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92" r:id="rId3"/>
    <p:sldMasterId id="2147483713" r:id="rId4"/>
  </p:sldMasterIdLst>
  <p:sldIdLst>
    <p:sldId id="3846" r:id="rId5"/>
    <p:sldId id="295" r:id="rId6"/>
    <p:sldId id="257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847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5" r:id="rId32"/>
    <p:sldId id="3848" r:id="rId33"/>
    <p:sldId id="288" r:id="rId34"/>
    <p:sldId id="289" r:id="rId35"/>
    <p:sldId id="345" r:id="rId36"/>
    <p:sldId id="344" r:id="rId37"/>
    <p:sldId id="316" r:id="rId38"/>
    <p:sldId id="337" r:id="rId39"/>
    <p:sldId id="28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3" d="100"/>
          <a:sy n="63" d="100"/>
        </p:scale>
        <p:origin x="80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20F9-3511-44C7-A619-D29ADCA4840C}" type="datetimeFigureOut">
              <a:rPr lang="en-US" smtClean="0"/>
              <a:t>01-Feb-26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11DF-6C8F-49AE-930E-EE18725BE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08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20F9-3511-44C7-A619-D29ADCA4840C}" type="datetimeFigureOut">
              <a:rPr lang="en-US" smtClean="0"/>
              <a:t>01-Feb-26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11DF-6C8F-49AE-930E-EE18725BE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69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20F9-3511-44C7-A619-D29ADCA4840C}" type="datetimeFigureOut">
              <a:rPr lang="en-US" smtClean="0"/>
              <a:t>01-Feb-26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11DF-6C8F-49AE-930E-EE18725BE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4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BAA213-C368-FD6A-EBC0-98D1C2FA59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8400" y="1381126"/>
            <a:ext cx="6267450" cy="4733925"/>
          </a:xfrm>
          <a:custGeom>
            <a:avLst/>
            <a:gdLst>
              <a:gd name="connsiteX0" fmla="*/ 0 w 6267450"/>
              <a:gd name="connsiteY0" fmla="*/ 0 h 4733925"/>
              <a:gd name="connsiteX1" fmla="*/ 6267450 w 6267450"/>
              <a:gd name="connsiteY1" fmla="*/ 0 h 4733925"/>
              <a:gd name="connsiteX2" fmla="*/ 6267450 w 6267450"/>
              <a:gd name="connsiteY2" fmla="*/ 4733925 h 4733925"/>
              <a:gd name="connsiteX3" fmla="*/ 0 w 6267450"/>
              <a:gd name="connsiteY3" fmla="*/ 4733925 h 473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7450" h="4733925">
                <a:moveTo>
                  <a:pt x="0" y="0"/>
                </a:moveTo>
                <a:lnTo>
                  <a:pt x="6267450" y="0"/>
                </a:lnTo>
                <a:lnTo>
                  <a:pt x="6267450" y="4733925"/>
                </a:lnTo>
                <a:lnTo>
                  <a:pt x="0" y="47339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0590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63750E8-9D23-6FF6-D5FA-6BD5DCCC59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550" y="2095500"/>
            <a:ext cx="3524250" cy="3524250"/>
          </a:xfrm>
          <a:custGeom>
            <a:avLst/>
            <a:gdLst>
              <a:gd name="connsiteX0" fmla="*/ 1762125 w 3524250"/>
              <a:gd name="connsiteY0" fmla="*/ 0 h 3524250"/>
              <a:gd name="connsiteX1" fmla="*/ 3524250 w 3524250"/>
              <a:gd name="connsiteY1" fmla="*/ 1762125 h 3524250"/>
              <a:gd name="connsiteX2" fmla="*/ 1762125 w 3524250"/>
              <a:gd name="connsiteY2" fmla="*/ 3524250 h 3524250"/>
              <a:gd name="connsiteX3" fmla="*/ 0 w 3524250"/>
              <a:gd name="connsiteY3" fmla="*/ 1762125 h 3524250"/>
              <a:gd name="connsiteX4" fmla="*/ 1762125 w 3524250"/>
              <a:gd name="connsiteY4" fmla="*/ 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250" h="3524250">
                <a:moveTo>
                  <a:pt x="1762125" y="0"/>
                </a:moveTo>
                <a:cubicBezTo>
                  <a:pt x="2735320" y="0"/>
                  <a:pt x="3524250" y="788930"/>
                  <a:pt x="3524250" y="1762125"/>
                </a:cubicBezTo>
                <a:cubicBezTo>
                  <a:pt x="3524250" y="2735320"/>
                  <a:pt x="2735320" y="3524250"/>
                  <a:pt x="1762125" y="3524250"/>
                </a:cubicBezTo>
                <a:cubicBezTo>
                  <a:pt x="788930" y="3524250"/>
                  <a:pt x="0" y="2735320"/>
                  <a:pt x="0" y="1762125"/>
                </a:cubicBezTo>
                <a:cubicBezTo>
                  <a:pt x="0" y="788930"/>
                  <a:pt x="788930" y="0"/>
                  <a:pt x="17621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686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86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41ADEA2-5743-D0E6-4882-72ECD30AB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325" y="2678312"/>
            <a:ext cx="2000250" cy="5132188"/>
          </a:xfrm>
          <a:custGeom>
            <a:avLst/>
            <a:gdLst>
              <a:gd name="connsiteX0" fmla="*/ 1000125 w 2000250"/>
              <a:gd name="connsiteY0" fmla="*/ 0 h 5132188"/>
              <a:gd name="connsiteX1" fmla="*/ 2000250 w 2000250"/>
              <a:gd name="connsiteY1" fmla="*/ 1000125 h 5132188"/>
              <a:gd name="connsiteX2" fmla="*/ 2000250 w 2000250"/>
              <a:gd name="connsiteY2" fmla="*/ 4713089 h 5132188"/>
              <a:gd name="connsiteX3" fmla="*/ 1921655 w 2000250"/>
              <a:gd name="connsiteY3" fmla="*/ 5102383 h 5132188"/>
              <a:gd name="connsiteX4" fmla="*/ 1907298 w 2000250"/>
              <a:gd name="connsiteY4" fmla="*/ 5132188 h 5132188"/>
              <a:gd name="connsiteX5" fmla="*/ 92953 w 2000250"/>
              <a:gd name="connsiteY5" fmla="*/ 5132188 h 5132188"/>
              <a:gd name="connsiteX6" fmla="*/ 78595 w 2000250"/>
              <a:gd name="connsiteY6" fmla="*/ 5102383 h 5132188"/>
              <a:gd name="connsiteX7" fmla="*/ 0 w 2000250"/>
              <a:gd name="connsiteY7" fmla="*/ 4713089 h 5132188"/>
              <a:gd name="connsiteX8" fmla="*/ 0 w 2000250"/>
              <a:gd name="connsiteY8" fmla="*/ 1000125 h 5132188"/>
              <a:gd name="connsiteX9" fmla="*/ 1000125 w 2000250"/>
              <a:gd name="connsiteY9" fmla="*/ 0 h 51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0250" h="5132188">
                <a:moveTo>
                  <a:pt x="1000125" y="0"/>
                </a:moveTo>
                <a:cubicBezTo>
                  <a:pt x="1552479" y="0"/>
                  <a:pt x="2000250" y="447771"/>
                  <a:pt x="2000250" y="1000125"/>
                </a:cubicBezTo>
                <a:lnTo>
                  <a:pt x="2000250" y="4713089"/>
                </a:lnTo>
                <a:cubicBezTo>
                  <a:pt x="2000250" y="4851178"/>
                  <a:pt x="1972264" y="4982730"/>
                  <a:pt x="1921655" y="5102383"/>
                </a:cubicBezTo>
                <a:lnTo>
                  <a:pt x="1907298" y="5132188"/>
                </a:lnTo>
                <a:lnTo>
                  <a:pt x="92953" y="5132188"/>
                </a:lnTo>
                <a:lnTo>
                  <a:pt x="78595" y="5102383"/>
                </a:lnTo>
                <a:cubicBezTo>
                  <a:pt x="27986" y="4982730"/>
                  <a:pt x="0" y="4851178"/>
                  <a:pt x="0" y="4713089"/>
                </a:cubicBezTo>
                <a:lnTo>
                  <a:pt x="0" y="1000125"/>
                </a:lnTo>
                <a:cubicBezTo>
                  <a:pt x="0" y="447771"/>
                  <a:pt x="447771" y="0"/>
                  <a:pt x="10001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E8C662B-9416-87B4-AEC9-580FD04B53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86075" y="-1319013"/>
            <a:ext cx="2000250" cy="5713214"/>
          </a:xfrm>
          <a:custGeom>
            <a:avLst/>
            <a:gdLst>
              <a:gd name="connsiteX0" fmla="*/ 1000125 w 2000250"/>
              <a:gd name="connsiteY0" fmla="*/ 0 h 5713214"/>
              <a:gd name="connsiteX1" fmla="*/ 2000250 w 2000250"/>
              <a:gd name="connsiteY1" fmla="*/ 1000125 h 5713214"/>
              <a:gd name="connsiteX2" fmla="*/ 2000250 w 2000250"/>
              <a:gd name="connsiteY2" fmla="*/ 4713089 h 5713214"/>
              <a:gd name="connsiteX3" fmla="*/ 1000125 w 2000250"/>
              <a:gd name="connsiteY3" fmla="*/ 5713214 h 5713214"/>
              <a:gd name="connsiteX4" fmla="*/ 0 w 2000250"/>
              <a:gd name="connsiteY4" fmla="*/ 4713089 h 5713214"/>
              <a:gd name="connsiteX5" fmla="*/ 0 w 2000250"/>
              <a:gd name="connsiteY5" fmla="*/ 1000125 h 5713214"/>
              <a:gd name="connsiteX6" fmla="*/ 1000125 w 2000250"/>
              <a:gd name="connsiteY6" fmla="*/ 0 h 571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0250" h="5713214">
                <a:moveTo>
                  <a:pt x="1000125" y="0"/>
                </a:moveTo>
                <a:cubicBezTo>
                  <a:pt x="1552479" y="0"/>
                  <a:pt x="2000250" y="447771"/>
                  <a:pt x="2000250" y="1000125"/>
                </a:cubicBezTo>
                <a:lnTo>
                  <a:pt x="2000250" y="4713089"/>
                </a:lnTo>
                <a:cubicBezTo>
                  <a:pt x="2000250" y="5265443"/>
                  <a:pt x="1552479" y="5713214"/>
                  <a:pt x="1000125" y="5713214"/>
                </a:cubicBezTo>
                <a:cubicBezTo>
                  <a:pt x="447771" y="5713214"/>
                  <a:pt x="0" y="5265443"/>
                  <a:pt x="0" y="4713089"/>
                </a:cubicBezTo>
                <a:lnTo>
                  <a:pt x="0" y="1000125"/>
                </a:lnTo>
                <a:cubicBezTo>
                  <a:pt x="0" y="447771"/>
                  <a:pt x="447771" y="0"/>
                  <a:pt x="10001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9355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649CD06-E82F-8F2F-2491-E64C42AE5E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4171" y="1770743"/>
            <a:ext cx="1625600" cy="2964148"/>
          </a:xfrm>
          <a:custGeom>
            <a:avLst/>
            <a:gdLst>
              <a:gd name="connsiteX0" fmla="*/ 0 w 1625600"/>
              <a:gd name="connsiteY0" fmla="*/ 0 h 2964148"/>
              <a:gd name="connsiteX1" fmla="*/ 1625600 w 1625600"/>
              <a:gd name="connsiteY1" fmla="*/ 0 h 2964148"/>
              <a:gd name="connsiteX2" fmla="*/ 1625600 w 1625600"/>
              <a:gd name="connsiteY2" fmla="*/ 2964148 h 2964148"/>
              <a:gd name="connsiteX3" fmla="*/ 0 w 1625600"/>
              <a:gd name="connsiteY3" fmla="*/ 2964148 h 296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600" h="2964148">
                <a:moveTo>
                  <a:pt x="0" y="0"/>
                </a:moveTo>
                <a:lnTo>
                  <a:pt x="1625600" y="0"/>
                </a:lnTo>
                <a:lnTo>
                  <a:pt x="1625600" y="2964148"/>
                </a:lnTo>
                <a:lnTo>
                  <a:pt x="0" y="29641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522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97FDFE-AF85-2795-EF15-2AC85B3256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31275" y="2460625"/>
            <a:ext cx="2565400" cy="3848100"/>
          </a:xfrm>
          <a:custGeom>
            <a:avLst/>
            <a:gdLst>
              <a:gd name="connsiteX0" fmla="*/ 427575 w 2565400"/>
              <a:gd name="connsiteY0" fmla="*/ 0 h 3848100"/>
              <a:gd name="connsiteX1" fmla="*/ 2565400 w 2565400"/>
              <a:gd name="connsiteY1" fmla="*/ 0 h 3848100"/>
              <a:gd name="connsiteX2" fmla="*/ 2565400 w 2565400"/>
              <a:gd name="connsiteY2" fmla="*/ 3420525 h 3848100"/>
              <a:gd name="connsiteX3" fmla="*/ 2137825 w 2565400"/>
              <a:gd name="connsiteY3" fmla="*/ 3848100 h 3848100"/>
              <a:gd name="connsiteX4" fmla="*/ 0 w 2565400"/>
              <a:gd name="connsiteY4" fmla="*/ 3848100 h 3848100"/>
              <a:gd name="connsiteX5" fmla="*/ 0 w 2565400"/>
              <a:gd name="connsiteY5" fmla="*/ 427575 h 3848100"/>
              <a:gd name="connsiteX6" fmla="*/ 427575 w 2565400"/>
              <a:gd name="connsiteY6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5400" h="3848100">
                <a:moveTo>
                  <a:pt x="427575" y="0"/>
                </a:moveTo>
                <a:lnTo>
                  <a:pt x="2565400" y="0"/>
                </a:lnTo>
                <a:lnTo>
                  <a:pt x="2565400" y="3420525"/>
                </a:lnTo>
                <a:cubicBezTo>
                  <a:pt x="2565400" y="3656668"/>
                  <a:pt x="2373968" y="3848100"/>
                  <a:pt x="2137825" y="3848100"/>
                </a:cubicBezTo>
                <a:lnTo>
                  <a:pt x="0" y="3848100"/>
                </a:lnTo>
                <a:lnTo>
                  <a:pt x="0" y="427575"/>
                </a:lnTo>
                <a:cubicBezTo>
                  <a:pt x="0" y="191432"/>
                  <a:pt x="191432" y="0"/>
                  <a:pt x="4275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743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0767A53-72CB-5EF6-05B6-58758D8446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29100" y="3011145"/>
            <a:ext cx="3695821" cy="2915946"/>
          </a:xfrm>
          <a:custGeom>
            <a:avLst/>
            <a:gdLst>
              <a:gd name="connsiteX0" fmla="*/ 0 w 3695821"/>
              <a:gd name="connsiteY0" fmla="*/ 0 h 2915946"/>
              <a:gd name="connsiteX1" fmla="*/ 3695821 w 3695821"/>
              <a:gd name="connsiteY1" fmla="*/ 0 h 2915946"/>
              <a:gd name="connsiteX2" fmla="*/ 3695821 w 3695821"/>
              <a:gd name="connsiteY2" fmla="*/ 2915946 h 2915946"/>
              <a:gd name="connsiteX3" fmla="*/ 0 w 3695821"/>
              <a:gd name="connsiteY3" fmla="*/ 2915946 h 291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5821" h="2915946">
                <a:moveTo>
                  <a:pt x="0" y="0"/>
                </a:moveTo>
                <a:lnTo>
                  <a:pt x="3695821" y="0"/>
                </a:lnTo>
                <a:lnTo>
                  <a:pt x="3695821" y="2915946"/>
                </a:lnTo>
                <a:lnTo>
                  <a:pt x="0" y="29159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A0C337D-F47B-63A7-E1C1-7934B44F2E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58014" y="1943092"/>
            <a:ext cx="1857313" cy="1857313"/>
          </a:xfrm>
          <a:custGeom>
            <a:avLst/>
            <a:gdLst>
              <a:gd name="connsiteX0" fmla="*/ 0 w 1857313"/>
              <a:gd name="connsiteY0" fmla="*/ 0 h 1857313"/>
              <a:gd name="connsiteX1" fmla="*/ 1857313 w 1857313"/>
              <a:gd name="connsiteY1" fmla="*/ 0 h 1857313"/>
              <a:gd name="connsiteX2" fmla="*/ 1857313 w 1857313"/>
              <a:gd name="connsiteY2" fmla="*/ 1857313 h 1857313"/>
              <a:gd name="connsiteX3" fmla="*/ 0 w 1857313"/>
              <a:gd name="connsiteY3" fmla="*/ 1857313 h 1857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7313" h="1857313">
                <a:moveTo>
                  <a:pt x="0" y="0"/>
                </a:moveTo>
                <a:lnTo>
                  <a:pt x="1857313" y="0"/>
                </a:lnTo>
                <a:lnTo>
                  <a:pt x="1857313" y="1857313"/>
                </a:lnTo>
                <a:lnTo>
                  <a:pt x="0" y="18573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2C00C85-B124-4481-8EC2-6B941DE974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2469" y="3890425"/>
            <a:ext cx="1857313" cy="1857313"/>
          </a:xfrm>
          <a:custGeom>
            <a:avLst/>
            <a:gdLst>
              <a:gd name="connsiteX0" fmla="*/ 0 w 1857313"/>
              <a:gd name="connsiteY0" fmla="*/ 0 h 1857313"/>
              <a:gd name="connsiteX1" fmla="*/ 1857313 w 1857313"/>
              <a:gd name="connsiteY1" fmla="*/ 0 h 1857313"/>
              <a:gd name="connsiteX2" fmla="*/ 1857313 w 1857313"/>
              <a:gd name="connsiteY2" fmla="*/ 1857313 h 1857313"/>
              <a:gd name="connsiteX3" fmla="*/ 0 w 1857313"/>
              <a:gd name="connsiteY3" fmla="*/ 1857313 h 1857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7313" h="1857313">
                <a:moveTo>
                  <a:pt x="0" y="0"/>
                </a:moveTo>
                <a:lnTo>
                  <a:pt x="1857313" y="0"/>
                </a:lnTo>
                <a:lnTo>
                  <a:pt x="1857313" y="1857313"/>
                </a:lnTo>
                <a:lnTo>
                  <a:pt x="0" y="18573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916E72F-70F2-24B7-C722-BF487DB684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47794" y="1943092"/>
            <a:ext cx="1857313" cy="1857313"/>
          </a:xfrm>
          <a:custGeom>
            <a:avLst/>
            <a:gdLst>
              <a:gd name="connsiteX0" fmla="*/ 0 w 1857313"/>
              <a:gd name="connsiteY0" fmla="*/ 0 h 1857313"/>
              <a:gd name="connsiteX1" fmla="*/ 1857313 w 1857313"/>
              <a:gd name="connsiteY1" fmla="*/ 0 h 1857313"/>
              <a:gd name="connsiteX2" fmla="*/ 1857313 w 1857313"/>
              <a:gd name="connsiteY2" fmla="*/ 1857313 h 1857313"/>
              <a:gd name="connsiteX3" fmla="*/ 0 w 1857313"/>
              <a:gd name="connsiteY3" fmla="*/ 1857313 h 1857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7313" h="1857313">
                <a:moveTo>
                  <a:pt x="0" y="0"/>
                </a:moveTo>
                <a:lnTo>
                  <a:pt x="1857313" y="0"/>
                </a:lnTo>
                <a:lnTo>
                  <a:pt x="1857313" y="1857313"/>
                </a:lnTo>
                <a:lnTo>
                  <a:pt x="0" y="18573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DBCFA53-9A1B-D5CA-EDDF-801E9F1544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88851" y="3890425"/>
            <a:ext cx="1972313" cy="1857313"/>
          </a:xfrm>
          <a:custGeom>
            <a:avLst/>
            <a:gdLst>
              <a:gd name="connsiteX0" fmla="*/ 0 w 1972313"/>
              <a:gd name="connsiteY0" fmla="*/ 0 h 1857313"/>
              <a:gd name="connsiteX1" fmla="*/ 1972313 w 1972313"/>
              <a:gd name="connsiteY1" fmla="*/ 0 h 1857313"/>
              <a:gd name="connsiteX2" fmla="*/ 1972313 w 1972313"/>
              <a:gd name="connsiteY2" fmla="*/ 1857313 h 1857313"/>
              <a:gd name="connsiteX3" fmla="*/ 0 w 1972313"/>
              <a:gd name="connsiteY3" fmla="*/ 1857313 h 1857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2313" h="1857313">
                <a:moveTo>
                  <a:pt x="0" y="0"/>
                </a:moveTo>
                <a:lnTo>
                  <a:pt x="1972313" y="0"/>
                </a:lnTo>
                <a:lnTo>
                  <a:pt x="1972313" y="1857313"/>
                </a:lnTo>
                <a:lnTo>
                  <a:pt x="0" y="18573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5065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21D8769-BBDE-9DD1-0EA6-53D3684845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04901" y="631825"/>
            <a:ext cx="4886325" cy="2617718"/>
          </a:xfrm>
          <a:custGeom>
            <a:avLst/>
            <a:gdLst>
              <a:gd name="connsiteX0" fmla="*/ 436295 w 4886325"/>
              <a:gd name="connsiteY0" fmla="*/ 0 h 2617718"/>
              <a:gd name="connsiteX1" fmla="*/ 4886325 w 4886325"/>
              <a:gd name="connsiteY1" fmla="*/ 0 h 2617718"/>
              <a:gd name="connsiteX2" fmla="*/ 4886325 w 4886325"/>
              <a:gd name="connsiteY2" fmla="*/ 2181423 h 2617718"/>
              <a:gd name="connsiteX3" fmla="*/ 4450030 w 4886325"/>
              <a:gd name="connsiteY3" fmla="*/ 2617718 h 2617718"/>
              <a:gd name="connsiteX4" fmla="*/ 0 w 4886325"/>
              <a:gd name="connsiteY4" fmla="*/ 2617718 h 2617718"/>
              <a:gd name="connsiteX5" fmla="*/ 0 w 4886325"/>
              <a:gd name="connsiteY5" fmla="*/ 436295 h 2617718"/>
              <a:gd name="connsiteX6" fmla="*/ 436295 w 4886325"/>
              <a:gd name="connsiteY6" fmla="*/ 0 h 261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86325" h="2617718">
                <a:moveTo>
                  <a:pt x="436295" y="0"/>
                </a:moveTo>
                <a:lnTo>
                  <a:pt x="4886325" y="0"/>
                </a:lnTo>
                <a:lnTo>
                  <a:pt x="4886325" y="2181423"/>
                </a:lnTo>
                <a:cubicBezTo>
                  <a:pt x="4886325" y="2422382"/>
                  <a:pt x="4690989" y="2617718"/>
                  <a:pt x="4450030" y="2617718"/>
                </a:cubicBezTo>
                <a:lnTo>
                  <a:pt x="0" y="2617718"/>
                </a:lnTo>
                <a:lnTo>
                  <a:pt x="0" y="436295"/>
                </a:lnTo>
                <a:cubicBezTo>
                  <a:pt x="0" y="195336"/>
                  <a:pt x="195336" y="0"/>
                  <a:pt x="4362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F30BA1C-2DB3-EC17-06EF-C38ACBCD4F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4900" y="3480698"/>
            <a:ext cx="4886325" cy="2617718"/>
          </a:xfrm>
          <a:custGeom>
            <a:avLst/>
            <a:gdLst>
              <a:gd name="connsiteX0" fmla="*/ 436295 w 4886325"/>
              <a:gd name="connsiteY0" fmla="*/ 0 h 2617718"/>
              <a:gd name="connsiteX1" fmla="*/ 4886325 w 4886325"/>
              <a:gd name="connsiteY1" fmla="*/ 0 h 2617718"/>
              <a:gd name="connsiteX2" fmla="*/ 4886325 w 4886325"/>
              <a:gd name="connsiteY2" fmla="*/ 2181423 h 2617718"/>
              <a:gd name="connsiteX3" fmla="*/ 4450030 w 4886325"/>
              <a:gd name="connsiteY3" fmla="*/ 2617718 h 2617718"/>
              <a:gd name="connsiteX4" fmla="*/ 0 w 4886325"/>
              <a:gd name="connsiteY4" fmla="*/ 2617718 h 2617718"/>
              <a:gd name="connsiteX5" fmla="*/ 0 w 4886325"/>
              <a:gd name="connsiteY5" fmla="*/ 436295 h 2617718"/>
              <a:gd name="connsiteX6" fmla="*/ 436295 w 4886325"/>
              <a:gd name="connsiteY6" fmla="*/ 0 h 261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86325" h="2617718">
                <a:moveTo>
                  <a:pt x="436295" y="0"/>
                </a:moveTo>
                <a:lnTo>
                  <a:pt x="4886325" y="0"/>
                </a:lnTo>
                <a:lnTo>
                  <a:pt x="4886325" y="2181423"/>
                </a:lnTo>
                <a:cubicBezTo>
                  <a:pt x="4886325" y="2422382"/>
                  <a:pt x="4690989" y="2617718"/>
                  <a:pt x="4450030" y="2617718"/>
                </a:cubicBezTo>
                <a:lnTo>
                  <a:pt x="0" y="2617718"/>
                </a:lnTo>
                <a:lnTo>
                  <a:pt x="0" y="436295"/>
                </a:lnTo>
                <a:cubicBezTo>
                  <a:pt x="0" y="195336"/>
                  <a:pt x="195336" y="0"/>
                  <a:pt x="4362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5E4B292-C8EB-42E6-C0A7-B4086DA724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0776" y="631825"/>
            <a:ext cx="4886325" cy="2617718"/>
          </a:xfrm>
          <a:custGeom>
            <a:avLst/>
            <a:gdLst>
              <a:gd name="connsiteX0" fmla="*/ 436295 w 4886325"/>
              <a:gd name="connsiteY0" fmla="*/ 0 h 2617718"/>
              <a:gd name="connsiteX1" fmla="*/ 4886325 w 4886325"/>
              <a:gd name="connsiteY1" fmla="*/ 0 h 2617718"/>
              <a:gd name="connsiteX2" fmla="*/ 4886325 w 4886325"/>
              <a:gd name="connsiteY2" fmla="*/ 2181423 h 2617718"/>
              <a:gd name="connsiteX3" fmla="*/ 4450030 w 4886325"/>
              <a:gd name="connsiteY3" fmla="*/ 2617718 h 2617718"/>
              <a:gd name="connsiteX4" fmla="*/ 0 w 4886325"/>
              <a:gd name="connsiteY4" fmla="*/ 2617718 h 2617718"/>
              <a:gd name="connsiteX5" fmla="*/ 0 w 4886325"/>
              <a:gd name="connsiteY5" fmla="*/ 436295 h 2617718"/>
              <a:gd name="connsiteX6" fmla="*/ 436295 w 4886325"/>
              <a:gd name="connsiteY6" fmla="*/ 0 h 261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86325" h="2617718">
                <a:moveTo>
                  <a:pt x="436295" y="0"/>
                </a:moveTo>
                <a:lnTo>
                  <a:pt x="4886325" y="0"/>
                </a:lnTo>
                <a:lnTo>
                  <a:pt x="4886325" y="2181423"/>
                </a:lnTo>
                <a:cubicBezTo>
                  <a:pt x="4886325" y="2422382"/>
                  <a:pt x="4690989" y="2617718"/>
                  <a:pt x="4450030" y="2617718"/>
                </a:cubicBezTo>
                <a:lnTo>
                  <a:pt x="0" y="2617718"/>
                </a:lnTo>
                <a:lnTo>
                  <a:pt x="0" y="436295"/>
                </a:lnTo>
                <a:cubicBezTo>
                  <a:pt x="0" y="195336"/>
                  <a:pt x="195336" y="0"/>
                  <a:pt x="4362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66779BD-468C-30B8-8D32-264CB0C27C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0775" y="3481388"/>
            <a:ext cx="4886325" cy="2617028"/>
          </a:xfrm>
          <a:custGeom>
            <a:avLst/>
            <a:gdLst>
              <a:gd name="connsiteX0" fmla="*/ 429451 w 4886325"/>
              <a:gd name="connsiteY0" fmla="*/ 0 h 2617028"/>
              <a:gd name="connsiteX1" fmla="*/ 4886325 w 4886325"/>
              <a:gd name="connsiteY1" fmla="*/ 0 h 2617028"/>
              <a:gd name="connsiteX2" fmla="*/ 4886325 w 4886325"/>
              <a:gd name="connsiteY2" fmla="*/ 2180733 h 2617028"/>
              <a:gd name="connsiteX3" fmla="*/ 4450030 w 4886325"/>
              <a:gd name="connsiteY3" fmla="*/ 2617028 h 2617028"/>
              <a:gd name="connsiteX4" fmla="*/ 0 w 4886325"/>
              <a:gd name="connsiteY4" fmla="*/ 2617028 h 2617028"/>
              <a:gd name="connsiteX5" fmla="*/ 0 w 4886325"/>
              <a:gd name="connsiteY5" fmla="*/ 435605 h 2617028"/>
              <a:gd name="connsiteX6" fmla="*/ 348367 w 4886325"/>
              <a:gd name="connsiteY6" fmla="*/ 8174 h 261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86325" h="2617028">
                <a:moveTo>
                  <a:pt x="429451" y="0"/>
                </a:moveTo>
                <a:lnTo>
                  <a:pt x="4886325" y="0"/>
                </a:lnTo>
                <a:lnTo>
                  <a:pt x="4886325" y="2180733"/>
                </a:lnTo>
                <a:cubicBezTo>
                  <a:pt x="4886325" y="2421692"/>
                  <a:pt x="4690989" y="2617028"/>
                  <a:pt x="4450030" y="2617028"/>
                </a:cubicBezTo>
                <a:lnTo>
                  <a:pt x="0" y="2617028"/>
                </a:lnTo>
                <a:lnTo>
                  <a:pt x="0" y="435605"/>
                </a:lnTo>
                <a:cubicBezTo>
                  <a:pt x="0" y="224766"/>
                  <a:pt x="149554" y="48857"/>
                  <a:pt x="348367" y="81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756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20F9-3511-44C7-A619-D29ADCA4840C}" type="datetimeFigureOut">
              <a:rPr lang="en-US" smtClean="0"/>
              <a:t>01-Feb-26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11DF-6C8F-49AE-930E-EE18725BE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75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9378D9-78B8-9563-896C-1518019351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480" y="1639520"/>
            <a:ext cx="1242057" cy="1208771"/>
          </a:xfrm>
          <a:custGeom>
            <a:avLst/>
            <a:gdLst>
              <a:gd name="connsiteX0" fmla="*/ 0 w 1242057"/>
              <a:gd name="connsiteY0" fmla="*/ 0 h 1208771"/>
              <a:gd name="connsiteX1" fmla="*/ 1040591 w 1242057"/>
              <a:gd name="connsiteY1" fmla="*/ 0 h 1208771"/>
              <a:gd name="connsiteX2" fmla="*/ 1242057 w 1242057"/>
              <a:gd name="connsiteY2" fmla="*/ 201466 h 1208771"/>
              <a:gd name="connsiteX3" fmla="*/ 1242057 w 1242057"/>
              <a:gd name="connsiteY3" fmla="*/ 1208771 h 1208771"/>
              <a:gd name="connsiteX4" fmla="*/ 201466 w 1242057"/>
              <a:gd name="connsiteY4" fmla="*/ 1208771 h 1208771"/>
              <a:gd name="connsiteX5" fmla="*/ 0 w 1242057"/>
              <a:gd name="connsiteY5" fmla="*/ 1007305 h 120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2057" h="1208771">
                <a:moveTo>
                  <a:pt x="0" y="0"/>
                </a:moveTo>
                <a:lnTo>
                  <a:pt x="1040591" y="0"/>
                </a:lnTo>
                <a:cubicBezTo>
                  <a:pt x="1151858" y="0"/>
                  <a:pt x="1242057" y="90199"/>
                  <a:pt x="1242057" y="201466"/>
                </a:cubicBezTo>
                <a:lnTo>
                  <a:pt x="1242057" y="1208771"/>
                </a:lnTo>
                <a:lnTo>
                  <a:pt x="201466" y="1208771"/>
                </a:lnTo>
                <a:cubicBezTo>
                  <a:pt x="90199" y="1208771"/>
                  <a:pt x="0" y="1118572"/>
                  <a:pt x="0" y="100730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B51C922-E18C-15BF-BB2D-D816C60531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13637" y="2895916"/>
            <a:ext cx="3506788" cy="3412809"/>
          </a:xfrm>
          <a:custGeom>
            <a:avLst/>
            <a:gdLst>
              <a:gd name="connsiteX0" fmla="*/ 0 w 3506788"/>
              <a:gd name="connsiteY0" fmla="*/ 0 h 3412809"/>
              <a:gd name="connsiteX1" fmla="*/ 2937975 w 3506788"/>
              <a:gd name="connsiteY1" fmla="*/ 0 h 3412809"/>
              <a:gd name="connsiteX2" fmla="*/ 3506788 w 3506788"/>
              <a:gd name="connsiteY2" fmla="*/ 568813 h 3412809"/>
              <a:gd name="connsiteX3" fmla="*/ 3506788 w 3506788"/>
              <a:gd name="connsiteY3" fmla="*/ 3412809 h 3412809"/>
              <a:gd name="connsiteX4" fmla="*/ 568813 w 3506788"/>
              <a:gd name="connsiteY4" fmla="*/ 3412809 h 3412809"/>
              <a:gd name="connsiteX5" fmla="*/ 0 w 3506788"/>
              <a:gd name="connsiteY5" fmla="*/ 2843996 h 341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6788" h="3412809">
                <a:moveTo>
                  <a:pt x="0" y="0"/>
                </a:moveTo>
                <a:lnTo>
                  <a:pt x="2937975" y="0"/>
                </a:lnTo>
                <a:cubicBezTo>
                  <a:pt x="3252122" y="0"/>
                  <a:pt x="3506788" y="254666"/>
                  <a:pt x="3506788" y="568813"/>
                </a:cubicBezTo>
                <a:lnTo>
                  <a:pt x="3506788" y="3412809"/>
                </a:lnTo>
                <a:lnTo>
                  <a:pt x="568813" y="3412809"/>
                </a:lnTo>
                <a:cubicBezTo>
                  <a:pt x="254666" y="3412809"/>
                  <a:pt x="0" y="3158143"/>
                  <a:pt x="0" y="2843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858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FC29C3-32A3-78BA-8DCF-BC441B606A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3"/>
            <a:ext cx="2971798" cy="6858003"/>
          </a:xfrm>
          <a:custGeom>
            <a:avLst/>
            <a:gdLst>
              <a:gd name="connsiteX0" fmla="*/ 0 w 2971798"/>
              <a:gd name="connsiteY0" fmla="*/ 0 h 6858003"/>
              <a:gd name="connsiteX1" fmla="*/ 2476488 w 2971798"/>
              <a:gd name="connsiteY1" fmla="*/ 0 h 6858003"/>
              <a:gd name="connsiteX2" fmla="*/ 2971798 w 2971798"/>
              <a:gd name="connsiteY2" fmla="*/ 495310 h 6858003"/>
              <a:gd name="connsiteX3" fmla="*/ 2971798 w 2971798"/>
              <a:gd name="connsiteY3" fmla="*/ 6362693 h 6858003"/>
              <a:gd name="connsiteX4" fmla="*/ 2476488 w 2971798"/>
              <a:gd name="connsiteY4" fmla="*/ 6858003 h 6858003"/>
              <a:gd name="connsiteX5" fmla="*/ 0 w 2971798"/>
              <a:gd name="connsiteY5" fmla="*/ 6858003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1798" h="6858003">
                <a:moveTo>
                  <a:pt x="0" y="0"/>
                </a:moveTo>
                <a:lnTo>
                  <a:pt x="2476488" y="0"/>
                </a:lnTo>
                <a:cubicBezTo>
                  <a:pt x="2750040" y="0"/>
                  <a:pt x="2971798" y="221758"/>
                  <a:pt x="2971798" y="495310"/>
                </a:cubicBezTo>
                <a:lnTo>
                  <a:pt x="2971798" y="6362693"/>
                </a:lnTo>
                <a:cubicBezTo>
                  <a:pt x="2971798" y="6636245"/>
                  <a:pt x="2750040" y="6858003"/>
                  <a:pt x="2476488" y="6858003"/>
                </a:cubicBezTo>
                <a:lnTo>
                  <a:pt x="0" y="6858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1603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C56B5F-2BF8-8EFE-7E66-6CA6132EAE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-2"/>
            <a:ext cx="2971800" cy="6858004"/>
          </a:xfrm>
          <a:custGeom>
            <a:avLst/>
            <a:gdLst>
              <a:gd name="connsiteX0" fmla="*/ 0 w 2971800"/>
              <a:gd name="connsiteY0" fmla="*/ 0 h 6858004"/>
              <a:gd name="connsiteX1" fmla="*/ 2476490 w 2971800"/>
              <a:gd name="connsiteY1" fmla="*/ 0 h 6858004"/>
              <a:gd name="connsiteX2" fmla="*/ 2971800 w 2971800"/>
              <a:gd name="connsiteY2" fmla="*/ 495310 h 6858004"/>
              <a:gd name="connsiteX3" fmla="*/ 2971800 w 2971800"/>
              <a:gd name="connsiteY3" fmla="*/ 6362694 h 6858004"/>
              <a:gd name="connsiteX4" fmla="*/ 2476490 w 2971800"/>
              <a:gd name="connsiteY4" fmla="*/ 6858004 h 6858004"/>
              <a:gd name="connsiteX5" fmla="*/ 0 w 2971800"/>
              <a:gd name="connsiteY5" fmla="*/ 6858004 h 685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1800" h="6858004">
                <a:moveTo>
                  <a:pt x="0" y="0"/>
                </a:moveTo>
                <a:lnTo>
                  <a:pt x="2476490" y="0"/>
                </a:lnTo>
                <a:cubicBezTo>
                  <a:pt x="2750042" y="0"/>
                  <a:pt x="2971800" y="221758"/>
                  <a:pt x="2971800" y="495310"/>
                </a:cubicBezTo>
                <a:lnTo>
                  <a:pt x="2971800" y="6362694"/>
                </a:lnTo>
                <a:cubicBezTo>
                  <a:pt x="2971800" y="6636246"/>
                  <a:pt x="2750042" y="6858004"/>
                  <a:pt x="2476490" y="6858004"/>
                </a:cubicBezTo>
                <a:lnTo>
                  <a:pt x="0" y="68580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301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2A482BD-6ED4-2F7C-A8CC-92B9B8B7FC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-2"/>
            <a:ext cx="2971800" cy="6858004"/>
          </a:xfrm>
          <a:custGeom>
            <a:avLst/>
            <a:gdLst>
              <a:gd name="connsiteX0" fmla="*/ 0 w 2971800"/>
              <a:gd name="connsiteY0" fmla="*/ 0 h 6858004"/>
              <a:gd name="connsiteX1" fmla="*/ 2476490 w 2971800"/>
              <a:gd name="connsiteY1" fmla="*/ 0 h 6858004"/>
              <a:gd name="connsiteX2" fmla="*/ 2971800 w 2971800"/>
              <a:gd name="connsiteY2" fmla="*/ 495310 h 6858004"/>
              <a:gd name="connsiteX3" fmla="*/ 2971800 w 2971800"/>
              <a:gd name="connsiteY3" fmla="*/ 6362694 h 6858004"/>
              <a:gd name="connsiteX4" fmla="*/ 2476490 w 2971800"/>
              <a:gd name="connsiteY4" fmla="*/ 6858004 h 6858004"/>
              <a:gd name="connsiteX5" fmla="*/ 0 w 2971800"/>
              <a:gd name="connsiteY5" fmla="*/ 6858004 h 685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1800" h="6858004">
                <a:moveTo>
                  <a:pt x="0" y="0"/>
                </a:moveTo>
                <a:lnTo>
                  <a:pt x="2476490" y="0"/>
                </a:lnTo>
                <a:cubicBezTo>
                  <a:pt x="2750042" y="0"/>
                  <a:pt x="2971800" y="221758"/>
                  <a:pt x="2971800" y="495310"/>
                </a:cubicBezTo>
                <a:lnTo>
                  <a:pt x="2971800" y="6362694"/>
                </a:lnTo>
                <a:cubicBezTo>
                  <a:pt x="2971800" y="6636246"/>
                  <a:pt x="2750042" y="6858004"/>
                  <a:pt x="2476490" y="6858004"/>
                </a:cubicBezTo>
                <a:lnTo>
                  <a:pt x="0" y="68580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738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B50059B-379C-3389-580C-14286D9AE2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-2"/>
            <a:ext cx="2971800" cy="6858004"/>
          </a:xfrm>
          <a:custGeom>
            <a:avLst/>
            <a:gdLst>
              <a:gd name="connsiteX0" fmla="*/ 0 w 2971800"/>
              <a:gd name="connsiteY0" fmla="*/ 0 h 6858004"/>
              <a:gd name="connsiteX1" fmla="*/ 2476490 w 2971800"/>
              <a:gd name="connsiteY1" fmla="*/ 0 h 6858004"/>
              <a:gd name="connsiteX2" fmla="*/ 2971800 w 2971800"/>
              <a:gd name="connsiteY2" fmla="*/ 495310 h 6858004"/>
              <a:gd name="connsiteX3" fmla="*/ 2971800 w 2971800"/>
              <a:gd name="connsiteY3" fmla="*/ 6362694 h 6858004"/>
              <a:gd name="connsiteX4" fmla="*/ 2476490 w 2971800"/>
              <a:gd name="connsiteY4" fmla="*/ 6858004 h 6858004"/>
              <a:gd name="connsiteX5" fmla="*/ 0 w 2971800"/>
              <a:gd name="connsiteY5" fmla="*/ 6858004 h 685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1800" h="6858004">
                <a:moveTo>
                  <a:pt x="0" y="0"/>
                </a:moveTo>
                <a:lnTo>
                  <a:pt x="2476490" y="0"/>
                </a:lnTo>
                <a:cubicBezTo>
                  <a:pt x="2750042" y="0"/>
                  <a:pt x="2971800" y="221758"/>
                  <a:pt x="2971800" y="495310"/>
                </a:cubicBezTo>
                <a:lnTo>
                  <a:pt x="2971800" y="6362694"/>
                </a:lnTo>
                <a:cubicBezTo>
                  <a:pt x="2971800" y="6636246"/>
                  <a:pt x="2750042" y="6858004"/>
                  <a:pt x="2476490" y="6858004"/>
                </a:cubicBezTo>
                <a:lnTo>
                  <a:pt x="0" y="68580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577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07CD45B-7CAF-FAFA-5E84-91E65618B4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2664" y="2443877"/>
            <a:ext cx="1886673" cy="4063845"/>
          </a:xfrm>
          <a:custGeom>
            <a:avLst/>
            <a:gdLst>
              <a:gd name="connsiteX0" fmla="*/ 223005 w 1886673"/>
              <a:gd name="connsiteY0" fmla="*/ 0 h 4063845"/>
              <a:gd name="connsiteX1" fmla="*/ 1663668 w 1886673"/>
              <a:gd name="connsiteY1" fmla="*/ 0 h 4063845"/>
              <a:gd name="connsiteX2" fmla="*/ 1886673 w 1886673"/>
              <a:gd name="connsiteY2" fmla="*/ 223005 h 4063845"/>
              <a:gd name="connsiteX3" fmla="*/ 1886673 w 1886673"/>
              <a:gd name="connsiteY3" fmla="*/ 3840840 h 4063845"/>
              <a:gd name="connsiteX4" fmla="*/ 1663668 w 1886673"/>
              <a:gd name="connsiteY4" fmla="*/ 4063845 h 4063845"/>
              <a:gd name="connsiteX5" fmla="*/ 223005 w 1886673"/>
              <a:gd name="connsiteY5" fmla="*/ 4063845 h 4063845"/>
              <a:gd name="connsiteX6" fmla="*/ 0 w 1886673"/>
              <a:gd name="connsiteY6" fmla="*/ 3840840 h 4063845"/>
              <a:gd name="connsiteX7" fmla="*/ 0 w 1886673"/>
              <a:gd name="connsiteY7" fmla="*/ 223005 h 4063845"/>
              <a:gd name="connsiteX8" fmla="*/ 223005 w 1886673"/>
              <a:gd name="connsiteY8" fmla="*/ 0 h 406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6673" h="4063845">
                <a:moveTo>
                  <a:pt x="223005" y="0"/>
                </a:moveTo>
                <a:lnTo>
                  <a:pt x="1663668" y="0"/>
                </a:lnTo>
                <a:cubicBezTo>
                  <a:pt x="1786830" y="0"/>
                  <a:pt x="1886673" y="99843"/>
                  <a:pt x="1886673" y="223005"/>
                </a:cubicBezTo>
                <a:lnTo>
                  <a:pt x="1886673" y="3840840"/>
                </a:lnTo>
                <a:cubicBezTo>
                  <a:pt x="1886673" y="3964002"/>
                  <a:pt x="1786830" y="4063845"/>
                  <a:pt x="1663668" y="4063845"/>
                </a:cubicBezTo>
                <a:lnTo>
                  <a:pt x="223005" y="4063845"/>
                </a:lnTo>
                <a:cubicBezTo>
                  <a:pt x="99843" y="4063845"/>
                  <a:pt x="0" y="3964002"/>
                  <a:pt x="0" y="3840840"/>
                </a:cubicBezTo>
                <a:lnTo>
                  <a:pt x="0" y="223005"/>
                </a:lnTo>
                <a:cubicBezTo>
                  <a:pt x="0" y="99843"/>
                  <a:pt x="99843" y="0"/>
                  <a:pt x="2230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182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766A95-EF29-43B9-0CD8-12776E135A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64837" y="1866585"/>
            <a:ext cx="3742569" cy="3858643"/>
          </a:xfrm>
          <a:custGeom>
            <a:avLst/>
            <a:gdLst>
              <a:gd name="connsiteX0" fmla="*/ 0 w 3742569"/>
              <a:gd name="connsiteY0" fmla="*/ 0 h 3858643"/>
              <a:gd name="connsiteX1" fmla="*/ 3742569 w 3742569"/>
              <a:gd name="connsiteY1" fmla="*/ 0 h 3858643"/>
              <a:gd name="connsiteX2" fmla="*/ 3742569 w 3742569"/>
              <a:gd name="connsiteY2" fmla="*/ 3858643 h 3858643"/>
              <a:gd name="connsiteX3" fmla="*/ 0 w 3742569"/>
              <a:gd name="connsiteY3" fmla="*/ 3858643 h 385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2569" h="3858643">
                <a:moveTo>
                  <a:pt x="0" y="0"/>
                </a:moveTo>
                <a:lnTo>
                  <a:pt x="3742569" y="0"/>
                </a:lnTo>
                <a:lnTo>
                  <a:pt x="3742569" y="3858643"/>
                </a:lnTo>
                <a:lnTo>
                  <a:pt x="0" y="38586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033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AD02DD-B9A5-1363-26DE-86CBA2B145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26846" y="1717674"/>
            <a:ext cx="2918683" cy="3597276"/>
          </a:xfrm>
          <a:custGeom>
            <a:avLst/>
            <a:gdLst>
              <a:gd name="connsiteX0" fmla="*/ 486457 w 2918683"/>
              <a:gd name="connsiteY0" fmla="*/ 0 h 3597276"/>
              <a:gd name="connsiteX1" fmla="*/ 2918683 w 2918683"/>
              <a:gd name="connsiteY1" fmla="*/ 0 h 3597276"/>
              <a:gd name="connsiteX2" fmla="*/ 2918683 w 2918683"/>
              <a:gd name="connsiteY2" fmla="*/ 3110819 h 3597276"/>
              <a:gd name="connsiteX3" fmla="*/ 2432226 w 2918683"/>
              <a:gd name="connsiteY3" fmla="*/ 3597276 h 3597276"/>
              <a:gd name="connsiteX4" fmla="*/ 0 w 2918683"/>
              <a:gd name="connsiteY4" fmla="*/ 3597276 h 3597276"/>
              <a:gd name="connsiteX5" fmla="*/ 0 w 2918683"/>
              <a:gd name="connsiteY5" fmla="*/ 486457 h 3597276"/>
              <a:gd name="connsiteX6" fmla="*/ 486457 w 2918683"/>
              <a:gd name="connsiteY6" fmla="*/ 0 h 359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8683" h="3597276">
                <a:moveTo>
                  <a:pt x="486457" y="0"/>
                </a:moveTo>
                <a:lnTo>
                  <a:pt x="2918683" y="0"/>
                </a:lnTo>
                <a:lnTo>
                  <a:pt x="2918683" y="3110819"/>
                </a:lnTo>
                <a:cubicBezTo>
                  <a:pt x="2918683" y="3379482"/>
                  <a:pt x="2700889" y="3597276"/>
                  <a:pt x="2432226" y="3597276"/>
                </a:cubicBezTo>
                <a:lnTo>
                  <a:pt x="0" y="3597276"/>
                </a:lnTo>
                <a:lnTo>
                  <a:pt x="0" y="486457"/>
                </a:lnTo>
                <a:cubicBezTo>
                  <a:pt x="0" y="217794"/>
                  <a:pt x="217794" y="0"/>
                  <a:pt x="486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564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AD02DD-B9A5-1363-26DE-86CBA2B145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26846" y="1717674"/>
            <a:ext cx="2918683" cy="3597276"/>
          </a:xfrm>
          <a:custGeom>
            <a:avLst/>
            <a:gdLst>
              <a:gd name="connsiteX0" fmla="*/ 486457 w 2918683"/>
              <a:gd name="connsiteY0" fmla="*/ 0 h 3597276"/>
              <a:gd name="connsiteX1" fmla="*/ 2918683 w 2918683"/>
              <a:gd name="connsiteY1" fmla="*/ 0 h 3597276"/>
              <a:gd name="connsiteX2" fmla="*/ 2918683 w 2918683"/>
              <a:gd name="connsiteY2" fmla="*/ 3110819 h 3597276"/>
              <a:gd name="connsiteX3" fmla="*/ 2432226 w 2918683"/>
              <a:gd name="connsiteY3" fmla="*/ 3597276 h 3597276"/>
              <a:gd name="connsiteX4" fmla="*/ 0 w 2918683"/>
              <a:gd name="connsiteY4" fmla="*/ 3597276 h 3597276"/>
              <a:gd name="connsiteX5" fmla="*/ 0 w 2918683"/>
              <a:gd name="connsiteY5" fmla="*/ 486457 h 3597276"/>
              <a:gd name="connsiteX6" fmla="*/ 486457 w 2918683"/>
              <a:gd name="connsiteY6" fmla="*/ 0 h 359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8683" h="3597276">
                <a:moveTo>
                  <a:pt x="486457" y="0"/>
                </a:moveTo>
                <a:lnTo>
                  <a:pt x="2918683" y="0"/>
                </a:lnTo>
                <a:lnTo>
                  <a:pt x="2918683" y="3110819"/>
                </a:lnTo>
                <a:cubicBezTo>
                  <a:pt x="2918683" y="3379482"/>
                  <a:pt x="2700889" y="3597276"/>
                  <a:pt x="2432226" y="3597276"/>
                </a:cubicBezTo>
                <a:lnTo>
                  <a:pt x="0" y="3597276"/>
                </a:lnTo>
                <a:lnTo>
                  <a:pt x="0" y="486457"/>
                </a:lnTo>
                <a:cubicBezTo>
                  <a:pt x="0" y="217794"/>
                  <a:pt x="217794" y="0"/>
                  <a:pt x="486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8F7E532-E4D8-AAB8-A8BF-95CC83A88260}"/>
              </a:ext>
            </a:extLst>
          </p:cNvPr>
          <p:cNvSpPr/>
          <p:nvPr userDrawn="1"/>
        </p:nvSpPr>
        <p:spPr>
          <a:xfrm rot="16200000">
            <a:off x="11637929" y="433421"/>
            <a:ext cx="447742" cy="679450"/>
          </a:xfrm>
          <a:prstGeom prst="round2SameRect">
            <a:avLst/>
          </a:prstGeom>
          <a:solidFill>
            <a:srgbClr val="00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266C5D-64B6-3BD5-53B1-21F6C4C7B695}"/>
              </a:ext>
            </a:extLst>
          </p:cNvPr>
          <p:cNvSpPr txBox="1"/>
          <p:nvPr userDrawn="1"/>
        </p:nvSpPr>
        <p:spPr>
          <a:xfrm>
            <a:off x="11664486" y="603869"/>
            <a:ext cx="527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21189F4-E576-468E-8AF2-AB4A7A3B17DD}" type="slidenum">
              <a:rPr lang="en-IN" sz="16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IN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202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752A-92CE-7B13-6ED1-D81AC0822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0C11D7-A466-18F9-AE33-86C9A06E5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C0BD-EAF5-4DA5-B28C-2145E9FEA6BD}" type="datetimeFigureOut">
              <a:rPr lang="en-IN" smtClean="0"/>
              <a:t>01-02-2026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667E4-17D4-C800-85F4-C56B5EBC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FC263F-0DAB-75B8-83D1-C97DB28B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67888-6422-4CE4-B926-6BFB053B4D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875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20F9-3511-44C7-A619-D29ADCA4840C}" type="datetimeFigureOut">
              <a:rPr lang="en-US" smtClean="0"/>
              <a:t>01-Feb-26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11DF-6C8F-49AE-930E-EE18725BE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451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20F9-3511-44C7-A619-D29ADCA4840C}" type="datetimeFigureOut">
              <a:rPr lang="en-US" smtClean="0"/>
              <a:t>01-Feb-26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11DF-6C8F-49AE-930E-EE18725BE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880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39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959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906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57F3233-410E-4BE2-80B8-54927C5A8F9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" y="0"/>
            <a:ext cx="12192000" cy="37256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8209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427D68-CA9C-4C85-BB53-D6EE499B4CE0}"/>
              </a:ext>
            </a:extLst>
          </p:cNvPr>
          <p:cNvSpPr/>
          <p:nvPr userDrawn="1"/>
        </p:nvSpPr>
        <p:spPr>
          <a:xfrm>
            <a:off x="4569021" y="0"/>
            <a:ext cx="5494734" cy="6838544"/>
          </a:xfrm>
          <a:custGeom>
            <a:avLst/>
            <a:gdLst>
              <a:gd name="connsiteX0" fmla="*/ 0 w 5494734"/>
              <a:gd name="connsiteY0" fmla="*/ 0 h 6838544"/>
              <a:gd name="connsiteX1" fmla="*/ 195688 w 5494734"/>
              <a:gd name="connsiteY1" fmla="*/ 0 h 6838544"/>
              <a:gd name="connsiteX2" fmla="*/ 397074 w 5494734"/>
              <a:gd name="connsiteY2" fmla="*/ 73733 h 6838544"/>
              <a:gd name="connsiteX3" fmla="*/ 2100327 w 5494734"/>
              <a:gd name="connsiteY3" fmla="*/ 979507 h 6838544"/>
              <a:gd name="connsiteX4" fmla="*/ 5481730 w 5494734"/>
              <a:gd name="connsiteY4" fmla="*/ 6661842 h 6838544"/>
              <a:gd name="connsiteX5" fmla="*/ 5494734 w 5494734"/>
              <a:gd name="connsiteY5" fmla="*/ 6838544 h 6838544"/>
              <a:gd name="connsiteX6" fmla="*/ 5409006 w 5494734"/>
              <a:gd name="connsiteY6" fmla="*/ 6838544 h 6838544"/>
              <a:gd name="connsiteX7" fmla="*/ 5398866 w 5494734"/>
              <a:gd name="connsiteY7" fmla="*/ 6700754 h 6838544"/>
              <a:gd name="connsiteX8" fmla="*/ 2017463 w 5494734"/>
              <a:gd name="connsiteY8" fmla="*/ 1018419 h 6838544"/>
              <a:gd name="connsiteX9" fmla="*/ 58805 w 5494734"/>
              <a:gd name="connsiteY9" fmla="*/ 19134 h 683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94734" h="6838544">
                <a:moveTo>
                  <a:pt x="0" y="0"/>
                </a:moveTo>
                <a:lnTo>
                  <a:pt x="195688" y="0"/>
                </a:lnTo>
                <a:lnTo>
                  <a:pt x="397074" y="73733"/>
                </a:lnTo>
                <a:cubicBezTo>
                  <a:pt x="990133" y="302385"/>
                  <a:pt x="1562361" y="604259"/>
                  <a:pt x="2100327" y="979507"/>
                </a:cubicBezTo>
                <a:cubicBezTo>
                  <a:pt x="4032610" y="2327340"/>
                  <a:pt x="5229207" y="4416964"/>
                  <a:pt x="5481730" y="6661842"/>
                </a:cubicBezTo>
                <a:lnTo>
                  <a:pt x="5494734" y="6838544"/>
                </a:lnTo>
                <a:lnTo>
                  <a:pt x="5409006" y="6838544"/>
                </a:lnTo>
                <a:lnTo>
                  <a:pt x="5398866" y="6700754"/>
                </a:lnTo>
                <a:cubicBezTo>
                  <a:pt x="5146343" y="4455876"/>
                  <a:pt x="3949746" y="2366252"/>
                  <a:pt x="2017463" y="1018419"/>
                </a:cubicBezTo>
                <a:cubicBezTo>
                  <a:pt x="1402645" y="589564"/>
                  <a:pt x="743076" y="256545"/>
                  <a:pt x="58805" y="1913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755CD6-ADCF-4B8D-B844-ABDD1567CE9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9873887" cy="6858000"/>
          </a:xfrm>
          <a:custGeom>
            <a:avLst/>
            <a:gdLst>
              <a:gd name="connsiteX0" fmla="*/ 0 w 9873887"/>
              <a:gd name="connsiteY0" fmla="*/ 0 h 6858000"/>
              <a:gd name="connsiteX1" fmla="*/ 4345371 w 9873887"/>
              <a:gd name="connsiteY1" fmla="*/ 0 h 6858000"/>
              <a:gd name="connsiteX2" fmla="*/ 4580886 w 9873887"/>
              <a:gd name="connsiteY2" fmla="*/ 76632 h 6858000"/>
              <a:gd name="connsiteX3" fmla="*/ 6517567 w 9873887"/>
              <a:gd name="connsiteY3" fmla="*/ 1064705 h 6858000"/>
              <a:gd name="connsiteX4" fmla="*/ 9861029 w 9873887"/>
              <a:gd name="connsiteY4" fmla="*/ 6683280 h 6858000"/>
              <a:gd name="connsiteX5" fmla="*/ 9873887 w 9873887"/>
              <a:gd name="connsiteY5" fmla="*/ 6858000 h 6858000"/>
              <a:gd name="connsiteX6" fmla="*/ 0 w 9873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73887" h="6858000">
                <a:moveTo>
                  <a:pt x="0" y="0"/>
                </a:moveTo>
                <a:lnTo>
                  <a:pt x="4345371" y="0"/>
                </a:lnTo>
                <a:lnTo>
                  <a:pt x="4580886" y="76632"/>
                </a:lnTo>
                <a:cubicBezTo>
                  <a:pt x="5257479" y="311379"/>
                  <a:pt x="5909648" y="640662"/>
                  <a:pt x="6517567" y="1064705"/>
                </a:cubicBezTo>
                <a:cubicBezTo>
                  <a:pt x="8428169" y="2397414"/>
                  <a:pt x="9611339" y="4463591"/>
                  <a:pt x="9861029" y="6683280"/>
                </a:cubicBezTo>
                <a:lnTo>
                  <a:pt x="98738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881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9888D31-20D4-4261-812C-1F09979416F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253102" y="104750"/>
            <a:ext cx="7586906" cy="6325714"/>
          </a:xfrm>
          <a:custGeom>
            <a:avLst/>
            <a:gdLst>
              <a:gd name="connsiteX0" fmla="*/ 7320413 w 7586906"/>
              <a:gd name="connsiteY0" fmla="*/ 3760437 h 6325714"/>
              <a:gd name="connsiteX1" fmla="*/ 7318253 w 7586906"/>
              <a:gd name="connsiteY1" fmla="*/ 3766264 h 6325714"/>
              <a:gd name="connsiteX2" fmla="*/ 7321102 w 7586906"/>
              <a:gd name="connsiteY2" fmla="*/ 3765647 h 6325714"/>
              <a:gd name="connsiteX3" fmla="*/ 7320413 w 7586906"/>
              <a:gd name="connsiteY3" fmla="*/ 3760437 h 6325714"/>
              <a:gd name="connsiteX4" fmla="*/ 7445403 w 7586906"/>
              <a:gd name="connsiteY4" fmla="*/ 3428271 h 6325714"/>
              <a:gd name="connsiteX5" fmla="*/ 7438767 w 7586906"/>
              <a:gd name="connsiteY5" fmla="*/ 3433426 h 6325714"/>
              <a:gd name="connsiteX6" fmla="*/ 7438872 w 7586906"/>
              <a:gd name="connsiteY6" fmla="*/ 3433083 h 6325714"/>
              <a:gd name="connsiteX7" fmla="*/ 7444388 w 7586906"/>
              <a:gd name="connsiteY7" fmla="*/ 3428938 h 6325714"/>
              <a:gd name="connsiteX8" fmla="*/ 7445403 w 7586906"/>
              <a:gd name="connsiteY8" fmla="*/ 3428271 h 6325714"/>
              <a:gd name="connsiteX9" fmla="*/ 7083083 w 7586906"/>
              <a:gd name="connsiteY9" fmla="*/ 3403159 h 6325714"/>
              <a:gd name="connsiteX10" fmla="*/ 7078476 w 7586906"/>
              <a:gd name="connsiteY10" fmla="*/ 3403309 h 6325714"/>
              <a:gd name="connsiteX11" fmla="*/ 7080901 w 7586906"/>
              <a:gd name="connsiteY11" fmla="*/ 3405323 h 6325714"/>
              <a:gd name="connsiteX12" fmla="*/ 7083083 w 7586906"/>
              <a:gd name="connsiteY12" fmla="*/ 3403159 h 6325714"/>
              <a:gd name="connsiteX13" fmla="*/ 7272181 w 7586906"/>
              <a:gd name="connsiteY13" fmla="*/ 3052385 h 6325714"/>
              <a:gd name="connsiteX14" fmla="*/ 7270689 w 7586906"/>
              <a:gd name="connsiteY14" fmla="*/ 3053029 h 6325714"/>
              <a:gd name="connsiteX15" fmla="*/ 7270689 w 7586906"/>
              <a:gd name="connsiteY15" fmla="*/ 3053029 h 6325714"/>
              <a:gd name="connsiteX16" fmla="*/ 6580020 w 7586906"/>
              <a:gd name="connsiteY16" fmla="*/ 1466528 h 6325714"/>
              <a:gd name="connsiteX17" fmla="*/ 6578494 w 7586906"/>
              <a:gd name="connsiteY17" fmla="*/ 1468410 h 6325714"/>
              <a:gd name="connsiteX18" fmla="*/ 6579022 w 7586906"/>
              <a:gd name="connsiteY18" fmla="*/ 1467611 h 6325714"/>
              <a:gd name="connsiteX19" fmla="*/ 5998520 w 7586906"/>
              <a:gd name="connsiteY19" fmla="*/ 1134603 h 6325714"/>
              <a:gd name="connsiteX20" fmla="*/ 6001602 w 7586906"/>
              <a:gd name="connsiteY20" fmla="*/ 1136334 h 6325714"/>
              <a:gd name="connsiteX21" fmla="*/ 5998520 w 7586906"/>
              <a:gd name="connsiteY21" fmla="*/ 1134603 h 6325714"/>
              <a:gd name="connsiteX22" fmla="*/ 5277369 w 7586906"/>
              <a:gd name="connsiteY22" fmla="*/ 373923 h 6325714"/>
              <a:gd name="connsiteX23" fmla="*/ 5273651 w 7586906"/>
              <a:gd name="connsiteY23" fmla="*/ 376137 h 6325714"/>
              <a:gd name="connsiteX24" fmla="*/ 5273439 w 7586906"/>
              <a:gd name="connsiteY24" fmla="*/ 377452 h 6325714"/>
              <a:gd name="connsiteX25" fmla="*/ 5275854 w 7586906"/>
              <a:gd name="connsiteY25" fmla="*/ 377634 h 6325714"/>
              <a:gd name="connsiteX26" fmla="*/ 5277369 w 7586906"/>
              <a:gd name="connsiteY26" fmla="*/ 373923 h 6325714"/>
              <a:gd name="connsiteX27" fmla="*/ 5498520 w 7586906"/>
              <a:gd name="connsiteY27" fmla="*/ 63185 h 6325714"/>
              <a:gd name="connsiteX28" fmla="*/ 5497874 w 7586906"/>
              <a:gd name="connsiteY28" fmla="*/ 65299 h 6325714"/>
              <a:gd name="connsiteX29" fmla="*/ 5497972 w 7586906"/>
              <a:gd name="connsiteY29" fmla="*/ 64691 h 6325714"/>
              <a:gd name="connsiteX30" fmla="*/ 5820454 w 7586906"/>
              <a:gd name="connsiteY30" fmla="*/ 49252 h 6325714"/>
              <a:gd name="connsiteX31" fmla="*/ 5818179 w 7586906"/>
              <a:gd name="connsiteY31" fmla="*/ 49620 h 6325714"/>
              <a:gd name="connsiteX32" fmla="*/ 5820189 w 7586906"/>
              <a:gd name="connsiteY32" fmla="*/ 49281 h 6325714"/>
              <a:gd name="connsiteX33" fmla="*/ 5807083 w 7586906"/>
              <a:gd name="connsiteY33" fmla="*/ 168 h 6325714"/>
              <a:gd name="connsiteX34" fmla="*/ 5810223 w 7586906"/>
              <a:gd name="connsiteY34" fmla="*/ 2257 h 6325714"/>
              <a:gd name="connsiteX35" fmla="*/ 5857115 w 7586906"/>
              <a:gd name="connsiteY35" fmla="*/ 27941 h 6325714"/>
              <a:gd name="connsiteX36" fmla="*/ 5841226 w 7586906"/>
              <a:gd name="connsiteY36" fmla="*/ 45729 h 6325714"/>
              <a:gd name="connsiteX37" fmla="*/ 5820189 w 7586906"/>
              <a:gd name="connsiteY37" fmla="*/ 49281 h 6325714"/>
              <a:gd name="connsiteX38" fmla="*/ 5816643 w 7586906"/>
              <a:gd name="connsiteY38" fmla="*/ 49671 h 6325714"/>
              <a:gd name="connsiteX39" fmla="*/ 5766099 w 7586906"/>
              <a:gd name="connsiteY39" fmla="*/ 75130 h 6325714"/>
              <a:gd name="connsiteX40" fmla="*/ 5765007 w 7586906"/>
              <a:gd name="connsiteY40" fmla="*/ 76212 h 6325714"/>
              <a:gd name="connsiteX41" fmla="*/ 5729366 w 7586906"/>
              <a:gd name="connsiteY41" fmla="*/ 98307 h 6325714"/>
              <a:gd name="connsiteX42" fmla="*/ 5733804 w 7586906"/>
              <a:gd name="connsiteY42" fmla="*/ 106797 h 6325714"/>
              <a:gd name="connsiteX43" fmla="*/ 5688821 w 7586906"/>
              <a:gd name="connsiteY43" fmla="*/ 145158 h 6325714"/>
              <a:gd name="connsiteX44" fmla="*/ 5719687 w 7586906"/>
              <a:gd name="connsiteY44" fmla="*/ 169794 h 6325714"/>
              <a:gd name="connsiteX45" fmla="*/ 5721880 w 7586906"/>
              <a:gd name="connsiteY45" fmla="*/ 169461 h 6325714"/>
              <a:gd name="connsiteX46" fmla="*/ 5781990 w 7586906"/>
              <a:gd name="connsiteY46" fmla="*/ 166193 h 6325714"/>
              <a:gd name="connsiteX47" fmla="*/ 5782869 w 7586906"/>
              <a:gd name="connsiteY47" fmla="*/ 166426 h 6325714"/>
              <a:gd name="connsiteX48" fmla="*/ 5786428 w 7586906"/>
              <a:gd name="connsiteY48" fmla="*/ 174683 h 6325714"/>
              <a:gd name="connsiteX49" fmla="*/ 5785994 w 7586906"/>
              <a:gd name="connsiteY49" fmla="*/ 175482 h 6325714"/>
              <a:gd name="connsiteX50" fmla="*/ 5793737 w 7586906"/>
              <a:gd name="connsiteY50" fmla="*/ 186220 h 6325714"/>
              <a:gd name="connsiteX51" fmla="*/ 5760787 w 7586906"/>
              <a:gd name="connsiteY51" fmla="*/ 218169 h 6325714"/>
              <a:gd name="connsiteX52" fmla="*/ 5643419 w 7586906"/>
              <a:gd name="connsiteY52" fmla="*/ 299972 h 6325714"/>
              <a:gd name="connsiteX53" fmla="*/ 5642985 w 7586906"/>
              <a:gd name="connsiteY53" fmla="*/ 300771 h 6325714"/>
              <a:gd name="connsiteX54" fmla="*/ 5643419 w 7586906"/>
              <a:gd name="connsiteY54" fmla="*/ 299972 h 6325714"/>
              <a:gd name="connsiteX55" fmla="*/ 5641904 w 7586906"/>
              <a:gd name="connsiteY55" fmla="*/ 303685 h 6325714"/>
              <a:gd name="connsiteX56" fmla="*/ 5572463 w 7586906"/>
              <a:gd name="connsiteY56" fmla="*/ 325050 h 6325714"/>
              <a:gd name="connsiteX57" fmla="*/ 5533061 w 7586906"/>
              <a:gd name="connsiteY57" fmla="*/ 342035 h 6325714"/>
              <a:gd name="connsiteX58" fmla="*/ 5533284 w 7586906"/>
              <a:gd name="connsiteY58" fmla="*/ 342551 h 6325714"/>
              <a:gd name="connsiteX59" fmla="*/ 5527458 w 7586906"/>
              <a:gd name="connsiteY59" fmla="*/ 359749 h 6325714"/>
              <a:gd name="connsiteX60" fmla="*/ 5526813 w 7586906"/>
              <a:gd name="connsiteY60" fmla="*/ 361863 h 6325714"/>
              <a:gd name="connsiteX61" fmla="*/ 5615002 w 7586906"/>
              <a:gd name="connsiteY61" fmla="*/ 356894 h 6325714"/>
              <a:gd name="connsiteX62" fmla="*/ 5628825 w 7586906"/>
              <a:gd name="connsiteY62" fmla="*/ 356443 h 6325714"/>
              <a:gd name="connsiteX63" fmla="*/ 5663949 w 7586906"/>
              <a:gd name="connsiteY63" fmla="*/ 358438 h 6325714"/>
              <a:gd name="connsiteX64" fmla="*/ 5730531 w 7586906"/>
              <a:gd name="connsiteY64" fmla="*/ 373797 h 6325714"/>
              <a:gd name="connsiteX65" fmla="*/ 5728996 w 7586906"/>
              <a:gd name="connsiteY65" fmla="*/ 373847 h 6325714"/>
              <a:gd name="connsiteX66" fmla="*/ 5730531 w 7586906"/>
              <a:gd name="connsiteY66" fmla="*/ 373797 h 6325714"/>
              <a:gd name="connsiteX67" fmla="*/ 5734259 w 7586906"/>
              <a:gd name="connsiteY67" fmla="*/ 373414 h 6325714"/>
              <a:gd name="connsiteX68" fmla="*/ 5831549 w 7586906"/>
              <a:gd name="connsiteY68" fmla="*/ 385942 h 6325714"/>
              <a:gd name="connsiteX69" fmla="*/ 5801150 w 7586906"/>
              <a:gd name="connsiteY69" fmla="*/ 403941 h 6325714"/>
              <a:gd name="connsiteX70" fmla="*/ 5900673 w 7586906"/>
              <a:gd name="connsiteY70" fmla="*/ 385519 h 6325714"/>
              <a:gd name="connsiteX71" fmla="*/ 5900895 w 7586906"/>
              <a:gd name="connsiteY71" fmla="*/ 386035 h 6325714"/>
              <a:gd name="connsiteX72" fmla="*/ 5900673 w 7586906"/>
              <a:gd name="connsiteY72" fmla="*/ 385519 h 6325714"/>
              <a:gd name="connsiteX73" fmla="*/ 5901753 w 7586906"/>
              <a:gd name="connsiteY73" fmla="*/ 382606 h 6325714"/>
              <a:gd name="connsiteX74" fmla="*/ 5962753 w 7586906"/>
              <a:gd name="connsiteY74" fmla="*/ 381401 h 6325714"/>
              <a:gd name="connsiteX75" fmla="*/ 5984955 w 7586906"/>
              <a:gd name="connsiteY75" fmla="*/ 387743 h 6325714"/>
              <a:gd name="connsiteX76" fmla="*/ 6125056 w 7586906"/>
              <a:gd name="connsiteY76" fmla="*/ 365904 h 6325714"/>
              <a:gd name="connsiteX77" fmla="*/ 6067595 w 7586906"/>
              <a:gd name="connsiteY77" fmla="*/ 409643 h 6325714"/>
              <a:gd name="connsiteX78" fmla="*/ 5960501 w 7586906"/>
              <a:gd name="connsiteY78" fmla="*/ 484570 h 6325714"/>
              <a:gd name="connsiteX79" fmla="*/ 5907893 w 7586906"/>
              <a:gd name="connsiteY79" fmla="*/ 570278 h 6325714"/>
              <a:gd name="connsiteX80" fmla="*/ 5916304 w 7586906"/>
              <a:gd name="connsiteY80" fmla="*/ 582563 h 6325714"/>
              <a:gd name="connsiteX81" fmla="*/ 5983755 w 7586906"/>
              <a:gd name="connsiteY81" fmla="*/ 596325 h 6325714"/>
              <a:gd name="connsiteX82" fmla="*/ 5947649 w 7586906"/>
              <a:gd name="connsiteY82" fmla="*/ 651666 h 6325714"/>
              <a:gd name="connsiteX83" fmla="*/ 5893851 w 7586906"/>
              <a:gd name="connsiteY83" fmla="*/ 646094 h 6325714"/>
              <a:gd name="connsiteX84" fmla="*/ 5842649 w 7586906"/>
              <a:gd name="connsiteY84" fmla="*/ 633896 h 6325714"/>
              <a:gd name="connsiteX85" fmla="*/ 5840477 w 7586906"/>
              <a:gd name="connsiteY85" fmla="*/ 637892 h 6325714"/>
              <a:gd name="connsiteX86" fmla="*/ 5733309 w 7586906"/>
              <a:gd name="connsiteY86" fmla="*/ 699998 h 6325714"/>
              <a:gd name="connsiteX87" fmla="*/ 5809370 w 7586906"/>
              <a:gd name="connsiteY87" fmla="*/ 684958 h 6325714"/>
              <a:gd name="connsiteX88" fmla="*/ 5730747 w 7586906"/>
              <a:gd name="connsiteY88" fmla="*/ 750059 h 6325714"/>
              <a:gd name="connsiteX89" fmla="*/ 5874714 w 7586906"/>
              <a:gd name="connsiteY89" fmla="*/ 713704 h 6325714"/>
              <a:gd name="connsiteX90" fmla="*/ 5877542 w 7586906"/>
              <a:gd name="connsiteY90" fmla="*/ 709425 h 6325714"/>
              <a:gd name="connsiteX91" fmla="*/ 5966504 w 7586906"/>
              <a:gd name="connsiteY91" fmla="*/ 686376 h 6325714"/>
              <a:gd name="connsiteX92" fmla="*/ 5970699 w 7586906"/>
              <a:gd name="connsiteY92" fmla="*/ 690687 h 6325714"/>
              <a:gd name="connsiteX93" fmla="*/ 5970296 w 7586906"/>
              <a:gd name="connsiteY93" fmla="*/ 696980 h 6325714"/>
              <a:gd name="connsiteX94" fmla="*/ 5971175 w 7586906"/>
              <a:gd name="connsiteY94" fmla="*/ 697213 h 6325714"/>
              <a:gd name="connsiteX95" fmla="*/ 5980656 w 7586906"/>
              <a:gd name="connsiteY95" fmla="*/ 704754 h 6325714"/>
              <a:gd name="connsiteX96" fmla="*/ 5992476 w 7586906"/>
              <a:gd name="connsiteY96" fmla="*/ 699659 h 6325714"/>
              <a:gd name="connsiteX97" fmla="*/ 6037174 w 7586906"/>
              <a:gd name="connsiteY97" fmla="*/ 687734 h 6325714"/>
              <a:gd name="connsiteX98" fmla="*/ 6021108 w 7586906"/>
              <a:gd name="connsiteY98" fmla="*/ 717302 h 6325714"/>
              <a:gd name="connsiteX99" fmla="*/ 6021330 w 7586906"/>
              <a:gd name="connsiteY99" fmla="*/ 717818 h 6325714"/>
              <a:gd name="connsiteX100" fmla="*/ 6027750 w 7586906"/>
              <a:gd name="connsiteY100" fmla="*/ 727291 h 6325714"/>
              <a:gd name="connsiteX101" fmla="*/ 6087838 w 7586906"/>
              <a:gd name="connsiteY101" fmla="*/ 720360 h 6325714"/>
              <a:gd name="connsiteX102" fmla="*/ 6059962 w 7586906"/>
              <a:gd name="connsiteY102" fmla="*/ 756855 h 6325714"/>
              <a:gd name="connsiteX103" fmla="*/ 6086685 w 7586906"/>
              <a:gd name="connsiteY103" fmla="*/ 748395 h 6325714"/>
              <a:gd name="connsiteX104" fmla="*/ 6085023 w 7586906"/>
              <a:gd name="connsiteY104" fmla="*/ 764411 h 6325714"/>
              <a:gd name="connsiteX105" fmla="*/ 6063988 w 7586906"/>
              <a:gd name="connsiteY105" fmla="*/ 807747 h 6325714"/>
              <a:gd name="connsiteX106" fmla="*/ 6135980 w 7586906"/>
              <a:gd name="connsiteY106" fmla="*/ 734489 h 6325714"/>
              <a:gd name="connsiteX107" fmla="*/ 6152611 w 7586906"/>
              <a:gd name="connsiteY107" fmla="*/ 764039 h 6325714"/>
              <a:gd name="connsiteX108" fmla="*/ 6193244 w 7586906"/>
              <a:gd name="connsiteY108" fmla="*/ 807719 h 6325714"/>
              <a:gd name="connsiteX109" fmla="*/ 6313210 w 7586906"/>
              <a:gd name="connsiteY109" fmla="*/ 795172 h 6325714"/>
              <a:gd name="connsiteX110" fmla="*/ 6286795 w 7586906"/>
              <a:gd name="connsiteY110" fmla="*/ 856738 h 6325714"/>
              <a:gd name="connsiteX111" fmla="*/ 6185431 w 7586906"/>
              <a:gd name="connsiteY111" fmla="*/ 879951 h 6325714"/>
              <a:gd name="connsiteX112" fmla="*/ 6163755 w 7586906"/>
              <a:gd name="connsiteY112" fmla="*/ 906543 h 6325714"/>
              <a:gd name="connsiteX113" fmla="*/ 6163585 w 7586906"/>
              <a:gd name="connsiteY113" fmla="*/ 905566 h 6325714"/>
              <a:gd name="connsiteX114" fmla="*/ 6163537 w 7586906"/>
              <a:gd name="connsiteY114" fmla="*/ 906811 h 6325714"/>
              <a:gd name="connsiteX115" fmla="*/ 6163755 w 7586906"/>
              <a:gd name="connsiteY115" fmla="*/ 906543 h 6325714"/>
              <a:gd name="connsiteX116" fmla="*/ 6163982 w 7586906"/>
              <a:gd name="connsiteY116" fmla="*/ 907843 h 6325714"/>
              <a:gd name="connsiteX117" fmla="*/ 6177646 w 7586906"/>
              <a:gd name="connsiteY117" fmla="*/ 917863 h 6325714"/>
              <a:gd name="connsiteX118" fmla="*/ 6242830 w 7586906"/>
              <a:gd name="connsiteY118" fmla="*/ 919139 h 6325714"/>
              <a:gd name="connsiteX119" fmla="*/ 6209488 w 7586906"/>
              <a:gd name="connsiteY119" fmla="*/ 959214 h 6325714"/>
              <a:gd name="connsiteX120" fmla="*/ 6325733 w 7586906"/>
              <a:gd name="connsiteY120" fmla="*/ 910941 h 6325714"/>
              <a:gd name="connsiteX121" fmla="*/ 6326623 w 7586906"/>
              <a:gd name="connsiteY121" fmla="*/ 913005 h 6325714"/>
              <a:gd name="connsiteX122" fmla="*/ 6302719 w 7586906"/>
              <a:gd name="connsiteY122" fmla="*/ 953296 h 6325714"/>
              <a:gd name="connsiteX123" fmla="*/ 6209076 w 7586906"/>
              <a:gd name="connsiteY123" fmla="*/ 1001616 h 6325714"/>
              <a:gd name="connsiteX124" fmla="*/ 6169684 w 7586906"/>
              <a:gd name="connsiteY124" fmla="*/ 1020432 h 6325714"/>
              <a:gd name="connsiteX125" fmla="*/ 6169250 w 7586906"/>
              <a:gd name="connsiteY125" fmla="*/ 1021231 h 6325714"/>
              <a:gd name="connsiteX126" fmla="*/ 6145440 w 7586906"/>
              <a:gd name="connsiteY126" fmla="*/ 1040063 h 6325714"/>
              <a:gd name="connsiteX127" fmla="*/ 6106453 w 7586906"/>
              <a:gd name="connsiteY127" fmla="*/ 1090526 h 6325714"/>
              <a:gd name="connsiteX128" fmla="*/ 6125530 w 7586906"/>
              <a:gd name="connsiteY128" fmla="*/ 1125752 h 6325714"/>
              <a:gd name="connsiteX129" fmla="*/ 6125753 w 7586906"/>
              <a:gd name="connsiteY129" fmla="*/ 1126268 h 6325714"/>
              <a:gd name="connsiteX130" fmla="*/ 6128210 w 7586906"/>
              <a:gd name="connsiteY130" fmla="*/ 1133776 h 6325714"/>
              <a:gd name="connsiteX131" fmla="*/ 6170609 w 7586906"/>
              <a:gd name="connsiteY131" fmla="*/ 1103872 h 6325714"/>
              <a:gd name="connsiteX132" fmla="*/ 6194992 w 7586906"/>
              <a:gd name="connsiteY132" fmla="*/ 1108048 h 6325714"/>
              <a:gd name="connsiteX133" fmla="*/ 6191138 w 7586906"/>
              <a:gd name="connsiteY133" fmla="*/ 1124397 h 6325714"/>
              <a:gd name="connsiteX134" fmla="*/ 6193078 w 7586906"/>
              <a:gd name="connsiteY134" fmla="*/ 1193936 h 6325714"/>
              <a:gd name="connsiteX135" fmla="*/ 6196659 w 7586906"/>
              <a:gd name="connsiteY135" fmla="*/ 1205856 h 6325714"/>
              <a:gd name="connsiteX136" fmla="*/ 6212643 w 7586906"/>
              <a:gd name="connsiteY136" fmla="*/ 1199578 h 6325714"/>
              <a:gd name="connsiteX137" fmla="*/ 6220664 w 7586906"/>
              <a:gd name="connsiteY137" fmla="*/ 1295869 h 6325714"/>
              <a:gd name="connsiteX138" fmla="*/ 6229796 w 7586906"/>
              <a:gd name="connsiteY138" fmla="*/ 1318859 h 6325714"/>
              <a:gd name="connsiteX139" fmla="*/ 6299840 w 7586906"/>
              <a:gd name="connsiteY139" fmla="*/ 1288054 h 6325714"/>
              <a:gd name="connsiteX140" fmla="*/ 6294959 w 7586906"/>
              <a:gd name="connsiteY140" fmla="*/ 1316472 h 6325714"/>
              <a:gd name="connsiteX141" fmla="*/ 6309418 w 7586906"/>
              <a:gd name="connsiteY141" fmla="*/ 1350017 h 6325714"/>
              <a:gd name="connsiteX142" fmla="*/ 6365366 w 7586906"/>
              <a:gd name="connsiteY142" fmla="*/ 1347931 h 6325714"/>
              <a:gd name="connsiteX143" fmla="*/ 6374581 w 7586906"/>
              <a:gd name="connsiteY143" fmla="*/ 1347631 h 6325714"/>
              <a:gd name="connsiteX144" fmla="*/ 6407490 w 7586906"/>
              <a:gd name="connsiteY144" fmla="*/ 1346295 h 6325714"/>
              <a:gd name="connsiteX145" fmla="*/ 6469518 w 7586906"/>
              <a:gd name="connsiteY145" fmla="*/ 1370963 h 6325714"/>
              <a:gd name="connsiteX146" fmla="*/ 6507757 w 7586906"/>
              <a:gd name="connsiteY146" fmla="*/ 1380181 h 6325714"/>
              <a:gd name="connsiteX147" fmla="*/ 6442001 w 7586906"/>
              <a:gd name="connsiteY147" fmla="*/ 1393839 h 6325714"/>
              <a:gd name="connsiteX148" fmla="*/ 6393458 w 7586906"/>
              <a:gd name="connsiteY148" fmla="*/ 1423942 h 6325714"/>
              <a:gd name="connsiteX149" fmla="*/ 6325268 w 7586906"/>
              <a:gd name="connsiteY149" fmla="*/ 1471696 h 6325714"/>
              <a:gd name="connsiteX150" fmla="*/ 6296872 w 7586906"/>
              <a:gd name="connsiteY150" fmla="*/ 1494339 h 6325714"/>
              <a:gd name="connsiteX151" fmla="*/ 6323512 w 7586906"/>
              <a:gd name="connsiteY151" fmla="*/ 1509170 h 6325714"/>
              <a:gd name="connsiteX152" fmla="*/ 6368040 w 7586906"/>
              <a:gd name="connsiteY152" fmla="*/ 1505886 h 6325714"/>
              <a:gd name="connsiteX153" fmla="*/ 6446473 w 7586906"/>
              <a:gd name="connsiteY153" fmla="*/ 1445763 h 6325714"/>
              <a:gd name="connsiteX154" fmla="*/ 6589285 w 7586906"/>
              <a:gd name="connsiteY154" fmla="*/ 1399503 h 6325714"/>
              <a:gd name="connsiteX155" fmla="*/ 6609114 w 7586906"/>
              <a:gd name="connsiteY155" fmla="*/ 1412986 h 6325714"/>
              <a:gd name="connsiteX156" fmla="*/ 6758486 w 7586906"/>
              <a:gd name="connsiteY156" fmla="*/ 1475885 h 6325714"/>
              <a:gd name="connsiteX157" fmla="*/ 6691576 w 7586906"/>
              <a:gd name="connsiteY157" fmla="*/ 1479636 h 6325714"/>
              <a:gd name="connsiteX158" fmla="*/ 6581322 w 7586906"/>
              <a:gd name="connsiteY158" fmla="*/ 1464131 h 6325714"/>
              <a:gd name="connsiteX159" fmla="*/ 6579022 w 7586906"/>
              <a:gd name="connsiteY159" fmla="*/ 1467611 h 6325714"/>
              <a:gd name="connsiteX160" fmla="*/ 6565163 w 7586906"/>
              <a:gd name="connsiteY160" fmla="*/ 1482646 h 6325714"/>
              <a:gd name="connsiteX161" fmla="*/ 6543531 w 7586906"/>
              <a:gd name="connsiteY161" fmla="*/ 1493883 h 6325714"/>
              <a:gd name="connsiteX162" fmla="*/ 6538404 w 7586906"/>
              <a:gd name="connsiteY162" fmla="*/ 1480183 h 6325714"/>
              <a:gd name="connsiteX163" fmla="*/ 6543531 w 7586906"/>
              <a:gd name="connsiteY163" fmla="*/ 1493883 h 6325714"/>
              <a:gd name="connsiteX164" fmla="*/ 6477289 w 7586906"/>
              <a:gd name="connsiteY164" fmla="*/ 1537125 h 6325714"/>
              <a:gd name="connsiteX165" fmla="*/ 6545861 w 7586906"/>
              <a:gd name="connsiteY165" fmla="*/ 1517357 h 6325714"/>
              <a:gd name="connsiteX166" fmla="*/ 6624032 w 7586906"/>
              <a:gd name="connsiteY166" fmla="*/ 1525275 h 6325714"/>
              <a:gd name="connsiteX167" fmla="*/ 6622284 w 7586906"/>
              <a:gd name="connsiteY167" fmla="*/ 1526640 h 6325714"/>
              <a:gd name="connsiteX168" fmla="*/ 6573530 w 7586906"/>
              <a:gd name="connsiteY168" fmla="*/ 1558059 h 6325714"/>
              <a:gd name="connsiteX169" fmla="*/ 6601992 w 7586906"/>
              <a:gd name="connsiteY169" fmla="*/ 1584344 h 6325714"/>
              <a:gd name="connsiteX170" fmla="*/ 6629870 w 7586906"/>
              <a:gd name="connsiteY170" fmla="*/ 1585790 h 6325714"/>
              <a:gd name="connsiteX171" fmla="*/ 6591793 w 7586906"/>
              <a:gd name="connsiteY171" fmla="*/ 1604039 h 6325714"/>
              <a:gd name="connsiteX172" fmla="*/ 6524386 w 7586906"/>
              <a:gd name="connsiteY172" fmla="*/ 1635543 h 6325714"/>
              <a:gd name="connsiteX173" fmla="*/ 6468853 w 7586906"/>
              <a:gd name="connsiteY173" fmla="*/ 1671108 h 6325714"/>
              <a:gd name="connsiteX174" fmla="*/ 6443168 w 7586906"/>
              <a:gd name="connsiteY174" fmla="*/ 1707270 h 6325714"/>
              <a:gd name="connsiteX175" fmla="*/ 6421456 w 7586906"/>
              <a:gd name="connsiteY175" fmla="*/ 1747228 h 6325714"/>
              <a:gd name="connsiteX176" fmla="*/ 6418693 w 7586906"/>
              <a:gd name="connsiteY176" fmla="*/ 1800434 h 6325714"/>
              <a:gd name="connsiteX177" fmla="*/ 6378667 w 7586906"/>
              <a:gd name="connsiteY177" fmla="*/ 1823196 h 6325714"/>
              <a:gd name="connsiteX178" fmla="*/ 6385509 w 7586906"/>
              <a:gd name="connsiteY178" fmla="*/ 1830038 h 6325714"/>
              <a:gd name="connsiteX179" fmla="*/ 6618472 w 7586906"/>
              <a:gd name="connsiteY179" fmla="*/ 1814068 h 6325714"/>
              <a:gd name="connsiteX180" fmla="*/ 6683401 w 7586906"/>
              <a:gd name="connsiteY180" fmla="*/ 1809334 h 6325714"/>
              <a:gd name="connsiteX181" fmla="*/ 6665745 w 7586906"/>
              <a:gd name="connsiteY181" fmla="*/ 1829796 h 6325714"/>
              <a:gd name="connsiteX182" fmla="*/ 6665967 w 7586906"/>
              <a:gd name="connsiteY182" fmla="*/ 1830312 h 6325714"/>
              <a:gd name="connsiteX183" fmla="*/ 6690404 w 7586906"/>
              <a:gd name="connsiteY183" fmla="*/ 1843645 h 6325714"/>
              <a:gd name="connsiteX184" fmla="*/ 6692427 w 7586906"/>
              <a:gd name="connsiteY184" fmla="*/ 1842794 h 6325714"/>
              <a:gd name="connsiteX185" fmla="*/ 6721551 w 7586906"/>
              <a:gd name="connsiteY185" fmla="*/ 1830543 h 6325714"/>
              <a:gd name="connsiteX186" fmla="*/ 6802544 w 7586906"/>
              <a:gd name="connsiteY186" fmla="*/ 1843651 h 6325714"/>
              <a:gd name="connsiteX187" fmla="*/ 6829893 w 7586906"/>
              <a:gd name="connsiteY187" fmla="*/ 1867355 h 6325714"/>
              <a:gd name="connsiteX188" fmla="*/ 6836301 w 7586906"/>
              <a:gd name="connsiteY188" fmla="*/ 1874996 h 6325714"/>
              <a:gd name="connsiteX189" fmla="*/ 6855028 w 7586906"/>
              <a:gd name="connsiteY189" fmla="*/ 1887730 h 6325714"/>
              <a:gd name="connsiteX190" fmla="*/ 6807036 w 7586906"/>
              <a:gd name="connsiteY190" fmla="*/ 1899238 h 6325714"/>
              <a:gd name="connsiteX191" fmla="*/ 6796148 w 7586906"/>
              <a:gd name="connsiteY191" fmla="*/ 1913723 h 6325714"/>
              <a:gd name="connsiteX192" fmla="*/ 6796943 w 7586906"/>
              <a:gd name="connsiteY192" fmla="*/ 1937246 h 6325714"/>
              <a:gd name="connsiteX193" fmla="*/ 6740593 w 7586906"/>
              <a:gd name="connsiteY193" fmla="*/ 1945626 h 6325714"/>
              <a:gd name="connsiteX194" fmla="*/ 6692760 w 7586906"/>
              <a:gd name="connsiteY194" fmla="*/ 1946662 h 6325714"/>
              <a:gd name="connsiteX195" fmla="*/ 6650446 w 7586906"/>
              <a:gd name="connsiteY195" fmla="*/ 1991216 h 6325714"/>
              <a:gd name="connsiteX196" fmla="*/ 6642483 w 7586906"/>
              <a:gd name="connsiteY196" fmla="*/ 2055844 h 6325714"/>
              <a:gd name="connsiteX197" fmla="*/ 6642737 w 7586906"/>
              <a:gd name="connsiteY197" fmla="*/ 2061855 h 6325714"/>
              <a:gd name="connsiteX198" fmla="*/ 6647578 w 7586906"/>
              <a:gd name="connsiteY198" fmla="*/ 2064051 h 6325714"/>
              <a:gd name="connsiteX199" fmla="*/ 6751930 w 7586906"/>
              <a:gd name="connsiteY199" fmla="*/ 2008055 h 6325714"/>
              <a:gd name="connsiteX200" fmla="*/ 6749938 w 7586906"/>
              <a:gd name="connsiteY200" fmla="*/ 2005241 h 6325714"/>
              <a:gd name="connsiteX201" fmla="*/ 6816327 w 7586906"/>
              <a:gd name="connsiteY201" fmla="*/ 1949697 h 6325714"/>
              <a:gd name="connsiteX202" fmla="*/ 6870664 w 7586906"/>
              <a:gd name="connsiteY202" fmla="*/ 1934843 h 6325714"/>
              <a:gd name="connsiteX203" fmla="*/ 6893871 w 7586906"/>
              <a:gd name="connsiteY203" fmla="*/ 1925451 h 6325714"/>
              <a:gd name="connsiteX204" fmla="*/ 6895407 w 7586906"/>
              <a:gd name="connsiteY204" fmla="*/ 1925401 h 6325714"/>
              <a:gd name="connsiteX205" fmla="*/ 6911210 w 7586906"/>
              <a:gd name="connsiteY205" fmla="*/ 1925932 h 6325714"/>
              <a:gd name="connsiteX206" fmla="*/ 6911465 w 7586906"/>
              <a:gd name="connsiteY206" fmla="*/ 1931942 h 6325714"/>
              <a:gd name="connsiteX207" fmla="*/ 6916305 w 7586906"/>
              <a:gd name="connsiteY207" fmla="*/ 1934139 h 6325714"/>
              <a:gd name="connsiteX208" fmla="*/ 6959415 w 7586906"/>
              <a:gd name="connsiteY208" fmla="*/ 1913109 h 6325714"/>
              <a:gd name="connsiteX209" fmla="*/ 6938381 w 7586906"/>
              <a:gd name="connsiteY209" fmla="*/ 1956446 h 6325714"/>
              <a:gd name="connsiteX210" fmla="*/ 6940382 w 7586906"/>
              <a:gd name="connsiteY210" fmla="*/ 1961090 h 6325714"/>
              <a:gd name="connsiteX211" fmla="*/ 6951420 w 7586906"/>
              <a:gd name="connsiteY211" fmla="*/ 1972244 h 6325714"/>
              <a:gd name="connsiteX212" fmla="*/ 6947216 w 7586906"/>
              <a:gd name="connsiteY212" fmla="*/ 2004042 h 6325714"/>
              <a:gd name="connsiteX213" fmla="*/ 6955775 w 7586906"/>
              <a:gd name="connsiteY213" fmla="*/ 2004024 h 6325714"/>
              <a:gd name="connsiteX214" fmla="*/ 6973293 w 7586906"/>
              <a:gd name="connsiteY214" fmla="*/ 1997697 h 6325714"/>
              <a:gd name="connsiteX215" fmla="*/ 7012537 w 7586906"/>
              <a:gd name="connsiteY215" fmla="*/ 1991183 h 6325714"/>
              <a:gd name="connsiteX216" fmla="*/ 6972436 w 7586906"/>
              <a:gd name="connsiteY216" fmla="*/ 2001126 h 6325714"/>
              <a:gd name="connsiteX217" fmla="*/ 6800676 w 7586906"/>
              <a:gd name="connsiteY217" fmla="*/ 2050686 h 6325714"/>
              <a:gd name="connsiteX218" fmla="*/ 6752133 w 7586906"/>
              <a:gd name="connsiteY218" fmla="*/ 2080789 h 6325714"/>
              <a:gd name="connsiteX219" fmla="*/ 6683943 w 7586906"/>
              <a:gd name="connsiteY219" fmla="*/ 2128543 h 6325714"/>
              <a:gd name="connsiteX220" fmla="*/ 6655547 w 7586906"/>
              <a:gd name="connsiteY220" fmla="*/ 2151186 h 6325714"/>
              <a:gd name="connsiteX221" fmla="*/ 6682187 w 7586906"/>
              <a:gd name="connsiteY221" fmla="*/ 2166017 h 6325714"/>
              <a:gd name="connsiteX222" fmla="*/ 6726715 w 7586906"/>
              <a:gd name="connsiteY222" fmla="*/ 2162733 h 6325714"/>
              <a:gd name="connsiteX223" fmla="*/ 6805148 w 7586906"/>
              <a:gd name="connsiteY223" fmla="*/ 2102610 h 6325714"/>
              <a:gd name="connsiteX224" fmla="*/ 7076048 w 7586906"/>
              <a:gd name="connsiteY224" fmla="*/ 2006643 h 6325714"/>
              <a:gd name="connsiteX225" fmla="*/ 7065043 w 7586906"/>
              <a:gd name="connsiteY225" fmla="*/ 2000984 h 6325714"/>
              <a:gd name="connsiteX226" fmla="*/ 7198461 w 7586906"/>
              <a:gd name="connsiteY226" fmla="*/ 1999773 h 6325714"/>
              <a:gd name="connsiteX227" fmla="*/ 7128238 w 7586906"/>
              <a:gd name="connsiteY227" fmla="*/ 2075329 h 6325714"/>
              <a:gd name="connsiteX228" fmla="*/ 7035010 w 7586906"/>
              <a:gd name="connsiteY228" fmla="*/ 2157128 h 6325714"/>
              <a:gd name="connsiteX229" fmla="*/ 7009885 w 7586906"/>
              <a:gd name="connsiteY229" fmla="*/ 2176526 h 6325714"/>
              <a:gd name="connsiteX230" fmla="*/ 6893191 w 7586906"/>
              <a:gd name="connsiteY230" fmla="*/ 2411639 h 6325714"/>
              <a:gd name="connsiteX231" fmla="*/ 7030696 w 7586906"/>
              <a:gd name="connsiteY231" fmla="*/ 2358486 h 6325714"/>
              <a:gd name="connsiteX232" fmla="*/ 7115201 w 7586906"/>
              <a:gd name="connsiteY232" fmla="*/ 2399166 h 6325714"/>
              <a:gd name="connsiteX233" fmla="*/ 7173556 w 7586906"/>
              <a:gd name="connsiteY233" fmla="*/ 2471314 h 6325714"/>
              <a:gd name="connsiteX234" fmla="*/ 7158188 w 7586906"/>
              <a:gd name="connsiteY234" fmla="*/ 2507924 h 6325714"/>
              <a:gd name="connsiteX235" fmla="*/ 7031161 w 7586906"/>
              <a:gd name="connsiteY235" fmla="*/ 2588994 h 6325714"/>
              <a:gd name="connsiteX236" fmla="*/ 7149854 w 7586906"/>
              <a:gd name="connsiteY236" fmla="*/ 2546397 h 6325714"/>
              <a:gd name="connsiteX237" fmla="*/ 7200707 w 7586906"/>
              <a:gd name="connsiteY237" fmla="*/ 2536105 h 6325714"/>
              <a:gd name="connsiteX238" fmla="*/ 7196926 w 7586906"/>
              <a:gd name="connsiteY238" fmla="*/ 2565273 h 6325714"/>
              <a:gd name="connsiteX239" fmla="*/ 7197370 w 7586906"/>
              <a:gd name="connsiteY239" fmla="*/ 2566304 h 6325714"/>
              <a:gd name="connsiteX240" fmla="*/ 7212434 w 7586906"/>
              <a:gd name="connsiteY240" fmla="*/ 2590410 h 6325714"/>
              <a:gd name="connsiteX241" fmla="*/ 7173581 w 7586906"/>
              <a:gd name="connsiteY241" fmla="*/ 2588798 h 6325714"/>
              <a:gd name="connsiteX242" fmla="*/ 7040763 w 7586906"/>
              <a:gd name="connsiteY242" fmla="*/ 2730501 h 6325714"/>
              <a:gd name="connsiteX243" fmla="*/ 7042075 w 7586906"/>
              <a:gd name="connsiteY243" fmla="*/ 2729935 h 6325714"/>
              <a:gd name="connsiteX244" fmla="*/ 7084094 w 7586906"/>
              <a:gd name="connsiteY244" fmla="*/ 2709987 h 6325714"/>
              <a:gd name="connsiteX245" fmla="*/ 7085842 w 7586906"/>
              <a:gd name="connsiteY245" fmla="*/ 2708621 h 6325714"/>
              <a:gd name="connsiteX246" fmla="*/ 7111983 w 7586906"/>
              <a:gd name="connsiteY246" fmla="*/ 2713264 h 6325714"/>
              <a:gd name="connsiteX247" fmla="*/ 7079455 w 7586906"/>
              <a:gd name="connsiteY247" fmla="*/ 2742584 h 6325714"/>
              <a:gd name="connsiteX248" fmla="*/ 7031232 w 7586906"/>
              <a:gd name="connsiteY248" fmla="*/ 2789685 h 6325714"/>
              <a:gd name="connsiteX249" fmla="*/ 7031020 w 7586906"/>
              <a:gd name="connsiteY249" fmla="*/ 2791001 h 6325714"/>
              <a:gd name="connsiteX250" fmla="*/ 7014604 w 7586906"/>
              <a:gd name="connsiteY250" fmla="*/ 2836018 h 6325714"/>
              <a:gd name="connsiteX251" fmla="*/ 7233710 w 7586906"/>
              <a:gd name="connsiteY251" fmla="*/ 2777065 h 6325714"/>
              <a:gd name="connsiteX252" fmla="*/ 7239896 w 7586906"/>
              <a:gd name="connsiteY252" fmla="*/ 2784189 h 6325714"/>
              <a:gd name="connsiteX253" fmla="*/ 7377041 w 7586906"/>
              <a:gd name="connsiteY253" fmla="*/ 2744655 h 6325714"/>
              <a:gd name="connsiteX254" fmla="*/ 7378133 w 7586906"/>
              <a:gd name="connsiteY254" fmla="*/ 2743572 h 6325714"/>
              <a:gd name="connsiteX255" fmla="*/ 7413288 w 7586906"/>
              <a:gd name="connsiteY255" fmla="*/ 2751061 h 6325714"/>
              <a:gd name="connsiteX256" fmla="*/ 7394763 w 7586906"/>
              <a:gd name="connsiteY256" fmla="*/ 2773121 h 6325714"/>
              <a:gd name="connsiteX257" fmla="*/ 7301871 w 7586906"/>
              <a:gd name="connsiteY257" fmla="*/ 2799699 h 6325714"/>
              <a:gd name="connsiteX258" fmla="*/ 7257195 w 7586906"/>
              <a:gd name="connsiteY258" fmla="*/ 2815286 h 6325714"/>
              <a:gd name="connsiteX259" fmla="*/ 7131471 w 7586906"/>
              <a:gd name="connsiteY259" fmla="*/ 2931900 h 6325714"/>
              <a:gd name="connsiteX260" fmla="*/ 7122372 w 7586906"/>
              <a:gd name="connsiteY260" fmla="*/ 2952345 h 6325714"/>
              <a:gd name="connsiteX261" fmla="*/ 7219361 w 7586906"/>
              <a:gd name="connsiteY261" fmla="*/ 3041687 h 6325714"/>
              <a:gd name="connsiteX262" fmla="*/ 7270689 w 7586906"/>
              <a:gd name="connsiteY262" fmla="*/ 3053029 h 6325714"/>
              <a:gd name="connsiteX263" fmla="*/ 7263500 w 7586906"/>
              <a:gd name="connsiteY263" fmla="*/ 3056127 h 6325714"/>
              <a:gd name="connsiteX264" fmla="*/ 7263808 w 7586906"/>
              <a:gd name="connsiteY264" fmla="*/ 3055995 h 6325714"/>
              <a:gd name="connsiteX265" fmla="*/ 7270689 w 7586906"/>
              <a:gd name="connsiteY265" fmla="*/ 3053029 h 6325714"/>
              <a:gd name="connsiteX266" fmla="*/ 7273505 w 7586906"/>
              <a:gd name="connsiteY266" fmla="*/ 3053651 h 6325714"/>
              <a:gd name="connsiteX267" fmla="*/ 7440528 w 7586906"/>
              <a:gd name="connsiteY267" fmla="*/ 2944325 h 6325714"/>
              <a:gd name="connsiteX268" fmla="*/ 7421594 w 7586906"/>
              <a:gd name="connsiteY268" fmla="*/ 2994396 h 6325714"/>
              <a:gd name="connsiteX269" fmla="*/ 7425536 w 7586906"/>
              <a:gd name="connsiteY269" fmla="*/ 3008894 h 6325714"/>
              <a:gd name="connsiteX270" fmla="*/ 7422213 w 7586906"/>
              <a:gd name="connsiteY270" fmla="*/ 3009581 h 6325714"/>
              <a:gd name="connsiteX271" fmla="*/ 7425543 w 7586906"/>
              <a:gd name="connsiteY271" fmla="*/ 3008920 h 6325714"/>
              <a:gd name="connsiteX272" fmla="*/ 7425536 w 7586906"/>
              <a:gd name="connsiteY272" fmla="*/ 3008894 h 6325714"/>
              <a:gd name="connsiteX273" fmla="*/ 7428391 w 7586906"/>
              <a:gd name="connsiteY273" fmla="*/ 3008304 h 6325714"/>
              <a:gd name="connsiteX274" fmla="*/ 7455552 w 7586906"/>
              <a:gd name="connsiteY274" fmla="*/ 3036986 h 6325714"/>
              <a:gd name="connsiteX275" fmla="*/ 7312828 w 7586906"/>
              <a:gd name="connsiteY275" fmla="*/ 3173780 h 6325714"/>
              <a:gd name="connsiteX276" fmla="*/ 7262952 w 7586906"/>
              <a:gd name="connsiteY276" fmla="*/ 3238727 h 6325714"/>
              <a:gd name="connsiteX277" fmla="*/ 7306623 w 7586906"/>
              <a:gd name="connsiteY277" fmla="*/ 3238874 h 6325714"/>
              <a:gd name="connsiteX278" fmla="*/ 7374562 w 7586906"/>
              <a:gd name="connsiteY278" fmla="*/ 3260992 h 6325714"/>
              <a:gd name="connsiteX279" fmla="*/ 7376554 w 7586906"/>
              <a:gd name="connsiteY279" fmla="*/ 3263806 h 6325714"/>
              <a:gd name="connsiteX280" fmla="*/ 7444112 w 7586906"/>
              <a:gd name="connsiteY280" fmla="*/ 3333820 h 6325714"/>
              <a:gd name="connsiteX281" fmla="*/ 7444335 w 7586906"/>
              <a:gd name="connsiteY281" fmla="*/ 3334337 h 6325714"/>
              <a:gd name="connsiteX282" fmla="*/ 7444992 w 7586906"/>
              <a:gd name="connsiteY282" fmla="*/ 3334053 h 6325714"/>
              <a:gd name="connsiteX283" fmla="*/ 7445648 w 7586906"/>
              <a:gd name="connsiteY283" fmla="*/ 3333771 h 6325714"/>
              <a:gd name="connsiteX284" fmla="*/ 7470392 w 7586906"/>
              <a:gd name="connsiteY284" fmla="*/ 3324329 h 6325714"/>
              <a:gd name="connsiteX285" fmla="*/ 7472361 w 7586906"/>
              <a:gd name="connsiteY285" fmla="*/ 3323479 h 6325714"/>
              <a:gd name="connsiteX286" fmla="*/ 7473018 w 7586906"/>
              <a:gd name="connsiteY286" fmla="*/ 3323197 h 6325714"/>
              <a:gd name="connsiteX287" fmla="*/ 7474213 w 7586906"/>
              <a:gd name="connsiteY287" fmla="*/ 3322681 h 6325714"/>
              <a:gd name="connsiteX288" fmla="*/ 7476958 w 7586906"/>
              <a:gd name="connsiteY288" fmla="*/ 3321498 h 6325714"/>
              <a:gd name="connsiteX289" fmla="*/ 7517220 w 7586906"/>
              <a:gd name="connsiteY289" fmla="*/ 3339025 h 6325714"/>
              <a:gd name="connsiteX290" fmla="*/ 7477182 w 7586906"/>
              <a:gd name="connsiteY290" fmla="*/ 3359955 h 6325714"/>
              <a:gd name="connsiteX291" fmla="*/ 7213867 w 7586906"/>
              <a:gd name="connsiteY291" fmla="*/ 3477131 h 6325714"/>
              <a:gd name="connsiteX292" fmla="*/ 7318961 w 7586906"/>
              <a:gd name="connsiteY292" fmla="*/ 3473442 h 6325714"/>
              <a:gd name="connsiteX293" fmla="*/ 7441997 w 7586906"/>
              <a:gd name="connsiteY293" fmla="*/ 3422854 h 6325714"/>
              <a:gd name="connsiteX294" fmla="*/ 7438872 w 7586906"/>
              <a:gd name="connsiteY294" fmla="*/ 3433083 h 6325714"/>
              <a:gd name="connsiteX295" fmla="*/ 7432211 w 7586906"/>
              <a:gd name="connsiteY295" fmla="*/ 3438088 h 6325714"/>
              <a:gd name="connsiteX296" fmla="*/ 7291639 w 7586906"/>
              <a:gd name="connsiteY296" fmla="*/ 3605164 h 6325714"/>
              <a:gd name="connsiteX297" fmla="*/ 7308111 w 7586906"/>
              <a:gd name="connsiteY297" fmla="*/ 3645183 h 6325714"/>
              <a:gd name="connsiteX298" fmla="*/ 7393041 w 7586906"/>
              <a:gd name="connsiteY298" fmla="*/ 3683233 h 6325714"/>
              <a:gd name="connsiteX299" fmla="*/ 7321505 w 7586906"/>
              <a:gd name="connsiteY299" fmla="*/ 3759354 h 6325714"/>
              <a:gd name="connsiteX300" fmla="*/ 7354891 w 7586906"/>
              <a:gd name="connsiteY300" fmla="*/ 3764546 h 6325714"/>
              <a:gd name="connsiteX301" fmla="*/ 7424555 w 7586906"/>
              <a:gd name="connsiteY301" fmla="*/ 3743696 h 6325714"/>
              <a:gd name="connsiteX302" fmla="*/ 7516165 w 7586906"/>
              <a:gd name="connsiteY302" fmla="*/ 3723178 h 6325714"/>
              <a:gd name="connsiteX303" fmla="*/ 7506814 w 7586906"/>
              <a:gd name="connsiteY303" fmla="*/ 3775552 h 6325714"/>
              <a:gd name="connsiteX304" fmla="*/ 7508784 w 7586906"/>
              <a:gd name="connsiteY304" fmla="*/ 3774703 h 6325714"/>
              <a:gd name="connsiteX305" fmla="*/ 7533429 w 7586906"/>
              <a:gd name="connsiteY305" fmla="*/ 3767293 h 6325714"/>
              <a:gd name="connsiteX306" fmla="*/ 7561363 w 7586906"/>
              <a:gd name="connsiteY306" fmla="*/ 3759382 h 6325714"/>
              <a:gd name="connsiteX307" fmla="*/ 7561363 w 7586906"/>
              <a:gd name="connsiteY307" fmla="*/ 3759382 h 6325714"/>
              <a:gd name="connsiteX308" fmla="*/ 7560484 w 7586906"/>
              <a:gd name="connsiteY308" fmla="*/ 3759149 h 6325714"/>
              <a:gd name="connsiteX309" fmla="*/ 7564880 w 7586906"/>
              <a:gd name="connsiteY309" fmla="*/ 3760315 h 6325714"/>
              <a:gd name="connsiteX310" fmla="*/ 7557669 w 7586906"/>
              <a:gd name="connsiteY310" fmla="*/ 3803200 h 6325714"/>
              <a:gd name="connsiteX311" fmla="*/ 7486829 w 7586906"/>
              <a:gd name="connsiteY311" fmla="*/ 3810482 h 6325714"/>
              <a:gd name="connsiteX312" fmla="*/ 7472158 w 7586906"/>
              <a:gd name="connsiteY312" fmla="*/ 3816194 h 6325714"/>
              <a:gd name="connsiteX313" fmla="*/ 7325915 w 7586906"/>
              <a:gd name="connsiteY313" fmla="*/ 3876173 h 6325714"/>
              <a:gd name="connsiteX314" fmla="*/ 7278803 w 7586906"/>
              <a:gd name="connsiteY314" fmla="*/ 3887914 h 6325714"/>
              <a:gd name="connsiteX315" fmla="*/ 7249908 w 7586906"/>
              <a:gd name="connsiteY315" fmla="*/ 3900370 h 6325714"/>
              <a:gd name="connsiteX316" fmla="*/ 7228777 w 7586906"/>
              <a:gd name="connsiteY316" fmla="*/ 3927225 h 6325714"/>
              <a:gd name="connsiteX317" fmla="*/ 6952402 w 7586906"/>
              <a:gd name="connsiteY317" fmla="*/ 4062881 h 6325714"/>
              <a:gd name="connsiteX318" fmla="*/ 6946714 w 7586906"/>
              <a:gd name="connsiteY318" fmla="*/ 4065945 h 6325714"/>
              <a:gd name="connsiteX319" fmla="*/ 6946714 w 7586906"/>
              <a:gd name="connsiteY319" fmla="*/ 4065945 h 6325714"/>
              <a:gd name="connsiteX320" fmla="*/ 6943654 w 7586906"/>
              <a:gd name="connsiteY320" fmla="*/ 4067876 h 6325714"/>
              <a:gd name="connsiteX321" fmla="*/ 6819940 w 7586906"/>
              <a:gd name="connsiteY321" fmla="*/ 4115084 h 6325714"/>
              <a:gd name="connsiteX322" fmla="*/ 6819283 w 7586906"/>
              <a:gd name="connsiteY322" fmla="*/ 4115367 h 6325714"/>
              <a:gd name="connsiteX323" fmla="*/ 6817969 w 7586906"/>
              <a:gd name="connsiteY323" fmla="*/ 4115933 h 6325714"/>
              <a:gd name="connsiteX324" fmla="*/ 6799247 w 7586906"/>
              <a:gd name="connsiteY324" fmla="*/ 4122856 h 6325714"/>
              <a:gd name="connsiteX325" fmla="*/ 6777244 w 7586906"/>
              <a:gd name="connsiteY325" fmla="*/ 4131652 h 6325714"/>
              <a:gd name="connsiteX326" fmla="*/ 6780193 w 7586906"/>
              <a:gd name="connsiteY326" fmla="*/ 4129349 h 6325714"/>
              <a:gd name="connsiteX327" fmla="*/ 6777244 w 7586906"/>
              <a:gd name="connsiteY327" fmla="*/ 4131652 h 6325714"/>
              <a:gd name="connsiteX328" fmla="*/ 6777244 w 7586906"/>
              <a:gd name="connsiteY328" fmla="*/ 4131652 h 6325714"/>
              <a:gd name="connsiteX329" fmla="*/ 6773748 w 7586906"/>
              <a:gd name="connsiteY329" fmla="*/ 4134383 h 6325714"/>
              <a:gd name="connsiteX330" fmla="*/ 6678634 w 7586906"/>
              <a:gd name="connsiteY330" fmla="*/ 4193742 h 6325714"/>
              <a:gd name="connsiteX331" fmla="*/ 6230276 w 7586906"/>
              <a:gd name="connsiteY331" fmla="*/ 4378443 h 6325714"/>
              <a:gd name="connsiteX332" fmla="*/ 6227649 w 7586906"/>
              <a:gd name="connsiteY332" fmla="*/ 4379575 h 6325714"/>
              <a:gd name="connsiteX333" fmla="*/ 6226335 w 7586906"/>
              <a:gd name="connsiteY333" fmla="*/ 4380141 h 6325714"/>
              <a:gd name="connsiteX334" fmla="*/ 6225679 w 7586906"/>
              <a:gd name="connsiteY334" fmla="*/ 4380424 h 6325714"/>
              <a:gd name="connsiteX335" fmla="*/ 6222396 w 7586906"/>
              <a:gd name="connsiteY335" fmla="*/ 4381839 h 6325714"/>
              <a:gd name="connsiteX336" fmla="*/ 6081808 w 7586906"/>
              <a:gd name="connsiteY336" fmla="*/ 4433261 h 6325714"/>
              <a:gd name="connsiteX337" fmla="*/ 6131167 w 7586906"/>
              <a:gd name="connsiteY337" fmla="*/ 4430343 h 6325714"/>
              <a:gd name="connsiteX338" fmla="*/ 6315659 w 7586906"/>
              <a:gd name="connsiteY338" fmla="*/ 4365494 h 6325714"/>
              <a:gd name="connsiteX339" fmla="*/ 6313765 w 7586906"/>
              <a:gd name="connsiteY339" fmla="*/ 4367085 h 6325714"/>
              <a:gd name="connsiteX340" fmla="*/ 6315786 w 7586906"/>
              <a:gd name="connsiteY340" fmla="*/ 4365449 h 6325714"/>
              <a:gd name="connsiteX341" fmla="*/ 6315659 w 7586906"/>
              <a:gd name="connsiteY341" fmla="*/ 4365494 h 6325714"/>
              <a:gd name="connsiteX342" fmla="*/ 6318624 w 7586906"/>
              <a:gd name="connsiteY342" fmla="*/ 4363002 h 6325714"/>
              <a:gd name="connsiteX343" fmla="*/ 6367423 w 7586906"/>
              <a:gd name="connsiteY343" fmla="*/ 4376848 h 6325714"/>
              <a:gd name="connsiteX344" fmla="*/ 6331390 w 7586906"/>
              <a:gd name="connsiteY344" fmla="*/ 4407068 h 6325714"/>
              <a:gd name="connsiteX345" fmla="*/ 6195388 w 7586906"/>
              <a:gd name="connsiteY345" fmla="*/ 4454677 h 6325714"/>
              <a:gd name="connsiteX346" fmla="*/ 6239367 w 7586906"/>
              <a:gd name="connsiteY346" fmla="*/ 4469989 h 6325714"/>
              <a:gd name="connsiteX347" fmla="*/ 5733634 w 7586906"/>
              <a:gd name="connsiteY347" fmla="*/ 4675138 h 6325714"/>
              <a:gd name="connsiteX348" fmla="*/ 5731452 w 7586906"/>
              <a:gd name="connsiteY348" fmla="*/ 4677303 h 6325714"/>
              <a:gd name="connsiteX349" fmla="*/ 5656704 w 7586906"/>
              <a:gd name="connsiteY349" fmla="*/ 4691777 h 6325714"/>
              <a:gd name="connsiteX350" fmla="*/ 5655825 w 7586906"/>
              <a:gd name="connsiteY350" fmla="*/ 4691544 h 6325714"/>
              <a:gd name="connsiteX351" fmla="*/ 5656704 w 7586906"/>
              <a:gd name="connsiteY351" fmla="*/ 4691777 h 6325714"/>
              <a:gd name="connsiteX352" fmla="*/ 5653633 w 7586906"/>
              <a:gd name="connsiteY352" fmla="*/ 4691877 h 6325714"/>
              <a:gd name="connsiteX353" fmla="*/ 5601276 w 7586906"/>
              <a:gd name="connsiteY353" fmla="*/ 4707714 h 6325714"/>
              <a:gd name="connsiteX354" fmla="*/ 5648674 w 7586906"/>
              <a:gd name="connsiteY354" fmla="*/ 4669536 h 6325714"/>
              <a:gd name="connsiteX355" fmla="*/ 5643558 w 7586906"/>
              <a:gd name="connsiteY355" fmla="*/ 4657666 h 6325714"/>
              <a:gd name="connsiteX356" fmla="*/ 5617491 w 7586906"/>
              <a:gd name="connsiteY356" fmla="*/ 4665843 h 6325714"/>
              <a:gd name="connsiteX357" fmla="*/ 5436475 w 7586906"/>
              <a:gd name="connsiteY357" fmla="*/ 4746319 h 6325714"/>
              <a:gd name="connsiteX358" fmla="*/ 5383970 w 7586906"/>
              <a:gd name="connsiteY358" fmla="*/ 4774458 h 6325714"/>
              <a:gd name="connsiteX359" fmla="*/ 5356665 w 7586906"/>
              <a:gd name="connsiteY359" fmla="*/ 4796020 h 6325714"/>
              <a:gd name="connsiteX360" fmla="*/ 5223515 w 7586906"/>
              <a:gd name="connsiteY360" fmla="*/ 4880954 h 6325714"/>
              <a:gd name="connsiteX361" fmla="*/ 5031186 w 7586906"/>
              <a:gd name="connsiteY361" fmla="*/ 4940604 h 6325714"/>
              <a:gd name="connsiteX362" fmla="*/ 4971753 w 7586906"/>
              <a:gd name="connsiteY362" fmla="*/ 4947253 h 6325714"/>
              <a:gd name="connsiteX363" fmla="*/ 4660593 w 7586906"/>
              <a:gd name="connsiteY363" fmla="*/ 5063633 h 6325714"/>
              <a:gd name="connsiteX364" fmla="*/ 4408515 w 7586906"/>
              <a:gd name="connsiteY364" fmla="*/ 5150875 h 6325714"/>
              <a:gd name="connsiteX365" fmla="*/ 4335442 w 7586906"/>
              <a:gd name="connsiteY365" fmla="*/ 5189105 h 6325714"/>
              <a:gd name="connsiteX366" fmla="*/ 4180959 w 7586906"/>
              <a:gd name="connsiteY366" fmla="*/ 5266100 h 6325714"/>
              <a:gd name="connsiteX367" fmla="*/ 4110596 w 7586906"/>
              <a:gd name="connsiteY367" fmla="*/ 5279907 h 6325714"/>
              <a:gd name="connsiteX368" fmla="*/ 3362911 w 7586906"/>
              <a:gd name="connsiteY368" fmla="*/ 5615666 h 6325714"/>
              <a:gd name="connsiteX369" fmla="*/ 3321668 w 7586906"/>
              <a:gd name="connsiteY369" fmla="*/ 5655474 h 6325714"/>
              <a:gd name="connsiteX370" fmla="*/ 3275097 w 7586906"/>
              <a:gd name="connsiteY370" fmla="*/ 5722669 h 6325714"/>
              <a:gd name="connsiteX371" fmla="*/ 3287254 w 7586906"/>
              <a:gd name="connsiteY371" fmla="*/ 5662353 h 6325714"/>
              <a:gd name="connsiteX372" fmla="*/ 3162671 w 7586906"/>
              <a:gd name="connsiteY372" fmla="*/ 5711159 h 6325714"/>
              <a:gd name="connsiteX373" fmla="*/ 3131076 w 7586906"/>
              <a:gd name="connsiteY373" fmla="*/ 5749869 h 6325714"/>
              <a:gd name="connsiteX374" fmla="*/ 3040822 w 7586906"/>
              <a:gd name="connsiteY374" fmla="*/ 5777147 h 6325714"/>
              <a:gd name="connsiteX375" fmla="*/ 2854415 w 7586906"/>
              <a:gd name="connsiteY375" fmla="*/ 5874022 h 6325714"/>
              <a:gd name="connsiteX376" fmla="*/ 2724325 w 7586906"/>
              <a:gd name="connsiteY376" fmla="*/ 5919083 h 6325714"/>
              <a:gd name="connsiteX377" fmla="*/ 2699043 w 7586906"/>
              <a:gd name="connsiteY377" fmla="*/ 5948952 h 6325714"/>
              <a:gd name="connsiteX378" fmla="*/ 2294410 w 7586906"/>
              <a:gd name="connsiteY378" fmla="*/ 6142955 h 6325714"/>
              <a:gd name="connsiteX379" fmla="*/ 2151611 w 7586906"/>
              <a:gd name="connsiteY379" fmla="*/ 6228988 h 6325714"/>
              <a:gd name="connsiteX380" fmla="*/ 1979343 w 7586906"/>
              <a:gd name="connsiteY380" fmla="*/ 6304469 h 6325714"/>
              <a:gd name="connsiteX381" fmla="*/ 1872809 w 7586906"/>
              <a:gd name="connsiteY381" fmla="*/ 6324689 h 6325714"/>
              <a:gd name="connsiteX382" fmla="*/ 1861929 w 7586906"/>
              <a:gd name="connsiteY382" fmla="*/ 6303064 h 6325714"/>
              <a:gd name="connsiteX383" fmla="*/ 1689761 w 7586906"/>
              <a:gd name="connsiteY383" fmla="*/ 6169213 h 6325714"/>
              <a:gd name="connsiteX384" fmla="*/ 1478896 w 7586906"/>
              <a:gd name="connsiteY384" fmla="*/ 5985339 h 6325714"/>
              <a:gd name="connsiteX385" fmla="*/ 1401301 w 7586906"/>
              <a:gd name="connsiteY385" fmla="*/ 5812556 h 6325714"/>
              <a:gd name="connsiteX386" fmla="*/ 1366727 w 7586906"/>
              <a:gd name="connsiteY386" fmla="*/ 5754025 h 6325714"/>
              <a:gd name="connsiteX387" fmla="*/ 1322162 w 7586906"/>
              <a:gd name="connsiteY387" fmla="*/ 5675933 h 6325714"/>
              <a:gd name="connsiteX388" fmla="*/ 1255441 w 7586906"/>
              <a:gd name="connsiteY388" fmla="*/ 5636766 h 6325714"/>
              <a:gd name="connsiteX389" fmla="*/ 1174527 w 7586906"/>
              <a:gd name="connsiteY389" fmla="*/ 5609837 h 6325714"/>
              <a:gd name="connsiteX390" fmla="*/ 1143757 w 7586906"/>
              <a:gd name="connsiteY390" fmla="*/ 5601682 h 6325714"/>
              <a:gd name="connsiteX391" fmla="*/ 1091312 w 7586906"/>
              <a:gd name="connsiteY391" fmla="*/ 5526988 h 6325714"/>
              <a:gd name="connsiteX392" fmla="*/ 1106598 w 7586906"/>
              <a:gd name="connsiteY392" fmla="*/ 5287855 h 6325714"/>
              <a:gd name="connsiteX393" fmla="*/ 1045625 w 7586906"/>
              <a:gd name="connsiteY393" fmla="*/ 5180731 h 6325714"/>
              <a:gd name="connsiteX394" fmla="*/ 1008224 w 7586906"/>
              <a:gd name="connsiteY394" fmla="*/ 5164419 h 6325714"/>
              <a:gd name="connsiteX395" fmla="*/ 927775 w 7586906"/>
              <a:gd name="connsiteY395" fmla="*/ 5104244 h 6325714"/>
              <a:gd name="connsiteX396" fmla="*/ 901630 w 7586906"/>
              <a:gd name="connsiteY396" fmla="*/ 5023720 h 6325714"/>
              <a:gd name="connsiteX397" fmla="*/ 913978 w 7586906"/>
              <a:gd name="connsiteY397" fmla="*/ 4958425 h 6325714"/>
              <a:gd name="connsiteX398" fmla="*/ 921243 w 7586906"/>
              <a:gd name="connsiteY398" fmla="*/ 4924696 h 6325714"/>
              <a:gd name="connsiteX399" fmla="*/ 871587 w 7586906"/>
              <a:gd name="connsiteY399" fmla="*/ 4914278 h 6325714"/>
              <a:gd name="connsiteX400" fmla="*/ 777263 w 7586906"/>
              <a:gd name="connsiteY400" fmla="*/ 4883339 h 6325714"/>
              <a:gd name="connsiteX401" fmla="*/ 734202 w 7586906"/>
              <a:gd name="connsiteY401" fmla="*/ 4799703 h 6325714"/>
              <a:gd name="connsiteX402" fmla="*/ 759915 w 7586906"/>
              <a:gd name="connsiteY402" fmla="*/ 4655213 h 6325714"/>
              <a:gd name="connsiteX403" fmla="*/ 753071 w 7586906"/>
              <a:gd name="connsiteY403" fmla="*/ 4648371 h 6325714"/>
              <a:gd name="connsiteX404" fmla="*/ 752192 w 7586906"/>
              <a:gd name="connsiteY404" fmla="*/ 4648138 h 6325714"/>
              <a:gd name="connsiteX405" fmla="*/ 728540 w 7586906"/>
              <a:gd name="connsiteY405" fmla="*/ 4656497 h 6325714"/>
              <a:gd name="connsiteX406" fmla="*/ 725034 w 7586906"/>
              <a:gd name="connsiteY406" fmla="*/ 4657397 h 6325714"/>
              <a:gd name="connsiteX407" fmla="*/ 672232 w 7586906"/>
              <a:gd name="connsiteY407" fmla="*/ 4634262 h 6325714"/>
              <a:gd name="connsiteX408" fmla="*/ 776085 w 7586906"/>
              <a:gd name="connsiteY408" fmla="*/ 4568077 h 6325714"/>
              <a:gd name="connsiteX409" fmla="*/ 837073 w 7586906"/>
              <a:gd name="connsiteY409" fmla="*/ 4527099 h 6325714"/>
              <a:gd name="connsiteX410" fmla="*/ 849921 w 7586906"/>
              <a:gd name="connsiteY410" fmla="*/ 4509935 h 6325714"/>
              <a:gd name="connsiteX411" fmla="*/ 851943 w 7586906"/>
              <a:gd name="connsiteY411" fmla="*/ 4518242 h 6325714"/>
              <a:gd name="connsiteX412" fmla="*/ 850556 w 7586906"/>
              <a:gd name="connsiteY412" fmla="*/ 4505989 h 6325714"/>
              <a:gd name="connsiteX413" fmla="*/ 849921 w 7586906"/>
              <a:gd name="connsiteY413" fmla="*/ 4509935 h 6325714"/>
              <a:gd name="connsiteX414" fmla="*/ 845906 w 7586906"/>
              <a:gd name="connsiteY414" fmla="*/ 4498814 h 6325714"/>
              <a:gd name="connsiteX415" fmla="*/ 836849 w 7586906"/>
              <a:gd name="connsiteY415" fmla="*/ 4488643 h 6325714"/>
              <a:gd name="connsiteX416" fmla="*/ 821681 w 7586906"/>
              <a:gd name="connsiteY416" fmla="*/ 4484166 h 6325714"/>
              <a:gd name="connsiteX417" fmla="*/ 796406 w 7586906"/>
              <a:gd name="connsiteY417" fmla="*/ 4439984 h 6325714"/>
              <a:gd name="connsiteX418" fmla="*/ 811436 w 7586906"/>
              <a:gd name="connsiteY418" fmla="*/ 4420655 h 6325714"/>
              <a:gd name="connsiteX419" fmla="*/ 765465 w 7586906"/>
              <a:gd name="connsiteY419" fmla="*/ 4402530 h 6325714"/>
              <a:gd name="connsiteX420" fmla="*/ 758092 w 7586906"/>
              <a:gd name="connsiteY420" fmla="*/ 4380006 h 6325714"/>
              <a:gd name="connsiteX421" fmla="*/ 761746 w 7586906"/>
              <a:gd name="connsiteY421" fmla="*/ 4366803 h 6325714"/>
              <a:gd name="connsiteX422" fmla="*/ 682188 w 7586906"/>
              <a:gd name="connsiteY422" fmla="*/ 4346633 h 6325714"/>
              <a:gd name="connsiteX423" fmla="*/ 631770 w 7586906"/>
              <a:gd name="connsiteY423" fmla="*/ 4356126 h 6325714"/>
              <a:gd name="connsiteX424" fmla="*/ 615788 w 7586906"/>
              <a:gd name="connsiteY424" fmla="*/ 4400346 h 6325714"/>
              <a:gd name="connsiteX425" fmla="*/ 580463 w 7586906"/>
              <a:gd name="connsiteY425" fmla="*/ 4401497 h 6325714"/>
              <a:gd name="connsiteX426" fmla="*/ 579138 w 7586906"/>
              <a:gd name="connsiteY426" fmla="*/ 4362291 h 6325714"/>
              <a:gd name="connsiteX427" fmla="*/ 593543 w 7586906"/>
              <a:gd name="connsiteY427" fmla="*/ 4348739 h 6325714"/>
              <a:gd name="connsiteX428" fmla="*/ 654518 w 7586906"/>
              <a:gd name="connsiteY428" fmla="*/ 4267990 h 6325714"/>
              <a:gd name="connsiteX429" fmla="*/ 684070 w 7586906"/>
              <a:gd name="connsiteY429" fmla="*/ 4255252 h 6325714"/>
              <a:gd name="connsiteX430" fmla="*/ 718577 w 7586906"/>
              <a:gd name="connsiteY430" fmla="*/ 4226914 h 6325714"/>
              <a:gd name="connsiteX431" fmla="*/ 745502 w 7586906"/>
              <a:gd name="connsiteY431" fmla="*/ 4215308 h 6325714"/>
              <a:gd name="connsiteX432" fmla="*/ 568794 w 7586906"/>
              <a:gd name="connsiteY432" fmla="*/ 3942663 h 6325714"/>
              <a:gd name="connsiteX433" fmla="*/ 559673 w 7586906"/>
              <a:gd name="connsiteY433" fmla="*/ 3921504 h 6325714"/>
              <a:gd name="connsiteX434" fmla="*/ 464755 w 7586906"/>
              <a:gd name="connsiteY434" fmla="*/ 3863894 h 6325714"/>
              <a:gd name="connsiteX435" fmla="*/ 521554 w 7586906"/>
              <a:gd name="connsiteY435" fmla="*/ 3706615 h 6325714"/>
              <a:gd name="connsiteX436" fmla="*/ 468595 w 7586906"/>
              <a:gd name="connsiteY436" fmla="*/ 3731892 h 6325714"/>
              <a:gd name="connsiteX437" fmla="*/ 468861 w 7586906"/>
              <a:gd name="connsiteY437" fmla="*/ 3739733 h 6325714"/>
              <a:gd name="connsiteX438" fmla="*/ 434139 w 7586906"/>
              <a:gd name="connsiteY438" fmla="*/ 3731446 h 6325714"/>
              <a:gd name="connsiteX439" fmla="*/ 495645 w 7586906"/>
              <a:gd name="connsiteY439" fmla="*/ 3666380 h 6325714"/>
              <a:gd name="connsiteX440" fmla="*/ 513046 w 7586906"/>
              <a:gd name="connsiteY440" fmla="*/ 3639908 h 6325714"/>
              <a:gd name="connsiteX441" fmla="*/ 488494 w 7586906"/>
              <a:gd name="connsiteY441" fmla="*/ 3644372 h 6325714"/>
              <a:gd name="connsiteX442" fmla="*/ 387582 w 7586906"/>
              <a:gd name="connsiteY442" fmla="*/ 3612599 h 6325714"/>
              <a:gd name="connsiteX443" fmla="*/ 401362 w 7586906"/>
              <a:gd name="connsiteY443" fmla="*/ 3604825 h 6325714"/>
              <a:gd name="connsiteX444" fmla="*/ 401351 w 7586906"/>
              <a:gd name="connsiteY444" fmla="*/ 3602993 h 6325714"/>
              <a:gd name="connsiteX445" fmla="*/ 416019 w 7586906"/>
              <a:gd name="connsiteY445" fmla="*/ 3559340 h 6325714"/>
              <a:gd name="connsiteX446" fmla="*/ 412514 w 7586906"/>
              <a:gd name="connsiteY446" fmla="*/ 3560239 h 6325714"/>
              <a:gd name="connsiteX447" fmla="*/ 412080 w 7586906"/>
              <a:gd name="connsiteY447" fmla="*/ 3561038 h 6325714"/>
              <a:gd name="connsiteX448" fmla="*/ 412291 w 7586906"/>
              <a:gd name="connsiteY448" fmla="*/ 3559723 h 6325714"/>
              <a:gd name="connsiteX449" fmla="*/ 411857 w 7586906"/>
              <a:gd name="connsiteY449" fmla="*/ 3560522 h 6325714"/>
              <a:gd name="connsiteX450" fmla="*/ 410342 w 7586906"/>
              <a:gd name="connsiteY450" fmla="*/ 3564235 h 6325714"/>
              <a:gd name="connsiteX451" fmla="*/ 332533 w 7586906"/>
              <a:gd name="connsiteY451" fmla="*/ 3580641 h 6325714"/>
              <a:gd name="connsiteX452" fmla="*/ 328275 w 7586906"/>
              <a:gd name="connsiteY452" fmla="*/ 3565342 h 6325714"/>
              <a:gd name="connsiteX453" fmla="*/ 322936 w 7586906"/>
              <a:gd name="connsiteY453" fmla="*/ 3552957 h 6325714"/>
              <a:gd name="connsiteX454" fmla="*/ 332998 w 7586906"/>
              <a:gd name="connsiteY454" fmla="*/ 3547395 h 6325714"/>
              <a:gd name="connsiteX455" fmla="*/ 332119 w 7586906"/>
              <a:gd name="connsiteY455" fmla="*/ 3547162 h 6325714"/>
              <a:gd name="connsiteX456" fmla="*/ 328983 w 7586906"/>
              <a:gd name="connsiteY456" fmla="*/ 3536274 h 6325714"/>
              <a:gd name="connsiteX457" fmla="*/ 283055 w 7586906"/>
              <a:gd name="connsiteY457" fmla="*/ 3525474 h 6325714"/>
              <a:gd name="connsiteX458" fmla="*/ 307786 w 7586906"/>
              <a:gd name="connsiteY458" fmla="*/ 3476260 h 6325714"/>
              <a:gd name="connsiteX459" fmla="*/ 318249 w 7586906"/>
              <a:gd name="connsiteY459" fmla="*/ 3426466 h 6325714"/>
              <a:gd name="connsiteX460" fmla="*/ 316936 w 7586906"/>
              <a:gd name="connsiteY460" fmla="*/ 3427032 h 6325714"/>
              <a:gd name="connsiteX461" fmla="*/ 269504 w 7586906"/>
              <a:gd name="connsiteY461" fmla="*/ 3421775 h 6325714"/>
              <a:gd name="connsiteX462" fmla="*/ 253743 w 7586906"/>
              <a:gd name="connsiteY462" fmla="*/ 3428569 h 6325714"/>
              <a:gd name="connsiteX463" fmla="*/ 295548 w 7586906"/>
              <a:gd name="connsiteY463" fmla="*/ 3371995 h 6325714"/>
              <a:gd name="connsiteX464" fmla="*/ 342088 w 7586906"/>
              <a:gd name="connsiteY464" fmla="*/ 3337246 h 6325714"/>
              <a:gd name="connsiteX465" fmla="*/ 343625 w 7586906"/>
              <a:gd name="connsiteY465" fmla="*/ 3337196 h 6325714"/>
              <a:gd name="connsiteX466" fmla="*/ 380908 w 7586906"/>
              <a:gd name="connsiteY466" fmla="*/ 3333364 h 6325714"/>
              <a:gd name="connsiteX467" fmla="*/ 346048 w 7586906"/>
              <a:gd name="connsiteY467" fmla="*/ 3301270 h 6325714"/>
              <a:gd name="connsiteX468" fmla="*/ 276045 w 7586906"/>
              <a:gd name="connsiteY468" fmla="*/ 3301459 h 6325714"/>
              <a:gd name="connsiteX469" fmla="*/ 261407 w 7586906"/>
              <a:gd name="connsiteY469" fmla="*/ 3312665 h 6325714"/>
              <a:gd name="connsiteX470" fmla="*/ 236622 w 7586906"/>
              <a:gd name="connsiteY470" fmla="*/ 3314782 h 6325714"/>
              <a:gd name="connsiteX471" fmla="*/ 244533 w 7586906"/>
              <a:gd name="connsiteY471" fmla="*/ 3278938 h 6325714"/>
              <a:gd name="connsiteX472" fmla="*/ 304791 w 7586906"/>
              <a:gd name="connsiteY472" fmla="*/ 3263366 h 6325714"/>
              <a:gd name="connsiteX473" fmla="*/ 305448 w 7586906"/>
              <a:gd name="connsiteY473" fmla="*/ 3263083 h 6325714"/>
              <a:gd name="connsiteX474" fmla="*/ 306104 w 7586906"/>
              <a:gd name="connsiteY474" fmla="*/ 3262800 h 6325714"/>
              <a:gd name="connsiteX475" fmla="*/ 332827 w 7586906"/>
              <a:gd name="connsiteY475" fmla="*/ 3254340 h 6325714"/>
              <a:gd name="connsiteX476" fmla="*/ 334648 w 7586906"/>
              <a:gd name="connsiteY476" fmla="*/ 3227854 h 6325714"/>
              <a:gd name="connsiteX477" fmla="*/ 307879 w 7586906"/>
              <a:gd name="connsiteY477" fmla="*/ 3153106 h 6325714"/>
              <a:gd name="connsiteX478" fmla="*/ 312274 w 7586906"/>
              <a:gd name="connsiteY478" fmla="*/ 3154271 h 6325714"/>
              <a:gd name="connsiteX479" fmla="*/ 302604 w 7586906"/>
              <a:gd name="connsiteY479" fmla="*/ 3151708 h 6325714"/>
              <a:gd name="connsiteX480" fmla="*/ 301736 w 7586906"/>
              <a:gd name="connsiteY480" fmla="*/ 3153307 h 6325714"/>
              <a:gd name="connsiteX481" fmla="*/ 231839 w 7586906"/>
              <a:gd name="connsiteY481" fmla="*/ 3171808 h 6325714"/>
              <a:gd name="connsiteX482" fmla="*/ 185731 w 7586906"/>
              <a:gd name="connsiteY482" fmla="*/ 3167817 h 6325714"/>
              <a:gd name="connsiteX483" fmla="*/ 203822 w 7586906"/>
              <a:gd name="connsiteY483" fmla="*/ 3146556 h 6325714"/>
              <a:gd name="connsiteX484" fmla="*/ 202943 w 7586906"/>
              <a:gd name="connsiteY484" fmla="*/ 3146323 h 6325714"/>
              <a:gd name="connsiteX485" fmla="*/ 203822 w 7586906"/>
              <a:gd name="connsiteY485" fmla="*/ 3146556 h 6325714"/>
              <a:gd name="connsiteX486" fmla="*/ 200528 w 7586906"/>
              <a:gd name="connsiteY486" fmla="*/ 3146140 h 6325714"/>
              <a:gd name="connsiteX487" fmla="*/ 132028 w 7586906"/>
              <a:gd name="connsiteY487" fmla="*/ 3102845 h 6325714"/>
              <a:gd name="connsiteX488" fmla="*/ 144282 w 7586906"/>
              <a:gd name="connsiteY488" fmla="*/ 3096951 h 6325714"/>
              <a:gd name="connsiteX489" fmla="*/ 154291 w 7586906"/>
              <a:gd name="connsiteY489" fmla="*/ 3082233 h 6325714"/>
              <a:gd name="connsiteX490" fmla="*/ 140115 w 7586906"/>
              <a:gd name="connsiteY490" fmla="*/ 2984311 h 6325714"/>
              <a:gd name="connsiteX491" fmla="*/ 134935 w 7586906"/>
              <a:gd name="connsiteY491" fmla="*/ 2999394 h 6325714"/>
              <a:gd name="connsiteX492" fmla="*/ 105098 w 7586906"/>
              <a:gd name="connsiteY492" fmla="*/ 3000629 h 6325714"/>
              <a:gd name="connsiteX493" fmla="*/ 91814 w 7586906"/>
              <a:gd name="connsiteY493" fmla="*/ 2980653 h 6325714"/>
              <a:gd name="connsiteX494" fmla="*/ 85173 w 7586906"/>
              <a:gd name="connsiteY494" fmla="*/ 2970665 h 6325714"/>
              <a:gd name="connsiteX495" fmla="*/ 62537 w 7586906"/>
              <a:gd name="connsiteY495" fmla="*/ 2965122 h 6325714"/>
              <a:gd name="connsiteX496" fmla="*/ 73637 w 7586906"/>
              <a:gd name="connsiteY496" fmla="*/ 2949323 h 6325714"/>
              <a:gd name="connsiteX497" fmla="*/ 91069 w 7586906"/>
              <a:gd name="connsiteY497" fmla="*/ 2890404 h 6325714"/>
              <a:gd name="connsiteX498" fmla="*/ 31737 w 7586906"/>
              <a:gd name="connsiteY498" fmla="*/ 2725660 h 6325714"/>
              <a:gd name="connsiteX499" fmla="*/ 30994 w 7586906"/>
              <a:gd name="connsiteY499" fmla="*/ 2711294 h 6325714"/>
              <a:gd name="connsiteX500" fmla="*/ 0 w 7586906"/>
              <a:gd name="connsiteY500" fmla="*/ 2664682 h 6325714"/>
              <a:gd name="connsiteX501" fmla="*/ 4142 w 7586906"/>
              <a:gd name="connsiteY501" fmla="*/ 2659837 h 6325714"/>
              <a:gd name="connsiteX502" fmla="*/ 113033 w 7586906"/>
              <a:gd name="connsiteY502" fmla="*/ 2516822 h 6325714"/>
              <a:gd name="connsiteX503" fmla="*/ 136767 w 7586906"/>
              <a:gd name="connsiteY503" fmla="*/ 2409289 h 6325714"/>
              <a:gd name="connsiteX504" fmla="*/ 131280 w 7586906"/>
              <a:gd name="connsiteY504" fmla="*/ 2409207 h 6325714"/>
              <a:gd name="connsiteX505" fmla="*/ 130623 w 7586906"/>
              <a:gd name="connsiteY505" fmla="*/ 2409490 h 6325714"/>
              <a:gd name="connsiteX506" fmla="*/ 129320 w 7586906"/>
              <a:gd name="connsiteY506" fmla="*/ 2411887 h 6325714"/>
              <a:gd name="connsiteX507" fmla="*/ 108858 w 7586906"/>
              <a:gd name="connsiteY507" fmla="*/ 2478231 h 6325714"/>
              <a:gd name="connsiteX508" fmla="*/ 59766 w 7586906"/>
              <a:gd name="connsiteY508" fmla="*/ 2526931 h 6325714"/>
              <a:gd name="connsiteX509" fmla="*/ 20288 w 7586906"/>
              <a:gd name="connsiteY509" fmla="*/ 2493157 h 6325714"/>
              <a:gd name="connsiteX510" fmla="*/ 114797 w 7586906"/>
              <a:gd name="connsiteY510" fmla="*/ 2367356 h 6325714"/>
              <a:gd name="connsiteX511" fmla="*/ 116978 w 7586906"/>
              <a:gd name="connsiteY511" fmla="*/ 2365191 h 6325714"/>
              <a:gd name="connsiteX512" fmla="*/ 161558 w 7586906"/>
              <a:gd name="connsiteY512" fmla="*/ 2295182 h 6325714"/>
              <a:gd name="connsiteX513" fmla="*/ 168635 w 7586906"/>
              <a:gd name="connsiteY513" fmla="*/ 2342313 h 6325714"/>
              <a:gd name="connsiteX514" fmla="*/ 186801 w 7586906"/>
              <a:gd name="connsiteY514" fmla="*/ 2333870 h 6325714"/>
              <a:gd name="connsiteX515" fmla="*/ 210643 w 7586906"/>
              <a:gd name="connsiteY515" fmla="*/ 2320533 h 6325714"/>
              <a:gd name="connsiteX516" fmla="*/ 210643 w 7586906"/>
              <a:gd name="connsiteY516" fmla="*/ 2320533 h 6325714"/>
              <a:gd name="connsiteX517" fmla="*/ 219169 w 7586906"/>
              <a:gd name="connsiteY517" fmla="*/ 2315021 h 6325714"/>
              <a:gd name="connsiteX518" fmla="*/ 534766 w 7586906"/>
              <a:gd name="connsiteY518" fmla="*/ 2169189 h 6325714"/>
              <a:gd name="connsiteX519" fmla="*/ 752780 w 7586906"/>
              <a:gd name="connsiteY519" fmla="*/ 2073377 h 6325714"/>
              <a:gd name="connsiteX520" fmla="*/ 843713 w 7586906"/>
              <a:gd name="connsiteY520" fmla="*/ 2049479 h 6325714"/>
              <a:gd name="connsiteX521" fmla="*/ 849041 w 7586906"/>
              <a:gd name="connsiteY521" fmla="*/ 2060033 h 6325714"/>
              <a:gd name="connsiteX522" fmla="*/ 887574 w 7586906"/>
              <a:gd name="connsiteY522" fmla="*/ 2044647 h 6325714"/>
              <a:gd name="connsiteX523" fmla="*/ 965606 w 7586906"/>
              <a:gd name="connsiteY523" fmla="*/ 2028758 h 6325714"/>
              <a:gd name="connsiteX524" fmla="*/ 1393520 w 7586906"/>
              <a:gd name="connsiteY524" fmla="*/ 1838183 h 6325714"/>
              <a:gd name="connsiteX525" fmla="*/ 1444318 w 7586906"/>
              <a:gd name="connsiteY525" fmla="*/ 1818733 h 6325714"/>
              <a:gd name="connsiteX526" fmla="*/ 1457230 w 7586906"/>
              <a:gd name="connsiteY526" fmla="*/ 1812555 h 6325714"/>
              <a:gd name="connsiteX527" fmla="*/ 1519649 w 7586906"/>
              <a:gd name="connsiteY527" fmla="*/ 1791157 h 6325714"/>
              <a:gd name="connsiteX528" fmla="*/ 2055653 w 7586906"/>
              <a:gd name="connsiteY528" fmla="*/ 1546034 h 6325714"/>
              <a:gd name="connsiteX529" fmla="*/ 2617789 w 7586906"/>
              <a:gd name="connsiteY529" fmla="*/ 1303721 h 6325714"/>
              <a:gd name="connsiteX530" fmla="*/ 2694378 w 7586906"/>
              <a:gd name="connsiteY530" fmla="*/ 1266423 h 6325714"/>
              <a:gd name="connsiteX531" fmla="*/ 2716674 w 7586906"/>
              <a:gd name="connsiteY531" fmla="*/ 1251304 h 6325714"/>
              <a:gd name="connsiteX532" fmla="*/ 2749710 w 7586906"/>
              <a:gd name="connsiteY532" fmla="*/ 1234004 h 6325714"/>
              <a:gd name="connsiteX533" fmla="*/ 2815169 w 7586906"/>
              <a:gd name="connsiteY533" fmla="*/ 1207011 h 6325714"/>
              <a:gd name="connsiteX534" fmla="*/ 2824151 w 7586906"/>
              <a:gd name="connsiteY534" fmla="*/ 1204363 h 6325714"/>
              <a:gd name="connsiteX535" fmla="*/ 3022380 w 7586906"/>
              <a:gd name="connsiteY535" fmla="*/ 1140334 h 6325714"/>
              <a:gd name="connsiteX536" fmla="*/ 3085614 w 7586906"/>
              <a:gd name="connsiteY536" fmla="*/ 1108182 h 6325714"/>
              <a:gd name="connsiteX537" fmla="*/ 3101353 w 7586906"/>
              <a:gd name="connsiteY537" fmla="*/ 1097725 h 6325714"/>
              <a:gd name="connsiteX538" fmla="*/ 3171197 w 7586906"/>
              <a:gd name="connsiteY538" fmla="*/ 1070066 h 6325714"/>
              <a:gd name="connsiteX539" fmla="*/ 3612139 w 7586906"/>
              <a:gd name="connsiteY539" fmla="*/ 893457 h 6325714"/>
              <a:gd name="connsiteX540" fmla="*/ 4119332 w 7586906"/>
              <a:gd name="connsiteY540" fmla="*/ 637499 h 6325714"/>
              <a:gd name="connsiteX541" fmla="*/ 4290626 w 7586906"/>
              <a:gd name="connsiteY541" fmla="*/ 583244 h 6325714"/>
              <a:gd name="connsiteX542" fmla="*/ 4467712 w 7586906"/>
              <a:gd name="connsiteY542" fmla="*/ 506298 h 6325714"/>
              <a:gd name="connsiteX543" fmla="*/ 4621455 w 7586906"/>
              <a:gd name="connsiteY543" fmla="*/ 452876 h 6325714"/>
              <a:gd name="connsiteX544" fmla="*/ 4758727 w 7586906"/>
              <a:gd name="connsiteY544" fmla="*/ 397376 h 6325714"/>
              <a:gd name="connsiteX545" fmla="*/ 4795586 w 7586906"/>
              <a:gd name="connsiteY545" fmla="*/ 358234 h 6325714"/>
              <a:gd name="connsiteX546" fmla="*/ 4796020 w 7586906"/>
              <a:gd name="connsiteY546" fmla="*/ 357434 h 6325714"/>
              <a:gd name="connsiteX547" fmla="*/ 4937825 w 7586906"/>
              <a:gd name="connsiteY547" fmla="*/ 288966 h 6325714"/>
              <a:gd name="connsiteX548" fmla="*/ 4943534 w 7586906"/>
              <a:gd name="connsiteY548" fmla="*/ 289563 h 6325714"/>
              <a:gd name="connsiteX549" fmla="*/ 5146612 w 7586906"/>
              <a:gd name="connsiteY549" fmla="*/ 191622 h 6325714"/>
              <a:gd name="connsiteX550" fmla="*/ 5104139 w 7586906"/>
              <a:gd name="connsiteY550" fmla="*/ 208707 h 6325714"/>
              <a:gd name="connsiteX551" fmla="*/ 5265856 w 7586906"/>
              <a:gd name="connsiteY551" fmla="*/ 130429 h 6325714"/>
              <a:gd name="connsiteX552" fmla="*/ 5285198 w 7586906"/>
              <a:gd name="connsiteY552" fmla="*/ 135556 h 6325714"/>
              <a:gd name="connsiteX553" fmla="*/ 5300080 w 7586906"/>
              <a:gd name="connsiteY553" fmla="*/ 128529 h 6325714"/>
              <a:gd name="connsiteX554" fmla="*/ 5375230 w 7586906"/>
              <a:gd name="connsiteY554" fmla="*/ 107762 h 6325714"/>
              <a:gd name="connsiteX555" fmla="*/ 5375474 w 7586906"/>
              <a:gd name="connsiteY555" fmla="*/ 111940 h 6325714"/>
              <a:gd name="connsiteX556" fmla="*/ 5498086 w 7586906"/>
              <a:gd name="connsiteY556" fmla="*/ 63983 h 6325714"/>
              <a:gd name="connsiteX557" fmla="*/ 5497972 w 7586906"/>
              <a:gd name="connsiteY557" fmla="*/ 64691 h 6325714"/>
              <a:gd name="connsiteX558" fmla="*/ 5497629 w 7586906"/>
              <a:gd name="connsiteY558" fmla="*/ 65634 h 6325714"/>
              <a:gd name="connsiteX559" fmla="*/ 5497874 w 7586906"/>
              <a:gd name="connsiteY559" fmla="*/ 65299 h 6325714"/>
              <a:gd name="connsiteX560" fmla="*/ 5500469 w 7586906"/>
              <a:gd name="connsiteY560" fmla="*/ 58672 h 6325714"/>
              <a:gd name="connsiteX561" fmla="*/ 5620995 w 7586906"/>
              <a:gd name="connsiteY561" fmla="*/ 29361 h 6325714"/>
              <a:gd name="connsiteX562" fmla="*/ 5654550 w 7586906"/>
              <a:gd name="connsiteY562" fmla="*/ 25912 h 6325714"/>
              <a:gd name="connsiteX563" fmla="*/ 5702469 w 7586906"/>
              <a:gd name="connsiteY563" fmla="*/ 1585 h 6325714"/>
              <a:gd name="connsiteX564" fmla="*/ 5659880 w 7586906"/>
              <a:gd name="connsiteY564" fmla="*/ 36466 h 6325714"/>
              <a:gd name="connsiteX565" fmla="*/ 5512832 w 7586906"/>
              <a:gd name="connsiteY565" fmla="*/ 109031 h 6325714"/>
              <a:gd name="connsiteX566" fmla="*/ 5513054 w 7586906"/>
              <a:gd name="connsiteY566" fmla="*/ 109547 h 6325714"/>
              <a:gd name="connsiteX567" fmla="*/ 5520162 w 7586906"/>
              <a:gd name="connsiteY567" fmla="*/ 124230 h 6325714"/>
              <a:gd name="connsiteX568" fmla="*/ 5521920 w 7586906"/>
              <a:gd name="connsiteY568" fmla="*/ 124696 h 6325714"/>
              <a:gd name="connsiteX569" fmla="*/ 5577104 w 7586906"/>
              <a:gd name="connsiteY569" fmla="*/ 104580 h 6325714"/>
              <a:gd name="connsiteX570" fmla="*/ 5648836 w 7586906"/>
              <a:gd name="connsiteY570" fmla="*/ 137304 h 6325714"/>
              <a:gd name="connsiteX571" fmla="*/ 5649183 w 7586906"/>
              <a:gd name="connsiteY571" fmla="*/ 136665 h 6325714"/>
              <a:gd name="connsiteX572" fmla="*/ 5649691 w 7586906"/>
              <a:gd name="connsiteY572" fmla="*/ 138159 h 6325714"/>
              <a:gd name="connsiteX573" fmla="*/ 5649270 w 7586906"/>
              <a:gd name="connsiteY573" fmla="*/ 136504 h 6325714"/>
              <a:gd name="connsiteX574" fmla="*/ 5649183 w 7586906"/>
              <a:gd name="connsiteY574" fmla="*/ 136665 h 6325714"/>
              <a:gd name="connsiteX575" fmla="*/ 5648602 w 7586906"/>
              <a:gd name="connsiteY575" fmla="*/ 134956 h 6325714"/>
              <a:gd name="connsiteX576" fmla="*/ 5643358 w 7586906"/>
              <a:gd name="connsiteY576" fmla="*/ 101112 h 6325714"/>
              <a:gd name="connsiteX577" fmla="*/ 5686954 w 7586906"/>
              <a:gd name="connsiteY577" fmla="*/ 50498 h 6325714"/>
              <a:gd name="connsiteX578" fmla="*/ 5687388 w 7586906"/>
              <a:gd name="connsiteY578" fmla="*/ 49699 h 6325714"/>
              <a:gd name="connsiteX579" fmla="*/ 5711230 w 7586906"/>
              <a:gd name="connsiteY579" fmla="*/ 36362 h 6325714"/>
              <a:gd name="connsiteX580" fmla="*/ 5711452 w 7586906"/>
              <a:gd name="connsiteY580" fmla="*/ 36878 h 6325714"/>
              <a:gd name="connsiteX581" fmla="*/ 5711441 w 7586906"/>
              <a:gd name="connsiteY581" fmla="*/ 35047 h 6325714"/>
              <a:gd name="connsiteX582" fmla="*/ 5711219 w 7586906"/>
              <a:gd name="connsiteY582" fmla="*/ 34530 h 6325714"/>
              <a:gd name="connsiteX583" fmla="*/ 5711208 w 7586906"/>
              <a:gd name="connsiteY583" fmla="*/ 32699 h 6325714"/>
              <a:gd name="connsiteX584" fmla="*/ 5781529 w 7586906"/>
              <a:gd name="connsiteY584" fmla="*/ 11566 h 6325714"/>
              <a:gd name="connsiteX585" fmla="*/ 5782185 w 7586906"/>
              <a:gd name="connsiteY585" fmla="*/ 11283 h 6325714"/>
              <a:gd name="connsiteX586" fmla="*/ 5782842 w 7586906"/>
              <a:gd name="connsiteY586" fmla="*/ 11000 h 6325714"/>
              <a:gd name="connsiteX587" fmla="*/ 5808241 w 7586906"/>
              <a:gd name="connsiteY587" fmla="*/ 1275 h 6325714"/>
              <a:gd name="connsiteX588" fmla="*/ 5807083 w 7586906"/>
              <a:gd name="connsiteY588" fmla="*/ 168 h 632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</a:cxnLst>
            <a:rect l="l" t="t" r="r" b="b"/>
            <a:pathLst>
              <a:path w="7586906" h="6325714">
                <a:moveTo>
                  <a:pt x="7320413" y="3760437"/>
                </a:moveTo>
                <a:cubicBezTo>
                  <a:pt x="7319545" y="3762035"/>
                  <a:pt x="7318465" y="3764949"/>
                  <a:pt x="7318253" y="3766264"/>
                </a:cubicBezTo>
                <a:cubicBezTo>
                  <a:pt x="7318475" y="3766779"/>
                  <a:pt x="7321325" y="3766164"/>
                  <a:pt x="7321102" y="3765647"/>
                </a:cubicBezTo>
                <a:cubicBezTo>
                  <a:pt x="7320657" y="3764615"/>
                  <a:pt x="7319545" y="3762035"/>
                  <a:pt x="7320413" y="3760437"/>
                </a:cubicBezTo>
                <a:close/>
                <a:moveTo>
                  <a:pt x="7445403" y="3428271"/>
                </a:moveTo>
                <a:cubicBezTo>
                  <a:pt x="7443737" y="3429601"/>
                  <a:pt x="7438767" y="3433426"/>
                  <a:pt x="7438767" y="3433426"/>
                </a:cubicBezTo>
                <a:lnTo>
                  <a:pt x="7438872" y="3433083"/>
                </a:lnTo>
                <a:lnTo>
                  <a:pt x="7444388" y="3428938"/>
                </a:lnTo>
                <a:cubicBezTo>
                  <a:pt x="7446242" y="3427565"/>
                  <a:pt x="7446236" y="3427606"/>
                  <a:pt x="7445403" y="3428271"/>
                </a:cubicBezTo>
                <a:close/>
                <a:moveTo>
                  <a:pt x="7083083" y="3403159"/>
                </a:moveTo>
                <a:cubicBezTo>
                  <a:pt x="7082426" y="3403442"/>
                  <a:pt x="7079132" y="3403026"/>
                  <a:pt x="7078476" y="3403309"/>
                </a:cubicBezTo>
                <a:cubicBezTo>
                  <a:pt x="7078476" y="3403309"/>
                  <a:pt x="7080901" y="3405323"/>
                  <a:pt x="7080901" y="3405323"/>
                </a:cubicBezTo>
                <a:cubicBezTo>
                  <a:pt x="7080901" y="3405323"/>
                  <a:pt x="7083305" y="3403675"/>
                  <a:pt x="7083083" y="3403159"/>
                </a:cubicBezTo>
                <a:close/>
                <a:moveTo>
                  <a:pt x="7272181" y="3052385"/>
                </a:moveTo>
                <a:lnTo>
                  <a:pt x="7270689" y="3053029"/>
                </a:lnTo>
                <a:lnTo>
                  <a:pt x="7270689" y="3053029"/>
                </a:lnTo>
                <a:close/>
                <a:moveTo>
                  <a:pt x="6580020" y="1466528"/>
                </a:moveTo>
                <a:cubicBezTo>
                  <a:pt x="6579585" y="1467327"/>
                  <a:pt x="6578928" y="1467611"/>
                  <a:pt x="6578494" y="1468410"/>
                </a:cubicBezTo>
                <a:lnTo>
                  <a:pt x="6579022" y="1467611"/>
                </a:lnTo>
                <a:close/>
                <a:moveTo>
                  <a:pt x="5998520" y="1134603"/>
                </a:moveTo>
                <a:cubicBezTo>
                  <a:pt x="5998319" y="1137749"/>
                  <a:pt x="5998775" y="1140613"/>
                  <a:pt x="6001602" y="1136334"/>
                </a:cubicBezTo>
                <a:cubicBezTo>
                  <a:pt x="6000501" y="1135585"/>
                  <a:pt x="5999622" y="1135352"/>
                  <a:pt x="5998520" y="1134603"/>
                </a:cubicBezTo>
                <a:close/>
                <a:moveTo>
                  <a:pt x="5277369" y="373923"/>
                </a:moveTo>
                <a:cubicBezTo>
                  <a:pt x="5276712" y="374206"/>
                  <a:pt x="5274086" y="375338"/>
                  <a:pt x="5273651" y="376137"/>
                </a:cubicBezTo>
                <a:cubicBezTo>
                  <a:pt x="5272994" y="376420"/>
                  <a:pt x="5272783" y="377735"/>
                  <a:pt x="5273439" y="377452"/>
                </a:cubicBezTo>
                <a:cubicBezTo>
                  <a:pt x="5274096" y="377169"/>
                  <a:pt x="5275198" y="377917"/>
                  <a:pt x="5275854" y="377634"/>
                </a:cubicBezTo>
                <a:cubicBezTo>
                  <a:pt x="5275632" y="377119"/>
                  <a:pt x="5276935" y="374722"/>
                  <a:pt x="5277369" y="373923"/>
                </a:cubicBezTo>
                <a:close/>
                <a:moveTo>
                  <a:pt x="5498520" y="63185"/>
                </a:moveTo>
                <a:cubicBezTo>
                  <a:pt x="5498096" y="65815"/>
                  <a:pt x="5497440" y="66098"/>
                  <a:pt x="5497874" y="65299"/>
                </a:cubicBezTo>
                <a:lnTo>
                  <a:pt x="5497972" y="64691"/>
                </a:lnTo>
                <a:close/>
                <a:moveTo>
                  <a:pt x="5820454" y="49252"/>
                </a:moveTo>
                <a:cubicBezTo>
                  <a:pt x="5819824" y="49370"/>
                  <a:pt x="5818179" y="49620"/>
                  <a:pt x="5818179" y="49620"/>
                </a:cubicBezTo>
                <a:lnTo>
                  <a:pt x="5820189" y="49281"/>
                </a:lnTo>
                <a:close/>
                <a:moveTo>
                  <a:pt x="5807083" y="168"/>
                </a:moveTo>
                <a:cubicBezTo>
                  <a:pt x="5806862" y="-119"/>
                  <a:pt x="5807357" y="127"/>
                  <a:pt x="5810223" y="2257"/>
                </a:cubicBezTo>
                <a:cubicBezTo>
                  <a:pt x="5815953" y="6519"/>
                  <a:pt x="5850039" y="18752"/>
                  <a:pt x="5857115" y="27941"/>
                </a:cubicBezTo>
                <a:cubicBezTo>
                  <a:pt x="5850791" y="34950"/>
                  <a:pt x="5846605" y="41498"/>
                  <a:pt x="5841226" y="45729"/>
                </a:cubicBezTo>
                <a:lnTo>
                  <a:pt x="5820189" y="49281"/>
                </a:lnTo>
                <a:lnTo>
                  <a:pt x="5816643" y="49671"/>
                </a:lnTo>
                <a:cubicBezTo>
                  <a:pt x="5806337" y="51053"/>
                  <a:pt x="5772358" y="57133"/>
                  <a:pt x="5766099" y="75130"/>
                </a:cubicBezTo>
                <a:cubicBezTo>
                  <a:pt x="5766099" y="75130"/>
                  <a:pt x="5767613" y="71417"/>
                  <a:pt x="5765007" y="76212"/>
                </a:cubicBezTo>
                <a:cubicBezTo>
                  <a:pt x="5761312" y="82089"/>
                  <a:pt x="5741642" y="96075"/>
                  <a:pt x="5729366" y="98307"/>
                </a:cubicBezTo>
                <a:cubicBezTo>
                  <a:pt x="5730912" y="100088"/>
                  <a:pt x="5732692" y="104217"/>
                  <a:pt x="5733804" y="106797"/>
                </a:cubicBezTo>
                <a:cubicBezTo>
                  <a:pt x="5728012" y="129489"/>
                  <a:pt x="5704306" y="128692"/>
                  <a:pt x="5688821" y="145158"/>
                </a:cubicBezTo>
                <a:cubicBezTo>
                  <a:pt x="5689923" y="145907"/>
                  <a:pt x="5714190" y="167880"/>
                  <a:pt x="5719687" y="169794"/>
                </a:cubicBezTo>
                <a:cubicBezTo>
                  <a:pt x="5719687" y="169794"/>
                  <a:pt x="5713555" y="171826"/>
                  <a:pt x="5721880" y="169461"/>
                </a:cubicBezTo>
                <a:cubicBezTo>
                  <a:pt x="5733277" y="166996"/>
                  <a:pt x="5764852" y="162565"/>
                  <a:pt x="5781990" y="166193"/>
                </a:cubicBezTo>
                <a:cubicBezTo>
                  <a:pt x="5781990" y="166193"/>
                  <a:pt x="5781111" y="165960"/>
                  <a:pt x="5782869" y="166426"/>
                </a:cubicBezTo>
                <a:cubicBezTo>
                  <a:pt x="5783971" y="167174"/>
                  <a:pt x="5788822" y="171203"/>
                  <a:pt x="5786428" y="174683"/>
                </a:cubicBezTo>
                <a:cubicBezTo>
                  <a:pt x="5785772" y="174966"/>
                  <a:pt x="5785772" y="174966"/>
                  <a:pt x="5785994" y="175482"/>
                </a:cubicBezTo>
                <a:cubicBezTo>
                  <a:pt x="5785571" y="178113"/>
                  <a:pt x="5790655" y="184488"/>
                  <a:pt x="5793737" y="186220"/>
                </a:cubicBezTo>
                <a:cubicBezTo>
                  <a:pt x="5777554" y="195643"/>
                  <a:pt x="5765298" y="201538"/>
                  <a:pt x="5760787" y="218169"/>
                </a:cubicBezTo>
                <a:cubicBezTo>
                  <a:pt x="5728758" y="257678"/>
                  <a:pt x="5663128" y="255370"/>
                  <a:pt x="5643419" y="299972"/>
                </a:cubicBezTo>
                <a:cubicBezTo>
                  <a:pt x="5645367" y="295460"/>
                  <a:pt x="5642985" y="300771"/>
                  <a:pt x="5642985" y="300771"/>
                </a:cubicBezTo>
                <a:cubicBezTo>
                  <a:pt x="5642985" y="300771"/>
                  <a:pt x="5643419" y="299972"/>
                  <a:pt x="5643419" y="299972"/>
                </a:cubicBezTo>
                <a:cubicBezTo>
                  <a:pt x="5643207" y="301287"/>
                  <a:pt x="5642772" y="302087"/>
                  <a:pt x="5641904" y="303685"/>
                </a:cubicBezTo>
                <a:cubicBezTo>
                  <a:pt x="5636270" y="315905"/>
                  <a:pt x="5595120" y="334254"/>
                  <a:pt x="5572463" y="325050"/>
                </a:cubicBezTo>
                <a:cubicBezTo>
                  <a:pt x="5558895" y="331511"/>
                  <a:pt x="5546195" y="336373"/>
                  <a:pt x="5533061" y="342035"/>
                </a:cubicBezTo>
                <a:cubicBezTo>
                  <a:pt x="5533061" y="342035"/>
                  <a:pt x="5533284" y="342551"/>
                  <a:pt x="5533284" y="342551"/>
                </a:cubicBezTo>
                <a:cubicBezTo>
                  <a:pt x="5532649" y="346497"/>
                  <a:pt x="5529842" y="354437"/>
                  <a:pt x="5527458" y="359749"/>
                </a:cubicBezTo>
                <a:cubicBezTo>
                  <a:pt x="5527024" y="360548"/>
                  <a:pt x="5526590" y="361347"/>
                  <a:pt x="5526813" y="361863"/>
                </a:cubicBezTo>
                <a:cubicBezTo>
                  <a:pt x="5556428" y="360113"/>
                  <a:pt x="5585387" y="358644"/>
                  <a:pt x="5615002" y="356894"/>
                </a:cubicBezTo>
                <a:cubicBezTo>
                  <a:pt x="5619610" y="356744"/>
                  <a:pt x="5623995" y="356077"/>
                  <a:pt x="5628825" y="356443"/>
                </a:cubicBezTo>
                <a:cubicBezTo>
                  <a:pt x="5640021" y="357125"/>
                  <a:pt x="5652530" y="357241"/>
                  <a:pt x="5663949" y="358438"/>
                </a:cubicBezTo>
                <a:cubicBezTo>
                  <a:pt x="5701370" y="340471"/>
                  <a:pt x="5718497" y="342267"/>
                  <a:pt x="5730531" y="373797"/>
                </a:cubicBezTo>
                <a:cubicBezTo>
                  <a:pt x="5732724" y="373464"/>
                  <a:pt x="5730531" y="373797"/>
                  <a:pt x="5728996" y="373847"/>
                </a:cubicBezTo>
                <a:cubicBezTo>
                  <a:pt x="5726803" y="374182"/>
                  <a:pt x="5725267" y="374232"/>
                  <a:pt x="5730531" y="373797"/>
                </a:cubicBezTo>
                <a:cubicBezTo>
                  <a:pt x="5731410" y="374030"/>
                  <a:pt x="5732724" y="373464"/>
                  <a:pt x="5734259" y="373414"/>
                </a:cubicBezTo>
                <a:cubicBezTo>
                  <a:pt x="5757944" y="370549"/>
                  <a:pt x="5798703" y="398264"/>
                  <a:pt x="5831549" y="385942"/>
                </a:cubicBezTo>
                <a:cubicBezTo>
                  <a:pt x="5822366" y="391736"/>
                  <a:pt x="5810990" y="397864"/>
                  <a:pt x="5801150" y="403941"/>
                </a:cubicBezTo>
                <a:cubicBezTo>
                  <a:pt x="5834472" y="398144"/>
                  <a:pt x="5867128" y="390800"/>
                  <a:pt x="5900673" y="385519"/>
                </a:cubicBezTo>
                <a:cubicBezTo>
                  <a:pt x="5900037" y="389465"/>
                  <a:pt x="5900906" y="387866"/>
                  <a:pt x="5900895" y="386035"/>
                </a:cubicBezTo>
                <a:cubicBezTo>
                  <a:pt x="5900673" y="385519"/>
                  <a:pt x="5900673" y="385519"/>
                  <a:pt x="5900673" y="385519"/>
                </a:cubicBezTo>
                <a:cubicBezTo>
                  <a:pt x="5901107" y="384720"/>
                  <a:pt x="5901541" y="383920"/>
                  <a:pt x="5901753" y="382606"/>
                </a:cubicBezTo>
                <a:cubicBezTo>
                  <a:pt x="5906243" y="362311"/>
                  <a:pt x="5949904" y="360626"/>
                  <a:pt x="5962753" y="381401"/>
                </a:cubicBezTo>
                <a:cubicBezTo>
                  <a:pt x="5978091" y="377238"/>
                  <a:pt x="5985727" y="369662"/>
                  <a:pt x="5984955" y="387743"/>
                </a:cubicBezTo>
                <a:cubicBezTo>
                  <a:pt x="6033688" y="390602"/>
                  <a:pt x="6076745" y="360415"/>
                  <a:pt x="6125056" y="365904"/>
                </a:cubicBezTo>
                <a:cubicBezTo>
                  <a:pt x="6105387" y="379891"/>
                  <a:pt x="6086819" y="394625"/>
                  <a:pt x="6067595" y="409643"/>
                </a:cubicBezTo>
                <a:cubicBezTo>
                  <a:pt x="6036837" y="441261"/>
                  <a:pt x="5999648" y="461575"/>
                  <a:pt x="5960501" y="484570"/>
                </a:cubicBezTo>
                <a:cubicBezTo>
                  <a:pt x="5940748" y="521846"/>
                  <a:pt x="5897765" y="526911"/>
                  <a:pt x="5907893" y="570278"/>
                </a:cubicBezTo>
                <a:cubicBezTo>
                  <a:pt x="5910552" y="574639"/>
                  <a:pt x="5913645" y="578202"/>
                  <a:pt x="5916304" y="582563"/>
                </a:cubicBezTo>
                <a:cubicBezTo>
                  <a:pt x="5934757" y="623566"/>
                  <a:pt x="5952497" y="579813"/>
                  <a:pt x="5983755" y="596325"/>
                </a:cubicBezTo>
                <a:cubicBezTo>
                  <a:pt x="5981044" y="620748"/>
                  <a:pt x="5962647" y="626843"/>
                  <a:pt x="5947649" y="651666"/>
                </a:cubicBezTo>
                <a:cubicBezTo>
                  <a:pt x="5928521" y="683166"/>
                  <a:pt x="5902982" y="669084"/>
                  <a:pt x="5893851" y="646094"/>
                </a:cubicBezTo>
                <a:cubicBezTo>
                  <a:pt x="5886054" y="626200"/>
                  <a:pt x="5863991" y="605725"/>
                  <a:pt x="5842649" y="633896"/>
                </a:cubicBezTo>
                <a:cubicBezTo>
                  <a:pt x="5842215" y="634695"/>
                  <a:pt x="5841345" y="636294"/>
                  <a:pt x="5840477" y="637892"/>
                </a:cubicBezTo>
                <a:cubicBezTo>
                  <a:pt x="5830924" y="655472"/>
                  <a:pt x="5757977" y="677738"/>
                  <a:pt x="5733309" y="699998"/>
                </a:cubicBezTo>
                <a:cubicBezTo>
                  <a:pt x="5758305" y="696567"/>
                  <a:pt x="5784161" y="689705"/>
                  <a:pt x="5809370" y="684958"/>
                </a:cubicBezTo>
                <a:cubicBezTo>
                  <a:pt x="5787594" y="713927"/>
                  <a:pt x="5747683" y="718892"/>
                  <a:pt x="5730747" y="750059"/>
                </a:cubicBezTo>
                <a:cubicBezTo>
                  <a:pt x="5784746" y="752485"/>
                  <a:pt x="5822040" y="712543"/>
                  <a:pt x="5874714" y="713704"/>
                </a:cubicBezTo>
                <a:cubicBezTo>
                  <a:pt x="5875583" y="712105"/>
                  <a:pt x="5876674" y="711023"/>
                  <a:pt x="5877542" y="709425"/>
                </a:cubicBezTo>
                <a:cubicBezTo>
                  <a:pt x="5910251" y="711236"/>
                  <a:pt x="5934071" y="694236"/>
                  <a:pt x="5966504" y="686376"/>
                </a:cubicBezTo>
                <a:cubicBezTo>
                  <a:pt x="5967384" y="686609"/>
                  <a:pt x="5970688" y="688856"/>
                  <a:pt x="5970699" y="690687"/>
                </a:cubicBezTo>
                <a:cubicBezTo>
                  <a:pt x="5970710" y="692519"/>
                  <a:pt x="5968093" y="695482"/>
                  <a:pt x="5970296" y="696980"/>
                </a:cubicBezTo>
                <a:cubicBezTo>
                  <a:pt x="5970296" y="696980"/>
                  <a:pt x="5969417" y="696747"/>
                  <a:pt x="5971175" y="697213"/>
                </a:cubicBezTo>
                <a:cubicBezTo>
                  <a:pt x="5972934" y="697679"/>
                  <a:pt x="5978887" y="702457"/>
                  <a:pt x="5980656" y="704754"/>
                </a:cubicBezTo>
                <a:cubicBezTo>
                  <a:pt x="5984374" y="702539"/>
                  <a:pt x="5988536" y="701357"/>
                  <a:pt x="5992476" y="699659"/>
                </a:cubicBezTo>
                <a:cubicBezTo>
                  <a:pt x="6007803" y="693664"/>
                  <a:pt x="6024167" y="677430"/>
                  <a:pt x="6037174" y="687734"/>
                </a:cubicBezTo>
                <a:cubicBezTo>
                  <a:pt x="6050182" y="698039"/>
                  <a:pt x="6029390" y="707613"/>
                  <a:pt x="6021108" y="717302"/>
                </a:cubicBezTo>
                <a:cubicBezTo>
                  <a:pt x="6021108" y="717302"/>
                  <a:pt x="6020663" y="716270"/>
                  <a:pt x="6021330" y="717818"/>
                </a:cubicBezTo>
                <a:cubicBezTo>
                  <a:pt x="6021998" y="719366"/>
                  <a:pt x="6025324" y="725277"/>
                  <a:pt x="6027750" y="727291"/>
                </a:cubicBezTo>
                <a:cubicBezTo>
                  <a:pt x="6050119" y="724991"/>
                  <a:pt x="6065425" y="715335"/>
                  <a:pt x="6087838" y="720360"/>
                </a:cubicBezTo>
                <a:cubicBezTo>
                  <a:pt x="6085741" y="737175"/>
                  <a:pt x="6068657" y="742703"/>
                  <a:pt x="6059962" y="756855"/>
                </a:cubicBezTo>
                <a:cubicBezTo>
                  <a:pt x="6067185" y="753741"/>
                  <a:pt x="6080530" y="746764"/>
                  <a:pt x="6086685" y="748395"/>
                </a:cubicBezTo>
                <a:cubicBezTo>
                  <a:pt x="6104045" y="752539"/>
                  <a:pt x="6088274" y="757501"/>
                  <a:pt x="6085023" y="764411"/>
                </a:cubicBezTo>
                <a:cubicBezTo>
                  <a:pt x="6077651" y="779827"/>
                  <a:pt x="6071582" y="792847"/>
                  <a:pt x="6063988" y="807747"/>
                </a:cubicBezTo>
                <a:cubicBezTo>
                  <a:pt x="6109989" y="793426"/>
                  <a:pt x="6121491" y="771333"/>
                  <a:pt x="6135980" y="734489"/>
                </a:cubicBezTo>
                <a:cubicBezTo>
                  <a:pt x="6145238" y="741514"/>
                  <a:pt x="6156932" y="752384"/>
                  <a:pt x="6152611" y="764039"/>
                </a:cubicBezTo>
                <a:cubicBezTo>
                  <a:pt x="6144837" y="785748"/>
                  <a:pt x="6180543" y="812582"/>
                  <a:pt x="6193244" y="807719"/>
                </a:cubicBezTo>
                <a:cubicBezTo>
                  <a:pt x="6245791" y="786904"/>
                  <a:pt x="6265418" y="803533"/>
                  <a:pt x="6313210" y="795172"/>
                </a:cubicBezTo>
                <a:cubicBezTo>
                  <a:pt x="6315138" y="824938"/>
                  <a:pt x="6274560" y="828355"/>
                  <a:pt x="6286795" y="856738"/>
                </a:cubicBezTo>
                <a:cubicBezTo>
                  <a:pt x="6253049" y="855680"/>
                  <a:pt x="6212540" y="859258"/>
                  <a:pt x="6185431" y="879951"/>
                </a:cubicBezTo>
                <a:lnTo>
                  <a:pt x="6163755" y="906543"/>
                </a:lnTo>
                <a:lnTo>
                  <a:pt x="6163585" y="905566"/>
                </a:lnTo>
                <a:cubicBezTo>
                  <a:pt x="6163532" y="905895"/>
                  <a:pt x="6163537" y="906811"/>
                  <a:pt x="6163537" y="906811"/>
                </a:cubicBezTo>
                <a:lnTo>
                  <a:pt x="6163755" y="906543"/>
                </a:lnTo>
                <a:lnTo>
                  <a:pt x="6163982" y="907843"/>
                </a:lnTo>
                <a:cubicBezTo>
                  <a:pt x="6164893" y="913569"/>
                  <a:pt x="6159947" y="931001"/>
                  <a:pt x="6177646" y="917863"/>
                </a:cubicBezTo>
                <a:cubicBezTo>
                  <a:pt x="6204083" y="897900"/>
                  <a:pt x="6224070" y="900912"/>
                  <a:pt x="6242830" y="919139"/>
                </a:cubicBezTo>
                <a:cubicBezTo>
                  <a:pt x="6228192" y="930345"/>
                  <a:pt x="6220820" y="945762"/>
                  <a:pt x="6209488" y="959214"/>
                </a:cubicBezTo>
                <a:cubicBezTo>
                  <a:pt x="6252873" y="947856"/>
                  <a:pt x="6280749" y="911361"/>
                  <a:pt x="6325733" y="910941"/>
                </a:cubicBezTo>
                <a:cubicBezTo>
                  <a:pt x="6325956" y="911457"/>
                  <a:pt x="6326178" y="911973"/>
                  <a:pt x="6326623" y="913005"/>
                </a:cubicBezTo>
                <a:cubicBezTo>
                  <a:pt x="6330627" y="922294"/>
                  <a:pt x="6324612" y="944471"/>
                  <a:pt x="6302719" y="953296"/>
                </a:cubicBezTo>
                <a:cubicBezTo>
                  <a:pt x="6264419" y="971030"/>
                  <a:pt x="6254982" y="1008755"/>
                  <a:pt x="6209076" y="1001616"/>
                </a:cubicBezTo>
                <a:cubicBezTo>
                  <a:pt x="6195285" y="1007561"/>
                  <a:pt x="6181918" y="1010875"/>
                  <a:pt x="6169684" y="1020432"/>
                </a:cubicBezTo>
                <a:cubicBezTo>
                  <a:pt x="6169907" y="1020948"/>
                  <a:pt x="6169907" y="1020948"/>
                  <a:pt x="6169250" y="1021231"/>
                </a:cubicBezTo>
                <a:cubicBezTo>
                  <a:pt x="6165977" y="1024478"/>
                  <a:pt x="6151339" y="1035684"/>
                  <a:pt x="6145440" y="1040063"/>
                </a:cubicBezTo>
                <a:cubicBezTo>
                  <a:pt x="6138101" y="1060973"/>
                  <a:pt x="6127879" y="1077006"/>
                  <a:pt x="6106453" y="1090526"/>
                </a:cubicBezTo>
                <a:cubicBezTo>
                  <a:pt x="6112882" y="1101829"/>
                  <a:pt x="6118878" y="1113932"/>
                  <a:pt x="6125530" y="1125752"/>
                </a:cubicBezTo>
                <a:cubicBezTo>
                  <a:pt x="6125753" y="1126268"/>
                  <a:pt x="6125753" y="1126268"/>
                  <a:pt x="6125753" y="1126268"/>
                </a:cubicBezTo>
                <a:cubicBezTo>
                  <a:pt x="6125541" y="1127583"/>
                  <a:pt x="6127321" y="1131712"/>
                  <a:pt x="6128210" y="1133776"/>
                </a:cubicBezTo>
                <a:cubicBezTo>
                  <a:pt x="6143071" y="1123086"/>
                  <a:pt x="6153546" y="1113063"/>
                  <a:pt x="6170609" y="1103872"/>
                </a:cubicBezTo>
                <a:cubicBezTo>
                  <a:pt x="6180015" y="1098593"/>
                  <a:pt x="6190554" y="1099558"/>
                  <a:pt x="6194992" y="1108048"/>
                </a:cubicBezTo>
                <a:cubicBezTo>
                  <a:pt x="6197428" y="1111894"/>
                  <a:pt x="6194199" y="1122466"/>
                  <a:pt x="6191138" y="1124397"/>
                </a:cubicBezTo>
                <a:cubicBezTo>
                  <a:pt x="6133613" y="1157149"/>
                  <a:pt x="6178195" y="1163022"/>
                  <a:pt x="6193078" y="1193936"/>
                </a:cubicBezTo>
                <a:cubicBezTo>
                  <a:pt x="6194858" y="1198064"/>
                  <a:pt x="6196415" y="1201677"/>
                  <a:pt x="6196659" y="1205856"/>
                </a:cubicBezTo>
                <a:cubicBezTo>
                  <a:pt x="6202135" y="1204107"/>
                  <a:pt x="6207389" y="1201842"/>
                  <a:pt x="6212643" y="1199578"/>
                </a:cubicBezTo>
                <a:cubicBezTo>
                  <a:pt x="6174481" y="1241118"/>
                  <a:pt x="6193049" y="1264323"/>
                  <a:pt x="6220664" y="1295869"/>
                </a:cubicBezTo>
                <a:cubicBezTo>
                  <a:pt x="6223345" y="1303893"/>
                  <a:pt x="6226459" y="1311118"/>
                  <a:pt x="6229796" y="1318859"/>
                </a:cubicBezTo>
                <a:cubicBezTo>
                  <a:pt x="6271878" y="1309898"/>
                  <a:pt x="6247196" y="1254445"/>
                  <a:pt x="6299840" y="1288054"/>
                </a:cubicBezTo>
                <a:cubicBezTo>
                  <a:pt x="6302753" y="1298425"/>
                  <a:pt x="6303018" y="1306266"/>
                  <a:pt x="6294959" y="1316472"/>
                </a:cubicBezTo>
                <a:cubicBezTo>
                  <a:pt x="6299630" y="1327309"/>
                  <a:pt x="6304524" y="1338663"/>
                  <a:pt x="6309418" y="1350017"/>
                </a:cubicBezTo>
                <a:cubicBezTo>
                  <a:pt x="6327848" y="1349415"/>
                  <a:pt x="6346935" y="1348532"/>
                  <a:pt x="6365366" y="1347931"/>
                </a:cubicBezTo>
                <a:cubicBezTo>
                  <a:pt x="6368437" y="1347831"/>
                  <a:pt x="6371721" y="1346415"/>
                  <a:pt x="6374581" y="1347631"/>
                </a:cubicBezTo>
                <a:cubicBezTo>
                  <a:pt x="6385141" y="1352257"/>
                  <a:pt x="6394791" y="1351157"/>
                  <a:pt x="6407490" y="1346295"/>
                </a:cubicBezTo>
                <a:cubicBezTo>
                  <a:pt x="6435803" y="1346942"/>
                  <a:pt x="6456236" y="1350986"/>
                  <a:pt x="6469518" y="1370963"/>
                </a:cubicBezTo>
                <a:cubicBezTo>
                  <a:pt x="6480758" y="1378968"/>
                  <a:pt x="6491963" y="1381481"/>
                  <a:pt x="6507757" y="1380181"/>
                </a:cubicBezTo>
                <a:cubicBezTo>
                  <a:pt x="6486064" y="1385861"/>
                  <a:pt x="6464583" y="1390225"/>
                  <a:pt x="6442001" y="1393839"/>
                </a:cubicBezTo>
                <a:cubicBezTo>
                  <a:pt x="6420732" y="1396887"/>
                  <a:pt x="6403012" y="1406361"/>
                  <a:pt x="6393458" y="1423942"/>
                </a:cubicBezTo>
                <a:cubicBezTo>
                  <a:pt x="6377603" y="1452195"/>
                  <a:pt x="6365011" y="1475371"/>
                  <a:pt x="6325268" y="1471696"/>
                </a:cubicBezTo>
                <a:cubicBezTo>
                  <a:pt x="6314730" y="1470731"/>
                  <a:pt x="6298768" y="1480671"/>
                  <a:pt x="6296872" y="1494339"/>
                </a:cubicBezTo>
                <a:cubicBezTo>
                  <a:pt x="6300674" y="1506774"/>
                  <a:pt x="6327048" y="1475824"/>
                  <a:pt x="6323512" y="1509170"/>
                </a:cubicBezTo>
                <a:cubicBezTo>
                  <a:pt x="6343181" y="1495184"/>
                  <a:pt x="6359811" y="1524732"/>
                  <a:pt x="6368040" y="1505886"/>
                </a:cubicBezTo>
                <a:cubicBezTo>
                  <a:pt x="6382117" y="1473504"/>
                  <a:pt x="6417536" y="1450894"/>
                  <a:pt x="6446473" y="1445763"/>
                </a:cubicBezTo>
                <a:cubicBezTo>
                  <a:pt x="6499306" y="1436452"/>
                  <a:pt x="6544629" y="1418752"/>
                  <a:pt x="6589285" y="1399503"/>
                </a:cubicBezTo>
                <a:cubicBezTo>
                  <a:pt x="6596329" y="1403197"/>
                  <a:pt x="6602716" y="1407176"/>
                  <a:pt x="6609114" y="1412986"/>
                </a:cubicBezTo>
                <a:cubicBezTo>
                  <a:pt x="6662107" y="1431144"/>
                  <a:pt x="6715947" y="1444041"/>
                  <a:pt x="6758486" y="1475885"/>
                </a:cubicBezTo>
                <a:cubicBezTo>
                  <a:pt x="6735057" y="1484760"/>
                  <a:pt x="6714836" y="1479401"/>
                  <a:pt x="6691576" y="1479636"/>
                </a:cubicBezTo>
                <a:cubicBezTo>
                  <a:pt x="6649663" y="1479957"/>
                  <a:pt x="6625808" y="1453521"/>
                  <a:pt x="6581322" y="1464131"/>
                </a:cubicBezTo>
                <a:lnTo>
                  <a:pt x="6579022" y="1467611"/>
                </a:lnTo>
                <a:lnTo>
                  <a:pt x="6565163" y="1482646"/>
                </a:lnTo>
                <a:cubicBezTo>
                  <a:pt x="6558960" y="1486774"/>
                  <a:pt x="6551628" y="1490087"/>
                  <a:pt x="6543531" y="1493883"/>
                </a:cubicBezTo>
                <a:cubicBezTo>
                  <a:pt x="6541529" y="1489239"/>
                  <a:pt x="6539527" y="1484595"/>
                  <a:pt x="6538404" y="1480183"/>
                </a:cubicBezTo>
                <a:cubicBezTo>
                  <a:pt x="6533383" y="1484795"/>
                  <a:pt x="6540882" y="1491353"/>
                  <a:pt x="6543531" y="1493883"/>
                </a:cubicBezTo>
                <a:cubicBezTo>
                  <a:pt x="6521245" y="1510834"/>
                  <a:pt x="6493399" y="1514881"/>
                  <a:pt x="6477289" y="1537125"/>
                </a:cubicBezTo>
                <a:cubicBezTo>
                  <a:pt x="6501037" y="1545247"/>
                  <a:pt x="6527940" y="1529978"/>
                  <a:pt x="6545861" y="1517357"/>
                </a:cubicBezTo>
                <a:cubicBezTo>
                  <a:pt x="6587604" y="1487737"/>
                  <a:pt x="6592996" y="1509278"/>
                  <a:pt x="6624032" y="1525275"/>
                </a:cubicBezTo>
                <a:cubicBezTo>
                  <a:pt x="6623375" y="1525558"/>
                  <a:pt x="6622718" y="1525841"/>
                  <a:pt x="6622284" y="1526640"/>
                </a:cubicBezTo>
                <a:cubicBezTo>
                  <a:pt x="6615082" y="1533416"/>
                  <a:pt x="6590413" y="1555677"/>
                  <a:pt x="6573530" y="1558059"/>
                </a:cubicBezTo>
                <a:cubicBezTo>
                  <a:pt x="6557463" y="1587628"/>
                  <a:pt x="6576084" y="1582048"/>
                  <a:pt x="6601992" y="1584344"/>
                </a:cubicBezTo>
                <a:cubicBezTo>
                  <a:pt x="6610942" y="1576202"/>
                  <a:pt x="6631131" y="1576067"/>
                  <a:pt x="6629870" y="1585790"/>
                </a:cubicBezTo>
                <a:cubicBezTo>
                  <a:pt x="6627806" y="1608098"/>
                  <a:pt x="6609567" y="1603721"/>
                  <a:pt x="6591793" y="1604039"/>
                </a:cubicBezTo>
                <a:cubicBezTo>
                  <a:pt x="6569031" y="1614463"/>
                  <a:pt x="6547148" y="1625120"/>
                  <a:pt x="6524386" y="1635543"/>
                </a:cubicBezTo>
                <a:cubicBezTo>
                  <a:pt x="6516644" y="1662747"/>
                  <a:pt x="6493362" y="1659319"/>
                  <a:pt x="6468853" y="1671108"/>
                </a:cubicBezTo>
                <a:cubicBezTo>
                  <a:pt x="6460147" y="1683429"/>
                  <a:pt x="6452097" y="1695466"/>
                  <a:pt x="6443168" y="1707270"/>
                </a:cubicBezTo>
                <a:cubicBezTo>
                  <a:pt x="6422175" y="1719991"/>
                  <a:pt x="6414740" y="1724420"/>
                  <a:pt x="6421456" y="1747228"/>
                </a:cubicBezTo>
                <a:cubicBezTo>
                  <a:pt x="6426160" y="1763559"/>
                  <a:pt x="6447546" y="1780654"/>
                  <a:pt x="6418693" y="1800434"/>
                </a:cubicBezTo>
                <a:cubicBezTo>
                  <a:pt x="6407762" y="1807594"/>
                  <a:pt x="6390910" y="1815470"/>
                  <a:pt x="6378667" y="1823196"/>
                </a:cubicBezTo>
                <a:cubicBezTo>
                  <a:pt x="6379334" y="1824744"/>
                  <a:pt x="6383317" y="1830371"/>
                  <a:pt x="6385509" y="1830038"/>
                </a:cubicBezTo>
                <a:cubicBezTo>
                  <a:pt x="6465744" y="1815647"/>
                  <a:pt x="6539687" y="1813758"/>
                  <a:pt x="6618472" y="1814068"/>
                </a:cubicBezTo>
                <a:cubicBezTo>
                  <a:pt x="6641679" y="1804676"/>
                  <a:pt x="6665109" y="1795801"/>
                  <a:pt x="6683401" y="1809334"/>
                </a:cubicBezTo>
                <a:cubicBezTo>
                  <a:pt x="6693760" y="1817108"/>
                  <a:pt x="6674727" y="1827148"/>
                  <a:pt x="6665745" y="1829796"/>
                </a:cubicBezTo>
                <a:cubicBezTo>
                  <a:pt x="6665967" y="1830312"/>
                  <a:pt x="6665967" y="1830312"/>
                  <a:pt x="6665967" y="1830312"/>
                </a:cubicBezTo>
                <a:cubicBezTo>
                  <a:pt x="6673022" y="1835838"/>
                  <a:pt x="6681602" y="1839483"/>
                  <a:pt x="6690404" y="1843645"/>
                </a:cubicBezTo>
                <a:lnTo>
                  <a:pt x="6692427" y="1842794"/>
                </a:lnTo>
                <a:lnTo>
                  <a:pt x="6721551" y="1830543"/>
                </a:lnTo>
                <a:cubicBezTo>
                  <a:pt x="6749722" y="1824424"/>
                  <a:pt x="6770901" y="1836637"/>
                  <a:pt x="6802544" y="1843651"/>
                </a:cubicBezTo>
                <a:cubicBezTo>
                  <a:pt x="6820327" y="1845164"/>
                  <a:pt x="6826301" y="1853605"/>
                  <a:pt x="6829893" y="1867355"/>
                </a:cubicBezTo>
                <a:cubicBezTo>
                  <a:pt x="6833197" y="1869603"/>
                  <a:pt x="6834966" y="1871900"/>
                  <a:pt x="6836301" y="1874996"/>
                </a:cubicBezTo>
                <a:cubicBezTo>
                  <a:pt x="6842911" y="1879491"/>
                  <a:pt x="6848641" y="1883752"/>
                  <a:pt x="6855028" y="1887730"/>
                </a:cubicBezTo>
                <a:cubicBezTo>
                  <a:pt x="6838155" y="1891944"/>
                  <a:pt x="6820848" y="1896957"/>
                  <a:pt x="6807036" y="1899238"/>
                </a:cubicBezTo>
                <a:cubicBezTo>
                  <a:pt x="6793880" y="1901238"/>
                  <a:pt x="6789994" y="1912093"/>
                  <a:pt x="6796148" y="1913723"/>
                </a:cubicBezTo>
                <a:cubicBezTo>
                  <a:pt x="6820108" y="1920530"/>
                  <a:pt x="6814039" y="1933549"/>
                  <a:pt x="6796943" y="1937246"/>
                </a:cubicBezTo>
                <a:cubicBezTo>
                  <a:pt x="6772179" y="1943025"/>
                  <a:pt x="6754279" y="1959309"/>
                  <a:pt x="6740593" y="1945626"/>
                </a:cubicBezTo>
                <a:cubicBezTo>
                  <a:pt x="6717640" y="1923087"/>
                  <a:pt x="6717819" y="1916278"/>
                  <a:pt x="6692760" y="1946662"/>
                </a:cubicBezTo>
                <a:cubicBezTo>
                  <a:pt x="6679901" y="1961996"/>
                  <a:pt x="6670370" y="1983240"/>
                  <a:pt x="6650446" y="1991216"/>
                </a:cubicBezTo>
                <a:cubicBezTo>
                  <a:pt x="6576662" y="2020574"/>
                  <a:pt x="6595157" y="2030960"/>
                  <a:pt x="6642483" y="2055844"/>
                </a:cubicBezTo>
                <a:cubicBezTo>
                  <a:pt x="6642494" y="2057676"/>
                  <a:pt x="6642070" y="2060307"/>
                  <a:pt x="6642737" y="2061855"/>
                </a:cubicBezTo>
                <a:cubicBezTo>
                  <a:pt x="6643627" y="2063918"/>
                  <a:pt x="6646921" y="2064334"/>
                  <a:pt x="6647578" y="2064051"/>
                </a:cubicBezTo>
                <a:cubicBezTo>
                  <a:pt x="6677829" y="2058355"/>
                  <a:pt x="6762787" y="2026017"/>
                  <a:pt x="6751930" y="2008055"/>
                </a:cubicBezTo>
                <a:cubicBezTo>
                  <a:pt x="6750606" y="2006789"/>
                  <a:pt x="6750383" y="2006274"/>
                  <a:pt x="6749938" y="2005241"/>
                </a:cubicBezTo>
                <a:cubicBezTo>
                  <a:pt x="6770221" y="1983647"/>
                  <a:pt x="6792273" y="1964350"/>
                  <a:pt x="6816327" y="1949697"/>
                </a:cubicBezTo>
                <a:cubicBezTo>
                  <a:pt x="6833476" y="1955157"/>
                  <a:pt x="6850328" y="1947281"/>
                  <a:pt x="6870664" y="1934843"/>
                </a:cubicBezTo>
                <a:cubicBezTo>
                  <a:pt x="6878545" y="1931446"/>
                  <a:pt x="6885768" y="1928332"/>
                  <a:pt x="6893871" y="1925451"/>
                </a:cubicBezTo>
                <a:cubicBezTo>
                  <a:pt x="6894528" y="1925168"/>
                  <a:pt x="6894751" y="1925684"/>
                  <a:pt x="6895407" y="1925401"/>
                </a:cubicBezTo>
                <a:cubicBezTo>
                  <a:pt x="6900893" y="1925484"/>
                  <a:pt x="6905501" y="1925334"/>
                  <a:pt x="6911210" y="1925932"/>
                </a:cubicBezTo>
                <a:cubicBezTo>
                  <a:pt x="6911221" y="1927763"/>
                  <a:pt x="6910798" y="1930394"/>
                  <a:pt x="6911465" y="1931942"/>
                </a:cubicBezTo>
                <a:cubicBezTo>
                  <a:pt x="6912133" y="1933490"/>
                  <a:pt x="6914992" y="1934705"/>
                  <a:pt x="6916305" y="1934139"/>
                </a:cubicBezTo>
                <a:cubicBezTo>
                  <a:pt x="6930531" y="1927395"/>
                  <a:pt x="6945412" y="1920369"/>
                  <a:pt x="6959415" y="1913109"/>
                </a:cubicBezTo>
                <a:cubicBezTo>
                  <a:pt x="6952912" y="1926928"/>
                  <a:pt x="6940477" y="1939631"/>
                  <a:pt x="6938381" y="1956446"/>
                </a:cubicBezTo>
                <a:cubicBezTo>
                  <a:pt x="6938391" y="1958276"/>
                  <a:pt x="6939938" y="1960058"/>
                  <a:pt x="6940382" y="1961090"/>
                </a:cubicBezTo>
                <a:cubicBezTo>
                  <a:pt x="6943698" y="1965169"/>
                  <a:pt x="6948105" y="1968165"/>
                  <a:pt x="6951420" y="1972244"/>
                </a:cubicBezTo>
                <a:cubicBezTo>
                  <a:pt x="6947523" y="1981267"/>
                  <a:pt x="6936211" y="1998382"/>
                  <a:pt x="6947216" y="2004042"/>
                </a:cubicBezTo>
                <a:cubicBezTo>
                  <a:pt x="6950076" y="2005256"/>
                  <a:pt x="6951167" y="2004174"/>
                  <a:pt x="6955775" y="2004024"/>
                </a:cubicBezTo>
                <a:cubicBezTo>
                  <a:pt x="6960382" y="2003874"/>
                  <a:pt x="6967384" y="2000244"/>
                  <a:pt x="6973293" y="1997697"/>
                </a:cubicBezTo>
                <a:cubicBezTo>
                  <a:pt x="6989054" y="1990903"/>
                  <a:pt x="7002644" y="1988105"/>
                  <a:pt x="7012537" y="1991183"/>
                </a:cubicBezTo>
                <a:cubicBezTo>
                  <a:pt x="6999817" y="1992383"/>
                  <a:pt x="6987106" y="1995414"/>
                  <a:pt x="6972436" y="2001126"/>
                </a:cubicBezTo>
                <a:cubicBezTo>
                  <a:pt x="6915070" y="2023406"/>
                  <a:pt x="6860532" y="2041407"/>
                  <a:pt x="6800676" y="2050686"/>
                </a:cubicBezTo>
                <a:cubicBezTo>
                  <a:pt x="6779407" y="2053734"/>
                  <a:pt x="6761687" y="2063208"/>
                  <a:pt x="6752133" y="2080789"/>
                </a:cubicBezTo>
                <a:cubicBezTo>
                  <a:pt x="6736278" y="2109042"/>
                  <a:pt x="6723685" y="2132217"/>
                  <a:pt x="6683943" y="2128543"/>
                </a:cubicBezTo>
                <a:cubicBezTo>
                  <a:pt x="6673404" y="2127578"/>
                  <a:pt x="6657443" y="2137518"/>
                  <a:pt x="6655547" y="2151186"/>
                </a:cubicBezTo>
                <a:cubicBezTo>
                  <a:pt x="6659349" y="2163622"/>
                  <a:pt x="6685723" y="2132671"/>
                  <a:pt x="6682187" y="2166017"/>
                </a:cubicBezTo>
                <a:cubicBezTo>
                  <a:pt x="6701856" y="2152031"/>
                  <a:pt x="6718486" y="2181579"/>
                  <a:pt x="6726715" y="2162733"/>
                </a:cubicBezTo>
                <a:cubicBezTo>
                  <a:pt x="6740791" y="2130352"/>
                  <a:pt x="6776211" y="2107741"/>
                  <a:pt x="6805148" y="2102610"/>
                </a:cubicBezTo>
                <a:cubicBezTo>
                  <a:pt x="6906652" y="2085170"/>
                  <a:pt x="6981186" y="2034072"/>
                  <a:pt x="7076048" y="2006643"/>
                </a:cubicBezTo>
                <a:cubicBezTo>
                  <a:pt x="7072086" y="2004679"/>
                  <a:pt x="7068782" y="2002433"/>
                  <a:pt x="7065043" y="2000984"/>
                </a:cubicBezTo>
                <a:cubicBezTo>
                  <a:pt x="7109995" y="1995070"/>
                  <a:pt x="7152618" y="2003623"/>
                  <a:pt x="7198461" y="1999773"/>
                </a:cubicBezTo>
                <a:cubicBezTo>
                  <a:pt x="7178432" y="2027378"/>
                  <a:pt x="7140355" y="2045627"/>
                  <a:pt x="7128238" y="2075329"/>
                </a:cubicBezTo>
                <a:cubicBezTo>
                  <a:pt x="7110921" y="2116450"/>
                  <a:pt x="7073277" y="2133901"/>
                  <a:pt x="7035010" y="2157128"/>
                </a:cubicBezTo>
                <a:cubicBezTo>
                  <a:pt x="7025170" y="2163206"/>
                  <a:pt x="7010733" y="2171265"/>
                  <a:pt x="7009885" y="2176526"/>
                </a:cubicBezTo>
                <a:cubicBezTo>
                  <a:pt x="6997888" y="2264312"/>
                  <a:pt x="6944962" y="2333023"/>
                  <a:pt x="6893191" y="2411639"/>
                </a:cubicBezTo>
                <a:cubicBezTo>
                  <a:pt x="6938079" y="2394737"/>
                  <a:pt x="6983540" y="2362902"/>
                  <a:pt x="7030696" y="2358486"/>
                </a:cubicBezTo>
                <a:cubicBezTo>
                  <a:pt x="7077852" y="2354070"/>
                  <a:pt x="7104227" y="2361060"/>
                  <a:pt x="7115201" y="2399166"/>
                </a:cubicBezTo>
                <a:cubicBezTo>
                  <a:pt x="7124608" y="2431828"/>
                  <a:pt x="7131134" y="2459614"/>
                  <a:pt x="7173556" y="2471314"/>
                </a:cubicBezTo>
                <a:cubicBezTo>
                  <a:pt x="7202568" y="2479003"/>
                  <a:pt x="7171958" y="2498316"/>
                  <a:pt x="7158188" y="2507924"/>
                </a:cubicBezTo>
                <a:cubicBezTo>
                  <a:pt x="7114253" y="2537877"/>
                  <a:pt x="7067819" y="2552998"/>
                  <a:pt x="7031161" y="2588994"/>
                </a:cubicBezTo>
                <a:cubicBezTo>
                  <a:pt x="7076367" y="2589090"/>
                  <a:pt x="7109594" y="2566812"/>
                  <a:pt x="7149854" y="2546397"/>
                </a:cubicBezTo>
                <a:cubicBezTo>
                  <a:pt x="7167797" y="2537439"/>
                  <a:pt x="7182891" y="2529098"/>
                  <a:pt x="7200707" y="2536105"/>
                </a:cubicBezTo>
                <a:cubicBezTo>
                  <a:pt x="7199446" y="2545828"/>
                  <a:pt x="7200813" y="2554417"/>
                  <a:pt x="7196926" y="2565273"/>
                </a:cubicBezTo>
                <a:cubicBezTo>
                  <a:pt x="7196926" y="2565273"/>
                  <a:pt x="7197148" y="2565789"/>
                  <a:pt x="7197370" y="2566304"/>
                </a:cubicBezTo>
                <a:cubicBezTo>
                  <a:pt x="7198059" y="2571515"/>
                  <a:pt x="7225314" y="2578737"/>
                  <a:pt x="7212434" y="2590410"/>
                </a:cubicBezTo>
                <a:cubicBezTo>
                  <a:pt x="7201736" y="2599916"/>
                  <a:pt x="7186092" y="2588913"/>
                  <a:pt x="7173581" y="2588798"/>
                </a:cubicBezTo>
                <a:cubicBezTo>
                  <a:pt x="7128429" y="2635799"/>
                  <a:pt x="7083278" y="2682800"/>
                  <a:pt x="7040763" y="2730501"/>
                </a:cubicBezTo>
                <a:cubicBezTo>
                  <a:pt x="7042075" y="2729935"/>
                  <a:pt x="7036388" y="2732999"/>
                  <a:pt x="7042075" y="2729935"/>
                </a:cubicBezTo>
                <a:cubicBezTo>
                  <a:pt x="7050824" y="2724940"/>
                  <a:pt x="7070271" y="2710437"/>
                  <a:pt x="7084094" y="2709987"/>
                </a:cubicBezTo>
                <a:cubicBezTo>
                  <a:pt x="7083660" y="2710786"/>
                  <a:pt x="7083226" y="2711585"/>
                  <a:pt x="7085842" y="2708621"/>
                </a:cubicBezTo>
                <a:cubicBezTo>
                  <a:pt x="7092387" y="2702128"/>
                  <a:pt x="7112989" y="2697531"/>
                  <a:pt x="7111983" y="2713264"/>
                </a:cubicBezTo>
                <a:cubicBezTo>
                  <a:pt x="7110978" y="2728996"/>
                  <a:pt x="7093236" y="2734808"/>
                  <a:pt x="7079455" y="2742584"/>
                </a:cubicBezTo>
                <a:cubicBezTo>
                  <a:pt x="7056927" y="2755355"/>
                  <a:pt x="7049132" y="2773402"/>
                  <a:pt x="7031232" y="2789685"/>
                </a:cubicBezTo>
                <a:cubicBezTo>
                  <a:pt x="7031232" y="2789685"/>
                  <a:pt x="7030797" y="2790485"/>
                  <a:pt x="7031020" y="2791001"/>
                </a:cubicBezTo>
                <a:cubicBezTo>
                  <a:pt x="7031296" y="2800673"/>
                  <a:pt x="7020896" y="2823515"/>
                  <a:pt x="7014604" y="2836018"/>
                </a:cubicBezTo>
                <a:cubicBezTo>
                  <a:pt x="7083992" y="2805497"/>
                  <a:pt x="7160297" y="2794634"/>
                  <a:pt x="7233710" y="2777065"/>
                </a:cubicBezTo>
                <a:cubicBezTo>
                  <a:pt x="7235691" y="2778047"/>
                  <a:pt x="7238784" y="2781609"/>
                  <a:pt x="7239896" y="2784189"/>
                </a:cubicBezTo>
                <a:cubicBezTo>
                  <a:pt x="7285898" y="2769868"/>
                  <a:pt x="7329684" y="2752217"/>
                  <a:pt x="7377041" y="2744655"/>
                </a:cubicBezTo>
                <a:cubicBezTo>
                  <a:pt x="7377041" y="2744655"/>
                  <a:pt x="7377699" y="2744372"/>
                  <a:pt x="7378133" y="2743572"/>
                </a:cubicBezTo>
                <a:cubicBezTo>
                  <a:pt x="7384667" y="2735248"/>
                  <a:pt x="7409919" y="2737826"/>
                  <a:pt x="7413288" y="2751061"/>
                </a:cubicBezTo>
                <a:cubicBezTo>
                  <a:pt x="7415979" y="2760916"/>
                  <a:pt x="7408119" y="2767976"/>
                  <a:pt x="7394763" y="2773121"/>
                </a:cubicBezTo>
                <a:cubicBezTo>
                  <a:pt x="7363231" y="2784877"/>
                  <a:pt x="7336116" y="2801462"/>
                  <a:pt x="7301871" y="2799699"/>
                </a:cubicBezTo>
                <a:cubicBezTo>
                  <a:pt x="7286980" y="2804895"/>
                  <a:pt x="7272087" y="2810091"/>
                  <a:pt x="7257195" y="2815286"/>
                </a:cubicBezTo>
                <a:cubicBezTo>
                  <a:pt x="7209774" y="2849802"/>
                  <a:pt x="7180881" y="2900198"/>
                  <a:pt x="7131471" y="2931900"/>
                </a:cubicBezTo>
                <a:cubicBezTo>
                  <a:pt x="7120540" y="2939059"/>
                  <a:pt x="7119026" y="2942772"/>
                  <a:pt x="7122372" y="2952345"/>
                </a:cubicBezTo>
                <a:cubicBezTo>
                  <a:pt x="7139914" y="2997105"/>
                  <a:pt x="7171064" y="3025674"/>
                  <a:pt x="7219361" y="3041687"/>
                </a:cubicBezTo>
                <a:lnTo>
                  <a:pt x="7270689" y="3053029"/>
                </a:lnTo>
                <a:lnTo>
                  <a:pt x="7263500" y="3056127"/>
                </a:lnTo>
                <a:cubicBezTo>
                  <a:pt x="7262372" y="3056614"/>
                  <a:pt x="7262741" y="3056455"/>
                  <a:pt x="7263808" y="3055995"/>
                </a:cubicBezTo>
                <a:lnTo>
                  <a:pt x="7270689" y="3053029"/>
                </a:lnTo>
                <a:lnTo>
                  <a:pt x="7273505" y="3053651"/>
                </a:lnTo>
                <a:cubicBezTo>
                  <a:pt x="7309623" y="3038082"/>
                  <a:pt x="7411581" y="2985564"/>
                  <a:pt x="7440528" y="2944325"/>
                </a:cubicBezTo>
                <a:cubicBezTo>
                  <a:pt x="7438796" y="2957923"/>
                  <a:pt x="7423279" y="2978151"/>
                  <a:pt x="7421594" y="2994396"/>
                </a:cubicBezTo>
                <a:lnTo>
                  <a:pt x="7425536" y="3008894"/>
                </a:lnTo>
                <a:lnTo>
                  <a:pt x="7422213" y="3009581"/>
                </a:lnTo>
                <a:cubicBezTo>
                  <a:pt x="7419501" y="3010148"/>
                  <a:pt x="7425543" y="3008920"/>
                  <a:pt x="7425543" y="3008920"/>
                </a:cubicBezTo>
                <a:lnTo>
                  <a:pt x="7425536" y="3008894"/>
                </a:lnTo>
                <a:lnTo>
                  <a:pt x="7428391" y="3008304"/>
                </a:lnTo>
                <a:cubicBezTo>
                  <a:pt x="7444174" y="3005173"/>
                  <a:pt x="7478217" y="3010081"/>
                  <a:pt x="7455552" y="3036986"/>
                </a:cubicBezTo>
                <a:cubicBezTo>
                  <a:pt x="7415017" y="3085669"/>
                  <a:pt x="7374155" y="3153463"/>
                  <a:pt x="7312828" y="3173780"/>
                </a:cubicBezTo>
                <a:cubicBezTo>
                  <a:pt x="7271868" y="3187151"/>
                  <a:pt x="7263279" y="3219615"/>
                  <a:pt x="7262952" y="3238727"/>
                </a:cubicBezTo>
                <a:cubicBezTo>
                  <a:pt x="7262975" y="3280331"/>
                  <a:pt x="7283840" y="3245635"/>
                  <a:pt x="7306623" y="3238874"/>
                </a:cubicBezTo>
                <a:cubicBezTo>
                  <a:pt x="7339925" y="3229414"/>
                  <a:pt x="7367994" y="3225882"/>
                  <a:pt x="7374562" y="3260992"/>
                </a:cubicBezTo>
                <a:cubicBezTo>
                  <a:pt x="7375007" y="3262024"/>
                  <a:pt x="7376109" y="3262773"/>
                  <a:pt x="7376554" y="3263806"/>
                </a:cubicBezTo>
                <a:cubicBezTo>
                  <a:pt x="7385854" y="3278155"/>
                  <a:pt x="7443519" y="3307151"/>
                  <a:pt x="7444112" y="3333820"/>
                </a:cubicBezTo>
                <a:cubicBezTo>
                  <a:pt x="7444112" y="3333820"/>
                  <a:pt x="7444335" y="3334337"/>
                  <a:pt x="7444335" y="3334337"/>
                </a:cubicBezTo>
                <a:cubicBezTo>
                  <a:pt x="7444335" y="3334337"/>
                  <a:pt x="7444992" y="3334053"/>
                  <a:pt x="7444992" y="3334053"/>
                </a:cubicBezTo>
                <a:cubicBezTo>
                  <a:pt x="7444992" y="3334053"/>
                  <a:pt x="7445648" y="3333771"/>
                  <a:pt x="7445648" y="3333771"/>
                </a:cubicBezTo>
                <a:cubicBezTo>
                  <a:pt x="7450902" y="3331506"/>
                  <a:pt x="7461632" y="3327493"/>
                  <a:pt x="7470392" y="3324329"/>
                </a:cubicBezTo>
                <a:cubicBezTo>
                  <a:pt x="7470392" y="3324329"/>
                  <a:pt x="7471705" y="3323763"/>
                  <a:pt x="7472361" y="3323479"/>
                </a:cubicBezTo>
                <a:cubicBezTo>
                  <a:pt x="7472361" y="3323479"/>
                  <a:pt x="7473018" y="3323197"/>
                  <a:pt x="7473018" y="3323197"/>
                </a:cubicBezTo>
                <a:lnTo>
                  <a:pt x="7474213" y="3322681"/>
                </a:lnTo>
                <a:lnTo>
                  <a:pt x="7476958" y="3321498"/>
                </a:lnTo>
                <a:cubicBezTo>
                  <a:pt x="7498196" y="3312955"/>
                  <a:pt x="7532598" y="3304246"/>
                  <a:pt x="7517220" y="3339025"/>
                </a:cubicBezTo>
                <a:cubicBezTo>
                  <a:pt x="7504552" y="3349381"/>
                  <a:pt x="7490550" y="3356640"/>
                  <a:pt x="7477182" y="3359955"/>
                </a:cubicBezTo>
                <a:cubicBezTo>
                  <a:pt x="7376166" y="3385752"/>
                  <a:pt x="7306928" y="3441912"/>
                  <a:pt x="7213867" y="3477131"/>
                </a:cubicBezTo>
                <a:cubicBezTo>
                  <a:pt x="7249288" y="3492461"/>
                  <a:pt x="7279571" y="3492257"/>
                  <a:pt x="7318961" y="3473442"/>
                </a:cubicBezTo>
                <a:cubicBezTo>
                  <a:pt x="7360323" y="3453777"/>
                  <a:pt x="7399503" y="3436276"/>
                  <a:pt x="7441997" y="3422854"/>
                </a:cubicBezTo>
                <a:lnTo>
                  <a:pt x="7438872" y="3433083"/>
                </a:lnTo>
                <a:lnTo>
                  <a:pt x="7432211" y="3438088"/>
                </a:lnTo>
                <a:cubicBezTo>
                  <a:pt x="7400965" y="3461348"/>
                  <a:pt x="7315480" y="3553886"/>
                  <a:pt x="7291639" y="3605164"/>
                </a:cubicBezTo>
                <a:cubicBezTo>
                  <a:pt x="7280370" y="3629604"/>
                  <a:pt x="7269927" y="3645120"/>
                  <a:pt x="7308111" y="3645183"/>
                </a:cubicBezTo>
                <a:cubicBezTo>
                  <a:pt x="7346297" y="3645247"/>
                  <a:pt x="7366167" y="3666055"/>
                  <a:pt x="7393041" y="3683233"/>
                </a:cubicBezTo>
                <a:cubicBezTo>
                  <a:pt x="7336257" y="3692412"/>
                  <a:pt x="7312235" y="3712557"/>
                  <a:pt x="7321505" y="3759354"/>
                </a:cubicBezTo>
                <a:cubicBezTo>
                  <a:pt x="7332488" y="3761352"/>
                  <a:pt x="7344129" y="3763065"/>
                  <a:pt x="7354891" y="3764546"/>
                </a:cubicBezTo>
                <a:cubicBezTo>
                  <a:pt x="7376010" y="3735859"/>
                  <a:pt x="7388467" y="3726818"/>
                  <a:pt x="7424555" y="3743696"/>
                </a:cubicBezTo>
                <a:cubicBezTo>
                  <a:pt x="7456904" y="3759125"/>
                  <a:pt x="7486117" y="3763667"/>
                  <a:pt x="7516165" y="3723178"/>
                </a:cubicBezTo>
                <a:cubicBezTo>
                  <a:pt x="7513634" y="3740791"/>
                  <a:pt x="7511104" y="3758405"/>
                  <a:pt x="7506814" y="3775552"/>
                </a:cubicBezTo>
                <a:cubicBezTo>
                  <a:pt x="7507471" y="3775269"/>
                  <a:pt x="7508127" y="3774986"/>
                  <a:pt x="7508784" y="3774703"/>
                </a:cubicBezTo>
                <a:cubicBezTo>
                  <a:pt x="7513932" y="3773096"/>
                  <a:pt x="7523407" y="3770236"/>
                  <a:pt x="7533429" y="3767293"/>
                </a:cubicBezTo>
                <a:lnTo>
                  <a:pt x="7561363" y="3759382"/>
                </a:lnTo>
                <a:lnTo>
                  <a:pt x="7561363" y="3759382"/>
                </a:lnTo>
                <a:cubicBezTo>
                  <a:pt x="7561363" y="3759382"/>
                  <a:pt x="7560484" y="3759149"/>
                  <a:pt x="7560484" y="3759149"/>
                </a:cubicBezTo>
                <a:cubicBezTo>
                  <a:pt x="7558503" y="3758168"/>
                  <a:pt x="7556745" y="3757701"/>
                  <a:pt x="7564880" y="3760315"/>
                </a:cubicBezTo>
                <a:cubicBezTo>
                  <a:pt x="7586647" y="3767454"/>
                  <a:pt x="7603892" y="3789395"/>
                  <a:pt x="7557669" y="3803200"/>
                </a:cubicBezTo>
                <a:cubicBezTo>
                  <a:pt x="7531379" y="3810861"/>
                  <a:pt x="7511445" y="3817005"/>
                  <a:pt x="7486829" y="3810482"/>
                </a:cubicBezTo>
                <a:cubicBezTo>
                  <a:pt x="7482231" y="3812463"/>
                  <a:pt x="7476755" y="3814212"/>
                  <a:pt x="7472158" y="3816194"/>
                </a:cubicBezTo>
                <a:cubicBezTo>
                  <a:pt x="7428520" y="3859482"/>
                  <a:pt x="7387593" y="3878348"/>
                  <a:pt x="7325915" y="3876173"/>
                </a:cubicBezTo>
                <a:cubicBezTo>
                  <a:pt x="7311669" y="3879255"/>
                  <a:pt x="7292392" y="3885115"/>
                  <a:pt x="7278803" y="3887914"/>
                </a:cubicBezTo>
                <a:cubicBezTo>
                  <a:pt x="7270911" y="3889480"/>
                  <a:pt x="7252078" y="3896374"/>
                  <a:pt x="7249908" y="3900370"/>
                </a:cubicBezTo>
                <a:cubicBezTo>
                  <a:pt x="7246645" y="3905448"/>
                  <a:pt x="7235132" y="3925709"/>
                  <a:pt x="7228777" y="3927225"/>
                </a:cubicBezTo>
                <a:cubicBezTo>
                  <a:pt x="7179482" y="3941130"/>
                  <a:pt x="6982812" y="4046712"/>
                  <a:pt x="6952402" y="4062881"/>
                </a:cubicBezTo>
                <a:cubicBezTo>
                  <a:pt x="6949776" y="4064013"/>
                  <a:pt x="6948027" y="4065379"/>
                  <a:pt x="6946714" y="4065945"/>
                </a:cubicBezTo>
                <a:cubicBezTo>
                  <a:pt x="6958959" y="4058218"/>
                  <a:pt x="6929651" y="4075136"/>
                  <a:pt x="6946714" y="4065945"/>
                </a:cubicBezTo>
                <a:cubicBezTo>
                  <a:pt x="6946058" y="4066228"/>
                  <a:pt x="6944967" y="4067310"/>
                  <a:pt x="6943654" y="4067876"/>
                </a:cubicBezTo>
                <a:cubicBezTo>
                  <a:pt x="6911296" y="4088556"/>
                  <a:pt x="6862234" y="4104809"/>
                  <a:pt x="6819940" y="4115084"/>
                </a:cubicBezTo>
                <a:cubicBezTo>
                  <a:pt x="6819283" y="4115367"/>
                  <a:pt x="6819283" y="4115367"/>
                  <a:pt x="6819283" y="4115367"/>
                </a:cubicBezTo>
                <a:cubicBezTo>
                  <a:pt x="6818626" y="4115650"/>
                  <a:pt x="6818626" y="4115650"/>
                  <a:pt x="6817969" y="4115933"/>
                </a:cubicBezTo>
                <a:cubicBezTo>
                  <a:pt x="6813589" y="4117515"/>
                  <a:pt x="6806691" y="4120030"/>
                  <a:pt x="6799247" y="4122856"/>
                </a:cubicBezTo>
                <a:lnTo>
                  <a:pt x="6777244" y="4131652"/>
                </a:lnTo>
                <a:lnTo>
                  <a:pt x="6780193" y="4129349"/>
                </a:lnTo>
                <a:cubicBezTo>
                  <a:pt x="6783142" y="4127045"/>
                  <a:pt x="6777244" y="4131652"/>
                  <a:pt x="6777244" y="4131652"/>
                </a:cubicBezTo>
                <a:lnTo>
                  <a:pt x="6777244" y="4131652"/>
                </a:lnTo>
                <a:lnTo>
                  <a:pt x="6773748" y="4134383"/>
                </a:lnTo>
                <a:cubicBezTo>
                  <a:pt x="6757797" y="4146155"/>
                  <a:pt x="6713660" y="4179255"/>
                  <a:pt x="6678634" y="4193742"/>
                </a:cubicBezTo>
                <a:cubicBezTo>
                  <a:pt x="6531945" y="4252690"/>
                  <a:pt x="6381403" y="4327985"/>
                  <a:pt x="6230276" y="4378443"/>
                </a:cubicBezTo>
                <a:cubicBezTo>
                  <a:pt x="6228963" y="4379009"/>
                  <a:pt x="6228305" y="4379292"/>
                  <a:pt x="6227649" y="4379575"/>
                </a:cubicBezTo>
                <a:cubicBezTo>
                  <a:pt x="6226335" y="4380141"/>
                  <a:pt x="6226335" y="4380141"/>
                  <a:pt x="6226335" y="4380141"/>
                </a:cubicBezTo>
                <a:cubicBezTo>
                  <a:pt x="6225022" y="4380707"/>
                  <a:pt x="6225022" y="4380707"/>
                  <a:pt x="6225679" y="4380424"/>
                </a:cubicBezTo>
                <a:cubicBezTo>
                  <a:pt x="6224366" y="4380990"/>
                  <a:pt x="6223708" y="4381274"/>
                  <a:pt x="6222396" y="4381839"/>
                </a:cubicBezTo>
                <a:cubicBezTo>
                  <a:pt x="6192610" y="4392231"/>
                  <a:pt x="6120130" y="4419190"/>
                  <a:pt x="6081808" y="4433261"/>
                </a:cubicBezTo>
                <a:cubicBezTo>
                  <a:pt x="6095917" y="4444315"/>
                  <a:pt x="6112525" y="4432260"/>
                  <a:pt x="6131167" y="4430343"/>
                </a:cubicBezTo>
                <a:lnTo>
                  <a:pt x="6315659" y="4365494"/>
                </a:lnTo>
                <a:lnTo>
                  <a:pt x="6313765" y="4367085"/>
                </a:lnTo>
                <a:cubicBezTo>
                  <a:pt x="6314202" y="4366744"/>
                  <a:pt x="6315786" y="4365449"/>
                  <a:pt x="6315786" y="4365449"/>
                </a:cubicBezTo>
                <a:lnTo>
                  <a:pt x="6315659" y="4365494"/>
                </a:lnTo>
                <a:lnTo>
                  <a:pt x="6318624" y="4363002"/>
                </a:lnTo>
                <a:cubicBezTo>
                  <a:pt x="6330858" y="4353445"/>
                  <a:pt x="6366405" y="4352809"/>
                  <a:pt x="6367423" y="4376848"/>
                </a:cubicBezTo>
                <a:cubicBezTo>
                  <a:pt x="6367763" y="4397508"/>
                  <a:pt x="6348251" y="4401023"/>
                  <a:pt x="6331390" y="4407068"/>
                </a:cubicBezTo>
                <a:cubicBezTo>
                  <a:pt x="6285187" y="4424536"/>
                  <a:pt x="6241379" y="4438524"/>
                  <a:pt x="6195388" y="4454677"/>
                </a:cubicBezTo>
                <a:cubicBezTo>
                  <a:pt x="6200346" y="4477018"/>
                  <a:pt x="6226106" y="4453675"/>
                  <a:pt x="6239367" y="4469989"/>
                </a:cubicBezTo>
                <a:cubicBezTo>
                  <a:pt x="6084397" y="4538626"/>
                  <a:pt x="5826298" y="4534222"/>
                  <a:pt x="5733634" y="4675138"/>
                </a:cubicBezTo>
                <a:cubicBezTo>
                  <a:pt x="5733634" y="4675138"/>
                  <a:pt x="5739077" y="4667896"/>
                  <a:pt x="5731452" y="4677303"/>
                </a:cubicBezTo>
                <a:cubicBezTo>
                  <a:pt x="5722079" y="4688075"/>
                  <a:pt x="5678503" y="4704411"/>
                  <a:pt x="5656704" y="4691777"/>
                </a:cubicBezTo>
                <a:cubicBezTo>
                  <a:pt x="5659775" y="4691677"/>
                  <a:pt x="5655825" y="4691544"/>
                  <a:pt x="5655825" y="4691544"/>
                </a:cubicBezTo>
                <a:cubicBezTo>
                  <a:pt x="5656481" y="4691261"/>
                  <a:pt x="5656704" y="4691777"/>
                  <a:pt x="5656704" y="4691777"/>
                </a:cubicBezTo>
                <a:cubicBezTo>
                  <a:pt x="5655825" y="4691544"/>
                  <a:pt x="5655168" y="4691827"/>
                  <a:pt x="5653633" y="4691877"/>
                </a:cubicBezTo>
                <a:cubicBezTo>
                  <a:pt x="5642225" y="4692510"/>
                  <a:pt x="5612811" y="4729056"/>
                  <a:pt x="5601276" y="4707714"/>
                </a:cubicBezTo>
                <a:cubicBezTo>
                  <a:pt x="5589072" y="4684824"/>
                  <a:pt x="5626558" y="4677845"/>
                  <a:pt x="5648674" y="4669536"/>
                </a:cubicBezTo>
                <a:cubicBezTo>
                  <a:pt x="5646894" y="4665407"/>
                  <a:pt x="5645337" y="4661794"/>
                  <a:pt x="5643558" y="4657666"/>
                </a:cubicBezTo>
                <a:cubicBezTo>
                  <a:pt x="5635233" y="4660031"/>
                  <a:pt x="5626473" y="4663195"/>
                  <a:pt x="5617491" y="4665843"/>
                </a:cubicBezTo>
                <a:cubicBezTo>
                  <a:pt x="5547785" y="4679367"/>
                  <a:pt x="5490853" y="4700849"/>
                  <a:pt x="5436475" y="4746319"/>
                </a:cubicBezTo>
                <a:cubicBezTo>
                  <a:pt x="5419877" y="4760205"/>
                  <a:pt x="5404339" y="4767514"/>
                  <a:pt x="5383970" y="4774458"/>
                </a:cubicBezTo>
                <a:cubicBezTo>
                  <a:pt x="5374576" y="4781568"/>
                  <a:pt x="5365404" y="4789193"/>
                  <a:pt x="5356665" y="4796020"/>
                </a:cubicBezTo>
                <a:cubicBezTo>
                  <a:pt x="5308313" y="4821147"/>
                  <a:pt x="5268530" y="4848086"/>
                  <a:pt x="5223515" y="4880954"/>
                </a:cubicBezTo>
                <a:cubicBezTo>
                  <a:pt x="5163205" y="4925309"/>
                  <a:pt x="5104314" y="4949471"/>
                  <a:pt x="5031186" y="4940604"/>
                </a:cubicBezTo>
                <a:cubicBezTo>
                  <a:pt x="5011643" y="4938625"/>
                  <a:pt x="4991021" y="4939559"/>
                  <a:pt x="4971753" y="4947253"/>
                </a:cubicBezTo>
                <a:cubicBezTo>
                  <a:pt x="4867751" y="4987800"/>
                  <a:pt x="4761937" y="5018724"/>
                  <a:pt x="4660593" y="5063633"/>
                </a:cubicBezTo>
                <a:cubicBezTo>
                  <a:pt x="4538892" y="5117317"/>
                  <a:pt x="4529327" y="5095127"/>
                  <a:pt x="4408515" y="5150875"/>
                </a:cubicBezTo>
                <a:cubicBezTo>
                  <a:pt x="4383126" y="5162430"/>
                  <a:pt x="4358394" y="5173705"/>
                  <a:pt x="4335442" y="5189105"/>
                </a:cubicBezTo>
                <a:cubicBezTo>
                  <a:pt x="4284029" y="5216163"/>
                  <a:pt x="4231927" y="5238010"/>
                  <a:pt x="4180959" y="5266100"/>
                </a:cubicBezTo>
                <a:cubicBezTo>
                  <a:pt x="4158430" y="5278870"/>
                  <a:pt x="4134979" y="5284084"/>
                  <a:pt x="4110596" y="5279907"/>
                </a:cubicBezTo>
                <a:cubicBezTo>
                  <a:pt x="3893398" y="5364965"/>
                  <a:pt x="3575894" y="5522634"/>
                  <a:pt x="3362911" y="5615666"/>
                </a:cubicBezTo>
                <a:cubicBezTo>
                  <a:pt x="3342120" y="5625240"/>
                  <a:pt x="3335405" y="5640373"/>
                  <a:pt x="3321668" y="5655474"/>
                </a:cubicBezTo>
                <a:cubicBezTo>
                  <a:pt x="3318978" y="5683559"/>
                  <a:pt x="3298673" y="5701492"/>
                  <a:pt x="3275097" y="5722669"/>
                </a:cubicBezTo>
                <a:cubicBezTo>
                  <a:pt x="3278929" y="5702658"/>
                  <a:pt x="3283420" y="5682364"/>
                  <a:pt x="3287254" y="5662353"/>
                </a:cubicBezTo>
                <a:cubicBezTo>
                  <a:pt x="3245871" y="5678355"/>
                  <a:pt x="3203831" y="5694641"/>
                  <a:pt x="3162671" y="5711159"/>
                </a:cubicBezTo>
                <a:cubicBezTo>
                  <a:pt x="3152652" y="5724046"/>
                  <a:pt x="3141753" y="5736700"/>
                  <a:pt x="3131076" y="5749869"/>
                </a:cubicBezTo>
                <a:cubicBezTo>
                  <a:pt x="3104068" y="5784766"/>
                  <a:pt x="3078964" y="5769885"/>
                  <a:pt x="3040822" y="5777147"/>
                </a:cubicBezTo>
                <a:cubicBezTo>
                  <a:pt x="2996656" y="5842693"/>
                  <a:pt x="2929185" y="5863210"/>
                  <a:pt x="2854415" y="5874022"/>
                </a:cubicBezTo>
                <a:cubicBezTo>
                  <a:pt x="2800915" y="5881785"/>
                  <a:pt x="2771608" y="5898702"/>
                  <a:pt x="2724325" y="5919083"/>
                </a:cubicBezTo>
                <a:cubicBezTo>
                  <a:pt x="2720893" y="5932801"/>
                  <a:pt x="2715026" y="5942673"/>
                  <a:pt x="2699043" y="5948952"/>
                </a:cubicBezTo>
                <a:cubicBezTo>
                  <a:pt x="2519721" y="6018906"/>
                  <a:pt x="2473869" y="6058866"/>
                  <a:pt x="2294410" y="6142955"/>
                </a:cubicBezTo>
                <a:cubicBezTo>
                  <a:pt x="2267094" y="6162684"/>
                  <a:pt x="2198459" y="6209405"/>
                  <a:pt x="2151611" y="6228988"/>
                </a:cubicBezTo>
                <a:cubicBezTo>
                  <a:pt x="2100822" y="6250268"/>
                  <a:pt x="2033405" y="6279941"/>
                  <a:pt x="1979343" y="6304469"/>
                </a:cubicBezTo>
                <a:cubicBezTo>
                  <a:pt x="1944983" y="6320503"/>
                  <a:pt x="1908823" y="6328747"/>
                  <a:pt x="1872809" y="6324689"/>
                </a:cubicBezTo>
                <a:cubicBezTo>
                  <a:pt x="1868816" y="6317230"/>
                  <a:pt x="1865701" y="6310005"/>
                  <a:pt x="1861929" y="6303064"/>
                </a:cubicBezTo>
                <a:cubicBezTo>
                  <a:pt x="1777966" y="6279898"/>
                  <a:pt x="1737056" y="6226544"/>
                  <a:pt x="1689761" y="6169213"/>
                </a:cubicBezTo>
                <a:cubicBezTo>
                  <a:pt x="1630749" y="6097349"/>
                  <a:pt x="1541837" y="6053672"/>
                  <a:pt x="1478896" y="5985339"/>
                </a:cubicBezTo>
                <a:cubicBezTo>
                  <a:pt x="1436049" y="5938329"/>
                  <a:pt x="1444159" y="5861397"/>
                  <a:pt x="1401301" y="5812556"/>
                </a:cubicBezTo>
                <a:cubicBezTo>
                  <a:pt x="1364843" y="5807465"/>
                  <a:pt x="1364260" y="5782626"/>
                  <a:pt x="1366727" y="5754025"/>
                </a:cubicBezTo>
                <a:cubicBezTo>
                  <a:pt x="1370242" y="5717016"/>
                  <a:pt x="1369594" y="5681190"/>
                  <a:pt x="1322162" y="5675933"/>
                </a:cubicBezTo>
                <a:cubicBezTo>
                  <a:pt x="1290323" y="5672523"/>
                  <a:pt x="1274222" y="5658657"/>
                  <a:pt x="1255441" y="5636766"/>
                </a:cubicBezTo>
                <a:cubicBezTo>
                  <a:pt x="1235994" y="5613328"/>
                  <a:pt x="1218314" y="5592186"/>
                  <a:pt x="1174527" y="5609837"/>
                </a:cubicBezTo>
                <a:cubicBezTo>
                  <a:pt x="1163363" y="5614649"/>
                  <a:pt x="1146236" y="5612853"/>
                  <a:pt x="1143757" y="5601682"/>
                </a:cubicBezTo>
                <a:cubicBezTo>
                  <a:pt x="1136553" y="5570518"/>
                  <a:pt x="1098283" y="5555806"/>
                  <a:pt x="1091312" y="5526988"/>
                </a:cubicBezTo>
                <a:cubicBezTo>
                  <a:pt x="1072635" y="5447529"/>
                  <a:pt x="1105987" y="5371345"/>
                  <a:pt x="1106598" y="5287855"/>
                </a:cubicBezTo>
                <a:cubicBezTo>
                  <a:pt x="1107210" y="5242306"/>
                  <a:pt x="1091405" y="5203834"/>
                  <a:pt x="1045625" y="5180731"/>
                </a:cubicBezTo>
                <a:cubicBezTo>
                  <a:pt x="1035499" y="5175305"/>
                  <a:pt x="1022470" y="5161338"/>
                  <a:pt x="1008224" y="5164419"/>
                </a:cubicBezTo>
                <a:cubicBezTo>
                  <a:pt x="939397" y="5178176"/>
                  <a:pt x="931548" y="5149126"/>
                  <a:pt x="927775" y="5104244"/>
                </a:cubicBezTo>
                <a:cubicBezTo>
                  <a:pt x="924712" y="5068234"/>
                  <a:pt x="912774" y="5053186"/>
                  <a:pt x="901630" y="5023720"/>
                </a:cubicBezTo>
                <a:cubicBezTo>
                  <a:pt x="892265" y="4998383"/>
                  <a:pt x="880550" y="4983850"/>
                  <a:pt x="913978" y="4958425"/>
                </a:cubicBezTo>
                <a:cubicBezTo>
                  <a:pt x="926211" y="4948869"/>
                  <a:pt x="942173" y="4938928"/>
                  <a:pt x="921243" y="4924696"/>
                </a:cubicBezTo>
                <a:cubicBezTo>
                  <a:pt x="907801" y="4915191"/>
                  <a:pt x="896975" y="4902722"/>
                  <a:pt x="871587" y="4914278"/>
                </a:cubicBezTo>
                <a:cubicBezTo>
                  <a:pt x="814676" y="4939422"/>
                  <a:pt x="785675" y="4933565"/>
                  <a:pt x="777263" y="4883339"/>
                </a:cubicBezTo>
                <a:cubicBezTo>
                  <a:pt x="772251" y="4851841"/>
                  <a:pt x="753428" y="4822626"/>
                  <a:pt x="734202" y="4799703"/>
                </a:cubicBezTo>
                <a:cubicBezTo>
                  <a:pt x="690889" y="4747999"/>
                  <a:pt x="704265" y="4708575"/>
                  <a:pt x="759915" y="4655213"/>
                </a:cubicBezTo>
                <a:cubicBezTo>
                  <a:pt x="756832" y="4653482"/>
                  <a:pt x="753972" y="4652267"/>
                  <a:pt x="753071" y="4648371"/>
                </a:cubicBezTo>
                <a:cubicBezTo>
                  <a:pt x="753071" y="4648371"/>
                  <a:pt x="755052" y="4649353"/>
                  <a:pt x="752192" y="4648138"/>
                </a:cubicBezTo>
                <a:cubicBezTo>
                  <a:pt x="748453" y="4646690"/>
                  <a:pt x="736855" y="4652301"/>
                  <a:pt x="728540" y="4656497"/>
                </a:cubicBezTo>
                <a:cubicBezTo>
                  <a:pt x="727884" y="4656780"/>
                  <a:pt x="726571" y="4657346"/>
                  <a:pt x="725034" y="4657397"/>
                </a:cubicBezTo>
                <a:cubicBezTo>
                  <a:pt x="705969" y="4661944"/>
                  <a:pt x="655360" y="4676415"/>
                  <a:pt x="672232" y="4634262"/>
                </a:cubicBezTo>
                <a:cubicBezTo>
                  <a:pt x="700586" y="4604292"/>
                  <a:pt x="738463" y="4589189"/>
                  <a:pt x="776085" y="4568077"/>
                </a:cubicBezTo>
                <a:cubicBezTo>
                  <a:pt x="793529" y="4548929"/>
                  <a:pt x="815868" y="4541136"/>
                  <a:pt x="837073" y="4527099"/>
                </a:cubicBezTo>
                <a:cubicBezTo>
                  <a:pt x="844942" y="4521871"/>
                  <a:pt x="849084" y="4517027"/>
                  <a:pt x="849921" y="4509935"/>
                </a:cubicBezTo>
                <a:cubicBezTo>
                  <a:pt x="850377" y="4512798"/>
                  <a:pt x="851489" y="4515379"/>
                  <a:pt x="851943" y="4518242"/>
                </a:cubicBezTo>
                <a:cubicBezTo>
                  <a:pt x="853014" y="4513497"/>
                  <a:pt x="852113" y="4509602"/>
                  <a:pt x="850556" y="4505989"/>
                </a:cubicBezTo>
                <a:cubicBezTo>
                  <a:pt x="851001" y="4507021"/>
                  <a:pt x="849476" y="4508902"/>
                  <a:pt x="849921" y="4509935"/>
                </a:cubicBezTo>
                <a:cubicBezTo>
                  <a:pt x="850556" y="4505989"/>
                  <a:pt x="847463" y="4502426"/>
                  <a:pt x="845906" y="4498814"/>
                </a:cubicBezTo>
                <a:cubicBezTo>
                  <a:pt x="844349" y="4495202"/>
                  <a:pt x="840153" y="4490890"/>
                  <a:pt x="836849" y="4488643"/>
                </a:cubicBezTo>
                <a:cubicBezTo>
                  <a:pt x="833322" y="4485879"/>
                  <a:pt x="825410" y="4483783"/>
                  <a:pt x="821681" y="4484166"/>
                </a:cubicBezTo>
                <a:cubicBezTo>
                  <a:pt x="713959" y="4488988"/>
                  <a:pt x="764165" y="4480808"/>
                  <a:pt x="796406" y="4439984"/>
                </a:cubicBezTo>
                <a:cubicBezTo>
                  <a:pt x="809042" y="4424135"/>
                  <a:pt x="799213" y="4432043"/>
                  <a:pt x="811436" y="4420655"/>
                </a:cubicBezTo>
                <a:cubicBezTo>
                  <a:pt x="810418" y="4396615"/>
                  <a:pt x="794414" y="4399230"/>
                  <a:pt x="765465" y="4402530"/>
                </a:cubicBezTo>
                <a:cubicBezTo>
                  <a:pt x="736517" y="4405828"/>
                  <a:pt x="719336" y="4394876"/>
                  <a:pt x="758092" y="4380006"/>
                </a:cubicBezTo>
                <a:cubicBezTo>
                  <a:pt x="759384" y="4375777"/>
                  <a:pt x="760454" y="4371032"/>
                  <a:pt x="761746" y="4366803"/>
                </a:cubicBezTo>
                <a:cubicBezTo>
                  <a:pt x="729927" y="4367056"/>
                  <a:pt x="697473" y="4371255"/>
                  <a:pt x="682188" y="4346633"/>
                </a:cubicBezTo>
                <a:cubicBezTo>
                  <a:pt x="663948" y="4342256"/>
                  <a:pt x="649278" y="4347967"/>
                  <a:pt x="631770" y="4356126"/>
                </a:cubicBezTo>
                <a:cubicBezTo>
                  <a:pt x="637141" y="4374007"/>
                  <a:pt x="641166" y="4386958"/>
                  <a:pt x="615788" y="4400346"/>
                </a:cubicBezTo>
                <a:cubicBezTo>
                  <a:pt x="604413" y="4406473"/>
                  <a:pt x="590844" y="4412934"/>
                  <a:pt x="580463" y="4401497"/>
                </a:cubicBezTo>
                <a:cubicBezTo>
                  <a:pt x="570083" y="4390061"/>
                  <a:pt x="556185" y="4377693"/>
                  <a:pt x="579138" y="4362291"/>
                </a:cubicBezTo>
                <a:cubicBezTo>
                  <a:pt x="583289" y="4359278"/>
                  <a:pt x="593988" y="4349770"/>
                  <a:pt x="593543" y="4348739"/>
                </a:cubicBezTo>
                <a:cubicBezTo>
                  <a:pt x="552400" y="4293038"/>
                  <a:pt x="603094" y="4293217"/>
                  <a:pt x="654518" y="4267990"/>
                </a:cubicBezTo>
                <a:cubicBezTo>
                  <a:pt x="667430" y="4261813"/>
                  <a:pt x="672027" y="4259831"/>
                  <a:pt x="684070" y="4255252"/>
                </a:cubicBezTo>
                <a:cubicBezTo>
                  <a:pt x="695647" y="4245978"/>
                  <a:pt x="707223" y="4236704"/>
                  <a:pt x="718577" y="4226914"/>
                </a:cubicBezTo>
                <a:cubicBezTo>
                  <a:pt x="727772" y="4222951"/>
                  <a:pt x="736308" y="4219271"/>
                  <a:pt x="745502" y="4215308"/>
                </a:cubicBezTo>
                <a:cubicBezTo>
                  <a:pt x="680029" y="4126646"/>
                  <a:pt x="610859" y="4043863"/>
                  <a:pt x="568794" y="3942663"/>
                </a:cubicBezTo>
                <a:cubicBezTo>
                  <a:pt x="565679" y="3935439"/>
                  <a:pt x="559939" y="3929345"/>
                  <a:pt x="559673" y="3921504"/>
                </a:cubicBezTo>
                <a:cubicBezTo>
                  <a:pt x="555932" y="3844175"/>
                  <a:pt x="558547" y="3841211"/>
                  <a:pt x="464755" y="3863894"/>
                </a:cubicBezTo>
                <a:cubicBezTo>
                  <a:pt x="503499" y="3809252"/>
                  <a:pt x="555018" y="3762566"/>
                  <a:pt x="521554" y="3706615"/>
                </a:cubicBezTo>
                <a:cubicBezTo>
                  <a:pt x="501387" y="3710413"/>
                  <a:pt x="486749" y="3721618"/>
                  <a:pt x="468595" y="3731892"/>
                </a:cubicBezTo>
                <a:cubicBezTo>
                  <a:pt x="467504" y="3732974"/>
                  <a:pt x="467313" y="3737952"/>
                  <a:pt x="468861" y="3739733"/>
                </a:cubicBezTo>
                <a:cubicBezTo>
                  <a:pt x="444339" y="3749691"/>
                  <a:pt x="432996" y="3761312"/>
                  <a:pt x="434139" y="3731446"/>
                </a:cubicBezTo>
                <a:cubicBezTo>
                  <a:pt x="454199" y="3709335"/>
                  <a:pt x="475584" y="3688490"/>
                  <a:pt x="495645" y="3666380"/>
                </a:cubicBezTo>
                <a:cubicBezTo>
                  <a:pt x="501300" y="3657822"/>
                  <a:pt x="507391" y="3648465"/>
                  <a:pt x="513046" y="3639908"/>
                </a:cubicBezTo>
                <a:cubicBezTo>
                  <a:pt x="504276" y="3641241"/>
                  <a:pt x="497265" y="3643039"/>
                  <a:pt x="488494" y="3644372"/>
                </a:cubicBezTo>
                <a:cubicBezTo>
                  <a:pt x="439379" y="3651468"/>
                  <a:pt x="407771" y="3650406"/>
                  <a:pt x="387582" y="3612599"/>
                </a:cubicBezTo>
                <a:cubicBezTo>
                  <a:pt x="392613" y="3609819"/>
                  <a:pt x="399202" y="3610651"/>
                  <a:pt x="401362" y="3604825"/>
                </a:cubicBezTo>
                <a:cubicBezTo>
                  <a:pt x="401139" y="3604309"/>
                  <a:pt x="400917" y="3603792"/>
                  <a:pt x="401351" y="3602993"/>
                </a:cubicBezTo>
                <a:cubicBezTo>
                  <a:pt x="402611" y="3593270"/>
                  <a:pt x="438920" y="3572723"/>
                  <a:pt x="416019" y="3559340"/>
                </a:cubicBezTo>
                <a:cubicBezTo>
                  <a:pt x="415140" y="3559107"/>
                  <a:pt x="413827" y="3559673"/>
                  <a:pt x="412514" y="3560239"/>
                </a:cubicBezTo>
                <a:cubicBezTo>
                  <a:pt x="415543" y="3552815"/>
                  <a:pt x="410999" y="3563952"/>
                  <a:pt x="412080" y="3561038"/>
                </a:cubicBezTo>
                <a:cubicBezTo>
                  <a:pt x="411857" y="3560522"/>
                  <a:pt x="412291" y="3559723"/>
                  <a:pt x="412291" y="3559723"/>
                </a:cubicBezTo>
                <a:cubicBezTo>
                  <a:pt x="411635" y="3560006"/>
                  <a:pt x="411857" y="3560522"/>
                  <a:pt x="411857" y="3560522"/>
                </a:cubicBezTo>
                <a:cubicBezTo>
                  <a:pt x="411422" y="3561322"/>
                  <a:pt x="411210" y="3562637"/>
                  <a:pt x="410342" y="3564235"/>
                </a:cubicBezTo>
                <a:cubicBezTo>
                  <a:pt x="403850" y="3579886"/>
                  <a:pt x="355043" y="3602148"/>
                  <a:pt x="332533" y="3580641"/>
                </a:cubicBezTo>
                <a:cubicBezTo>
                  <a:pt x="330097" y="3576795"/>
                  <a:pt x="330054" y="3569471"/>
                  <a:pt x="328275" y="3565342"/>
                </a:cubicBezTo>
                <a:cubicBezTo>
                  <a:pt x="326272" y="3560697"/>
                  <a:pt x="324715" y="3557084"/>
                  <a:pt x="322936" y="3552957"/>
                </a:cubicBezTo>
                <a:cubicBezTo>
                  <a:pt x="326876" y="3551258"/>
                  <a:pt x="330159" y="3549843"/>
                  <a:pt x="332998" y="3547395"/>
                </a:cubicBezTo>
                <a:cubicBezTo>
                  <a:pt x="332342" y="3547678"/>
                  <a:pt x="332119" y="3547162"/>
                  <a:pt x="332119" y="3547162"/>
                </a:cubicBezTo>
                <a:cubicBezTo>
                  <a:pt x="330139" y="3546180"/>
                  <a:pt x="328782" y="3539421"/>
                  <a:pt x="328983" y="3536274"/>
                </a:cubicBezTo>
                <a:cubicBezTo>
                  <a:pt x="313381" y="3532597"/>
                  <a:pt x="298435" y="3528635"/>
                  <a:pt x="283055" y="3525474"/>
                </a:cubicBezTo>
                <a:cubicBezTo>
                  <a:pt x="306633" y="3504295"/>
                  <a:pt x="337127" y="3502778"/>
                  <a:pt x="307786" y="3476260"/>
                </a:cubicBezTo>
                <a:cubicBezTo>
                  <a:pt x="293888" y="3463892"/>
                  <a:pt x="306715" y="3443064"/>
                  <a:pt x="318249" y="3426466"/>
                </a:cubicBezTo>
                <a:cubicBezTo>
                  <a:pt x="317592" y="3426749"/>
                  <a:pt x="317592" y="3426749"/>
                  <a:pt x="316936" y="3427032"/>
                </a:cubicBezTo>
                <a:cubicBezTo>
                  <a:pt x="305104" y="3430296"/>
                  <a:pt x="279662" y="3432695"/>
                  <a:pt x="269504" y="3421775"/>
                </a:cubicBezTo>
                <a:cubicBezTo>
                  <a:pt x="263594" y="3424322"/>
                  <a:pt x="258997" y="3426304"/>
                  <a:pt x="253743" y="3428569"/>
                </a:cubicBezTo>
                <a:cubicBezTo>
                  <a:pt x="248086" y="3399185"/>
                  <a:pt x="283622" y="3396719"/>
                  <a:pt x="295548" y="3371995"/>
                </a:cubicBezTo>
                <a:cubicBezTo>
                  <a:pt x="310842" y="3360507"/>
                  <a:pt x="326137" y="3349018"/>
                  <a:pt x="342088" y="3337246"/>
                </a:cubicBezTo>
                <a:cubicBezTo>
                  <a:pt x="341431" y="3337529"/>
                  <a:pt x="340552" y="3337296"/>
                  <a:pt x="343625" y="3337196"/>
                </a:cubicBezTo>
                <a:cubicBezTo>
                  <a:pt x="351081" y="3336430"/>
                  <a:pt x="370603" y="3334747"/>
                  <a:pt x="380908" y="3333364"/>
                </a:cubicBezTo>
                <a:cubicBezTo>
                  <a:pt x="380558" y="3310873"/>
                  <a:pt x="376098" y="3298719"/>
                  <a:pt x="346048" y="3301270"/>
                </a:cubicBezTo>
                <a:cubicBezTo>
                  <a:pt x="323678" y="3303569"/>
                  <a:pt x="298871" y="3302023"/>
                  <a:pt x="276045" y="3301459"/>
                </a:cubicBezTo>
                <a:cubicBezTo>
                  <a:pt x="270580" y="3305039"/>
                  <a:pt x="266650" y="3308569"/>
                  <a:pt x="261407" y="3312665"/>
                </a:cubicBezTo>
                <a:cubicBezTo>
                  <a:pt x="254459" y="3325451"/>
                  <a:pt x="242363" y="3320874"/>
                  <a:pt x="236622" y="3314782"/>
                </a:cubicBezTo>
                <a:cubicBezTo>
                  <a:pt x="223815" y="3301331"/>
                  <a:pt x="234079" y="3292623"/>
                  <a:pt x="244533" y="3278938"/>
                </a:cubicBezTo>
                <a:cubicBezTo>
                  <a:pt x="262920" y="3271011"/>
                  <a:pt x="290660" y="3248651"/>
                  <a:pt x="304791" y="3263366"/>
                </a:cubicBezTo>
                <a:cubicBezTo>
                  <a:pt x="303477" y="3263933"/>
                  <a:pt x="306104" y="3262800"/>
                  <a:pt x="305448" y="3263083"/>
                </a:cubicBezTo>
                <a:cubicBezTo>
                  <a:pt x="305448" y="3263083"/>
                  <a:pt x="305448" y="3263083"/>
                  <a:pt x="306104" y="3262800"/>
                </a:cubicBezTo>
                <a:cubicBezTo>
                  <a:pt x="311358" y="3260536"/>
                  <a:pt x="325815" y="3256138"/>
                  <a:pt x="332827" y="3254340"/>
                </a:cubicBezTo>
                <a:cubicBezTo>
                  <a:pt x="333654" y="3245417"/>
                  <a:pt x="333822" y="3236777"/>
                  <a:pt x="334648" y="3227854"/>
                </a:cubicBezTo>
                <a:cubicBezTo>
                  <a:pt x="296368" y="3211308"/>
                  <a:pt x="340260" y="3174030"/>
                  <a:pt x="307879" y="3153106"/>
                </a:cubicBezTo>
                <a:cubicBezTo>
                  <a:pt x="308758" y="3153339"/>
                  <a:pt x="310517" y="3153806"/>
                  <a:pt x="312274" y="3154271"/>
                </a:cubicBezTo>
                <a:cubicBezTo>
                  <a:pt x="309415" y="3153056"/>
                  <a:pt x="305899" y="3152124"/>
                  <a:pt x="302604" y="3151708"/>
                </a:cubicBezTo>
                <a:cubicBezTo>
                  <a:pt x="302827" y="3152224"/>
                  <a:pt x="302170" y="3152508"/>
                  <a:pt x="301736" y="3153307"/>
                </a:cubicBezTo>
                <a:cubicBezTo>
                  <a:pt x="274409" y="3171205"/>
                  <a:pt x="261116" y="3187339"/>
                  <a:pt x="231839" y="3171808"/>
                </a:cubicBezTo>
                <a:cubicBezTo>
                  <a:pt x="208463" y="3189841"/>
                  <a:pt x="195953" y="3189725"/>
                  <a:pt x="185731" y="3167817"/>
                </a:cubicBezTo>
                <a:cubicBezTo>
                  <a:pt x="195794" y="3162257"/>
                  <a:pt x="200581" y="3155297"/>
                  <a:pt x="203822" y="3146556"/>
                </a:cubicBezTo>
                <a:cubicBezTo>
                  <a:pt x="210633" y="3147904"/>
                  <a:pt x="199649" y="3145907"/>
                  <a:pt x="202943" y="3146323"/>
                </a:cubicBezTo>
                <a:cubicBezTo>
                  <a:pt x="205580" y="3147022"/>
                  <a:pt x="204701" y="3146789"/>
                  <a:pt x="203822" y="3146556"/>
                </a:cubicBezTo>
                <a:cubicBezTo>
                  <a:pt x="203165" y="3146840"/>
                  <a:pt x="202064" y="3146090"/>
                  <a:pt x="200528" y="3146140"/>
                </a:cubicBezTo>
                <a:cubicBezTo>
                  <a:pt x="179661" y="3142896"/>
                  <a:pt x="140724" y="3126634"/>
                  <a:pt x="132028" y="3102845"/>
                </a:cubicBezTo>
                <a:cubicBezTo>
                  <a:pt x="135088" y="3100914"/>
                  <a:pt x="140564" y="3099166"/>
                  <a:pt x="144282" y="3096951"/>
                </a:cubicBezTo>
                <a:cubicBezTo>
                  <a:pt x="147766" y="3092389"/>
                  <a:pt x="149482" y="3085530"/>
                  <a:pt x="154291" y="3082233"/>
                </a:cubicBezTo>
                <a:cubicBezTo>
                  <a:pt x="241726" y="3023125"/>
                  <a:pt x="204231" y="3028272"/>
                  <a:pt x="140115" y="2984311"/>
                </a:cubicBezTo>
                <a:cubicBezTo>
                  <a:pt x="139035" y="2987224"/>
                  <a:pt x="136016" y="2996481"/>
                  <a:pt x="134935" y="2999394"/>
                </a:cubicBezTo>
                <a:cubicBezTo>
                  <a:pt x="123772" y="3004206"/>
                  <a:pt x="115436" y="3004741"/>
                  <a:pt x="105098" y="3000629"/>
                </a:cubicBezTo>
                <a:cubicBezTo>
                  <a:pt x="111823" y="2987326"/>
                  <a:pt x="106527" y="2982267"/>
                  <a:pt x="91814" y="2980653"/>
                </a:cubicBezTo>
                <a:cubicBezTo>
                  <a:pt x="89600" y="2977323"/>
                  <a:pt x="87387" y="2973994"/>
                  <a:pt x="85173" y="2970665"/>
                </a:cubicBezTo>
                <a:cubicBezTo>
                  <a:pt x="78584" y="2969833"/>
                  <a:pt x="66075" y="2969717"/>
                  <a:pt x="62537" y="2965122"/>
                </a:cubicBezTo>
                <a:cubicBezTo>
                  <a:pt x="56563" y="2956683"/>
                  <a:pt x="65767" y="2954551"/>
                  <a:pt x="73637" y="2949323"/>
                </a:cubicBezTo>
                <a:cubicBezTo>
                  <a:pt x="51118" y="2925985"/>
                  <a:pt x="84832" y="2912064"/>
                  <a:pt x="91069" y="2890404"/>
                </a:cubicBezTo>
                <a:cubicBezTo>
                  <a:pt x="110408" y="2819648"/>
                  <a:pt x="62117" y="2779880"/>
                  <a:pt x="31737" y="2725660"/>
                </a:cubicBezTo>
                <a:cubicBezTo>
                  <a:pt x="39384" y="2719916"/>
                  <a:pt x="37604" y="2715788"/>
                  <a:pt x="30994" y="2711294"/>
                </a:cubicBezTo>
                <a:cubicBezTo>
                  <a:pt x="20370" y="2695679"/>
                  <a:pt x="10624" y="2680297"/>
                  <a:pt x="0" y="2664682"/>
                </a:cubicBezTo>
                <a:cubicBezTo>
                  <a:pt x="1525" y="2662801"/>
                  <a:pt x="4153" y="2661668"/>
                  <a:pt x="4142" y="2659837"/>
                </a:cubicBezTo>
                <a:cubicBezTo>
                  <a:pt x="11627" y="2588683"/>
                  <a:pt x="32747" y="2559997"/>
                  <a:pt x="113033" y="2516822"/>
                </a:cubicBezTo>
                <a:cubicBezTo>
                  <a:pt x="141473" y="2501502"/>
                  <a:pt x="138674" y="2435394"/>
                  <a:pt x="136767" y="2409289"/>
                </a:cubicBezTo>
                <a:cubicBezTo>
                  <a:pt x="135664" y="2408541"/>
                  <a:pt x="133472" y="2408874"/>
                  <a:pt x="131280" y="2409207"/>
                </a:cubicBezTo>
                <a:cubicBezTo>
                  <a:pt x="133662" y="2403896"/>
                  <a:pt x="129320" y="2411887"/>
                  <a:pt x="130623" y="2409490"/>
                </a:cubicBezTo>
                <a:cubicBezTo>
                  <a:pt x="130189" y="2410289"/>
                  <a:pt x="129754" y="2411088"/>
                  <a:pt x="129320" y="2411887"/>
                </a:cubicBezTo>
                <a:cubicBezTo>
                  <a:pt x="121503" y="2426272"/>
                  <a:pt x="107216" y="2459968"/>
                  <a:pt x="108858" y="2478231"/>
                </a:cubicBezTo>
                <a:cubicBezTo>
                  <a:pt x="111868" y="2505084"/>
                  <a:pt x="91363" y="2526163"/>
                  <a:pt x="59766" y="2526931"/>
                </a:cubicBezTo>
                <a:cubicBezTo>
                  <a:pt x="35192" y="2527733"/>
                  <a:pt x="18043" y="2522274"/>
                  <a:pt x="20288" y="2493157"/>
                </a:cubicBezTo>
                <a:cubicBezTo>
                  <a:pt x="23528" y="2446475"/>
                  <a:pt x="82979" y="2405549"/>
                  <a:pt x="114797" y="2367356"/>
                </a:cubicBezTo>
                <a:cubicBezTo>
                  <a:pt x="114797" y="2367356"/>
                  <a:pt x="109787" y="2373798"/>
                  <a:pt x="116978" y="2365191"/>
                </a:cubicBezTo>
                <a:cubicBezTo>
                  <a:pt x="125038" y="2354985"/>
                  <a:pt x="154419" y="2312946"/>
                  <a:pt x="161558" y="2295182"/>
                </a:cubicBezTo>
                <a:cubicBezTo>
                  <a:pt x="168220" y="2308833"/>
                  <a:pt x="167226" y="2326396"/>
                  <a:pt x="168635" y="2342313"/>
                </a:cubicBezTo>
                <a:cubicBezTo>
                  <a:pt x="175203" y="2339481"/>
                  <a:pt x="179142" y="2337783"/>
                  <a:pt x="186801" y="2333870"/>
                </a:cubicBezTo>
                <a:cubicBezTo>
                  <a:pt x="194459" y="2329957"/>
                  <a:pt x="196862" y="2328309"/>
                  <a:pt x="210643" y="2320533"/>
                </a:cubicBezTo>
                <a:cubicBezTo>
                  <a:pt x="209986" y="2320816"/>
                  <a:pt x="186154" y="2335985"/>
                  <a:pt x="210643" y="2320533"/>
                </a:cubicBezTo>
                <a:cubicBezTo>
                  <a:pt x="213047" y="2318884"/>
                  <a:pt x="215452" y="2317236"/>
                  <a:pt x="219169" y="2315021"/>
                </a:cubicBezTo>
                <a:cubicBezTo>
                  <a:pt x="276450" y="2278090"/>
                  <a:pt x="437616" y="2180469"/>
                  <a:pt x="534766" y="2169189"/>
                </a:cubicBezTo>
                <a:cubicBezTo>
                  <a:pt x="610710" y="2134005"/>
                  <a:pt x="678784" y="2104050"/>
                  <a:pt x="752780" y="2073377"/>
                </a:cubicBezTo>
                <a:cubicBezTo>
                  <a:pt x="783200" y="2059041"/>
                  <a:pt x="811492" y="2056024"/>
                  <a:pt x="843713" y="2049479"/>
                </a:cubicBezTo>
                <a:cubicBezTo>
                  <a:pt x="845270" y="2053092"/>
                  <a:pt x="847483" y="2056421"/>
                  <a:pt x="849041" y="2060033"/>
                </a:cubicBezTo>
                <a:cubicBezTo>
                  <a:pt x="862174" y="2054372"/>
                  <a:pt x="872448" y="2047495"/>
                  <a:pt x="887574" y="2044647"/>
                </a:cubicBezTo>
                <a:cubicBezTo>
                  <a:pt x="896291" y="2034158"/>
                  <a:pt x="949007" y="2004703"/>
                  <a:pt x="965606" y="2028758"/>
                </a:cubicBezTo>
                <a:cubicBezTo>
                  <a:pt x="1103184" y="1950483"/>
                  <a:pt x="1250147" y="1901208"/>
                  <a:pt x="1393520" y="1838183"/>
                </a:cubicBezTo>
                <a:cubicBezTo>
                  <a:pt x="1411261" y="1832370"/>
                  <a:pt x="1426344" y="1822198"/>
                  <a:pt x="1444318" y="1818733"/>
                </a:cubicBezTo>
                <a:cubicBezTo>
                  <a:pt x="1448915" y="1816751"/>
                  <a:pt x="1452411" y="1814021"/>
                  <a:pt x="1457230" y="1812555"/>
                </a:cubicBezTo>
                <a:cubicBezTo>
                  <a:pt x="1478700" y="1806360"/>
                  <a:pt x="1498856" y="1800732"/>
                  <a:pt x="1519649" y="1791157"/>
                </a:cubicBezTo>
                <a:cubicBezTo>
                  <a:pt x="1696915" y="1707402"/>
                  <a:pt x="1877508" y="1629557"/>
                  <a:pt x="2055653" y="1546034"/>
                </a:cubicBezTo>
                <a:cubicBezTo>
                  <a:pt x="2256539" y="1448425"/>
                  <a:pt x="2416458" y="1400297"/>
                  <a:pt x="2617789" y="1303721"/>
                </a:cubicBezTo>
                <a:cubicBezTo>
                  <a:pt x="2644268" y="1291083"/>
                  <a:pt x="2669668" y="1281358"/>
                  <a:pt x="2694378" y="1266423"/>
                </a:cubicBezTo>
                <a:cubicBezTo>
                  <a:pt x="2702471" y="1261710"/>
                  <a:pt x="2708582" y="1256016"/>
                  <a:pt x="2716674" y="1251304"/>
                </a:cubicBezTo>
                <a:cubicBezTo>
                  <a:pt x="2728050" y="1245177"/>
                  <a:pt x="2738769" y="1239332"/>
                  <a:pt x="2749710" y="1234004"/>
                </a:cubicBezTo>
                <a:cubicBezTo>
                  <a:pt x="2769336" y="1212693"/>
                  <a:pt x="2786390" y="1201670"/>
                  <a:pt x="2815169" y="1207011"/>
                </a:cubicBezTo>
                <a:cubicBezTo>
                  <a:pt x="2817795" y="1205879"/>
                  <a:pt x="2821524" y="1205496"/>
                  <a:pt x="2824151" y="1204363"/>
                </a:cubicBezTo>
                <a:cubicBezTo>
                  <a:pt x="2889397" y="1178686"/>
                  <a:pt x="2956901" y="1163664"/>
                  <a:pt x="3022380" y="1140334"/>
                </a:cubicBezTo>
                <a:cubicBezTo>
                  <a:pt x="3042705" y="1126066"/>
                  <a:pt x="3061283" y="1113161"/>
                  <a:pt x="3085614" y="1108182"/>
                </a:cubicBezTo>
                <a:cubicBezTo>
                  <a:pt x="3090856" y="1104086"/>
                  <a:pt x="3095665" y="1100789"/>
                  <a:pt x="3101353" y="1097725"/>
                </a:cubicBezTo>
                <a:cubicBezTo>
                  <a:pt x="3124104" y="1085470"/>
                  <a:pt x="3145776" y="1076128"/>
                  <a:pt x="3171197" y="1070066"/>
                </a:cubicBezTo>
                <a:cubicBezTo>
                  <a:pt x="3327005" y="1032277"/>
                  <a:pt x="3467475" y="960712"/>
                  <a:pt x="3612139" y="893457"/>
                </a:cubicBezTo>
                <a:cubicBezTo>
                  <a:pt x="3779724" y="805308"/>
                  <a:pt x="3950413" y="722552"/>
                  <a:pt x="4119332" y="637499"/>
                </a:cubicBezTo>
                <a:cubicBezTo>
                  <a:pt x="4176508" y="620196"/>
                  <a:pt x="4233461" y="602378"/>
                  <a:pt x="4290626" y="583244"/>
                </a:cubicBezTo>
                <a:cubicBezTo>
                  <a:pt x="4331976" y="561748"/>
                  <a:pt x="4428798" y="531639"/>
                  <a:pt x="4467712" y="506298"/>
                </a:cubicBezTo>
                <a:cubicBezTo>
                  <a:pt x="4522982" y="500832"/>
                  <a:pt x="4570465" y="477304"/>
                  <a:pt x="4621455" y="452876"/>
                </a:cubicBezTo>
                <a:cubicBezTo>
                  <a:pt x="4667413" y="431230"/>
                  <a:pt x="4706974" y="403774"/>
                  <a:pt x="4758727" y="397376"/>
                </a:cubicBezTo>
                <a:cubicBezTo>
                  <a:pt x="4780875" y="394561"/>
                  <a:pt x="4787124" y="374733"/>
                  <a:pt x="4795586" y="358234"/>
                </a:cubicBezTo>
                <a:cubicBezTo>
                  <a:pt x="4795586" y="358234"/>
                  <a:pt x="4795385" y="361380"/>
                  <a:pt x="4796020" y="357434"/>
                </a:cubicBezTo>
                <a:lnTo>
                  <a:pt x="4937825" y="288966"/>
                </a:lnTo>
                <a:cubicBezTo>
                  <a:pt x="4939582" y="289431"/>
                  <a:pt x="4941776" y="289097"/>
                  <a:pt x="4943534" y="289563"/>
                </a:cubicBezTo>
                <a:cubicBezTo>
                  <a:pt x="5014870" y="254531"/>
                  <a:pt x="5088115" y="245600"/>
                  <a:pt x="5146612" y="191622"/>
                </a:cubicBezTo>
                <a:lnTo>
                  <a:pt x="5104139" y="208707"/>
                </a:lnTo>
                <a:lnTo>
                  <a:pt x="5265856" y="130429"/>
                </a:lnTo>
                <a:cubicBezTo>
                  <a:pt x="5268494" y="131129"/>
                  <a:pt x="5281681" y="134624"/>
                  <a:pt x="5285198" y="135556"/>
                </a:cubicBezTo>
                <a:cubicBezTo>
                  <a:pt x="5290451" y="133291"/>
                  <a:pt x="5294826" y="130794"/>
                  <a:pt x="5300080" y="128529"/>
                </a:cubicBezTo>
                <a:cubicBezTo>
                  <a:pt x="5324705" y="98944"/>
                  <a:pt x="5343739" y="88903"/>
                  <a:pt x="5375230" y="107762"/>
                </a:cubicBezTo>
                <a:cubicBezTo>
                  <a:pt x="5375018" y="109077"/>
                  <a:pt x="5375463" y="110109"/>
                  <a:pt x="5375474" y="111940"/>
                </a:cubicBezTo>
                <a:cubicBezTo>
                  <a:pt x="5417079" y="96454"/>
                  <a:pt x="5457148" y="81018"/>
                  <a:pt x="5498086" y="63983"/>
                </a:cubicBezTo>
                <a:lnTo>
                  <a:pt x="5497972" y="64691"/>
                </a:lnTo>
                <a:lnTo>
                  <a:pt x="5497629" y="65634"/>
                </a:lnTo>
                <a:cubicBezTo>
                  <a:pt x="5496955" y="67683"/>
                  <a:pt x="5496471" y="69269"/>
                  <a:pt x="5497874" y="65299"/>
                </a:cubicBezTo>
                <a:cubicBezTo>
                  <a:pt x="5498742" y="63701"/>
                  <a:pt x="5499389" y="61586"/>
                  <a:pt x="5500469" y="58672"/>
                </a:cubicBezTo>
                <a:cubicBezTo>
                  <a:pt x="5508020" y="36447"/>
                  <a:pt x="5586200" y="8255"/>
                  <a:pt x="5620995" y="29361"/>
                </a:cubicBezTo>
                <a:cubicBezTo>
                  <a:pt x="5634119" y="21868"/>
                  <a:pt x="5643545" y="20253"/>
                  <a:pt x="5654550" y="25912"/>
                </a:cubicBezTo>
                <a:cubicBezTo>
                  <a:pt x="5657156" y="21117"/>
                  <a:pt x="5691707" y="104"/>
                  <a:pt x="5702469" y="1585"/>
                </a:cubicBezTo>
                <a:cubicBezTo>
                  <a:pt x="5695553" y="19865"/>
                  <a:pt x="5678690" y="25910"/>
                  <a:pt x="5659880" y="36466"/>
                </a:cubicBezTo>
                <a:cubicBezTo>
                  <a:pt x="5612205" y="64971"/>
                  <a:pt x="5570993" y="110275"/>
                  <a:pt x="5512832" y="109031"/>
                </a:cubicBezTo>
                <a:cubicBezTo>
                  <a:pt x="5512609" y="108515"/>
                  <a:pt x="5512609" y="108515"/>
                  <a:pt x="5513054" y="109547"/>
                </a:cubicBezTo>
                <a:cubicBezTo>
                  <a:pt x="5515046" y="112361"/>
                  <a:pt x="5521667" y="118686"/>
                  <a:pt x="5520162" y="124230"/>
                </a:cubicBezTo>
                <a:cubicBezTo>
                  <a:pt x="5521041" y="124463"/>
                  <a:pt x="5521041" y="124463"/>
                  <a:pt x="5521920" y="124696"/>
                </a:cubicBezTo>
                <a:cubicBezTo>
                  <a:pt x="5536421" y="127625"/>
                  <a:pt x="5560041" y="113772"/>
                  <a:pt x="5577104" y="104580"/>
                </a:cubicBezTo>
                <a:cubicBezTo>
                  <a:pt x="5608384" y="124755"/>
                  <a:pt x="5592201" y="172120"/>
                  <a:pt x="5648836" y="137304"/>
                </a:cubicBezTo>
                <a:lnTo>
                  <a:pt x="5649183" y="136665"/>
                </a:lnTo>
                <a:lnTo>
                  <a:pt x="5649691" y="138159"/>
                </a:lnTo>
                <a:cubicBezTo>
                  <a:pt x="5649606" y="137736"/>
                  <a:pt x="5649270" y="136504"/>
                  <a:pt x="5649270" y="136504"/>
                </a:cubicBezTo>
                <a:lnTo>
                  <a:pt x="5649183" y="136665"/>
                </a:lnTo>
                <a:lnTo>
                  <a:pt x="5648602" y="134956"/>
                </a:lnTo>
                <a:cubicBezTo>
                  <a:pt x="5645700" y="126417"/>
                  <a:pt x="5616009" y="115348"/>
                  <a:pt x="5643358" y="101112"/>
                </a:cubicBezTo>
                <a:cubicBezTo>
                  <a:pt x="5674689" y="92502"/>
                  <a:pt x="5678979" y="75354"/>
                  <a:pt x="5686954" y="50498"/>
                </a:cubicBezTo>
                <a:cubicBezTo>
                  <a:pt x="5686954" y="50498"/>
                  <a:pt x="5687610" y="50215"/>
                  <a:pt x="5687388" y="49699"/>
                </a:cubicBezTo>
                <a:cubicBezTo>
                  <a:pt x="5689558" y="45703"/>
                  <a:pt x="5702672" y="36379"/>
                  <a:pt x="5711230" y="36362"/>
                </a:cubicBezTo>
                <a:cubicBezTo>
                  <a:pt x="5711230" y="36362"/>
                  <a:pt x="5711452" y="36878"/>
                  <a:pt x="5711452" y="36878"/>
                </a:cubicBezTo>
                <a:cubicBezTo>
                  <a:pt x="5711452" y="36878"/>
                  <a:pt x="5711230" y="36362"/>
                  <a:pt x="5711441" y="35047"/>
                </a:cubicBezTo>
                <a:cubicBezTo>
                  <a:pt x="5711219" y="34530"/>
                  <a:pt x="5711219" y="34530"/>
                  <a:pt x="5711219" y="34530"/>
                </a:cubicBezTo>
                <a:cubicBezTo>
                  <a:pt x="5710997" y="34014"/>
                  <a:pt x="5711431" y="33215"/>
                  <a:pt x="5711208" y="32699"/>
                </a:cubicBezTo>
                <a:cubicBezTo>
                  <a:pt x="5712405" y="11989"/>
                  <a:pt x="5757473" y="-11722"/>
                  <a:pt x="5781529" y="11566"/>
                </a:cubicBezTo>
                <a:cubicBezTo>
                  <a:pt x="5782185" y="11283"/>
                  <a:pt x="5782185" y="11283"/>
                  <a:pt x="5782185" y="11283"/>
                </a:cubicBezTo>
                <a:cubicBezTo>
                  <a:pt x="5782185" y="11283"/>
                  <a:pt x="5782842" y="11000"/>
                  <a:pt x="5782842" y="11000"/>
                </a:cubicBezTo>
                <a:cubicBezTo>
                  <a:pt x="5787216" y="8502"/>
                  <a:pt x="5800530" y="-3968"/>
                  <a:pt x="5808241" y="1275"/>
                </a:cubicBezTo>
                <a:cubicBezTo>
                  <a:pt x="5808241" y="1275"/>
                  <a:pt x="5807304" y="456"/>
                  <a:pt x="5807083" y="1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AE419AE-55FB-4A23-92A6-4D0346297DD0}"/>
              </a:ext>
            </a:extLst>
          </p:cNvPr>
          <p:cNvSpPr/>
          <p:nvPr/>
        </p:nvSpPr>
        <p:spPr>
          <a:xfrm rot="20200871">
            <a:off x="11439867" y="1928198"/>
            <a:ext cx="14302" cy="5620"/>
          </a:xfrm>
          <a:custGeom>
            <a:avLst/>
            <a:gdLst>
              <a:gd name="connsiteX0" fmla="*/ 1652 w 14302"/>
              <a:gd name="connsiteY0" fmla="*/ 10677 h 5619"/>
              <a:gd name="connsiteX1" fmla="*/ 1652 w 14302"/>
              <a:gd name="connsiteY1" fmla="*/ 10677 h 5619"/>
              <a:gd name="connsiteX2" fmla="*/ 1652 w 14302"/>
              <a:gd name="connsiteY2" fmla="*/ 10677 h 5619"/>
              <a:gd name="connsiteX3" fmla="*/ 3797 w 14302"/>
              <a:gd name="connsiteY3" fmla="*/ 10677 h 5619"/>
              <a:gd name="connsiteX4" fmla="*/ 15238 w 14302"/>
              <a:gd name="connsiteY4" fmla="*/ 10116 h 5619"/>
              <a:gd name="connsiteX5" fmla="*/ 19529 w 14302"/>
              <a:gd name="connsiteY5" fmla="*/ 0 h 5619"/>
              <a:gd name="connsiteX6" fmla="*/ 1652 w 14302"/>
              <a:gd name="connsiteY6" fmla="*/ 562 h 5619"/>
              <a:gd name="connsiteX7" fmla="*/ 1652 w 14302"/>
              <a:gd name="connsiteY7" fmla="*/ 10677 h 5619"/>
              <a:gd name="connsiteX8" fmla="*/ 1652 w 14302"/>
              <a:gd name="connsiteY8" fmla="*/ 10677 h 5619"/>
              <a:gd name="connsiteX9" fmla="*/ 1652 w 14302"/>
              <a:gd name="connsiteY9" fmla="*/ 10677 h 5619"/>
              <a:gd name="connsiteX10" fmla="*/ 1652 w 14302"/>
              <a:gd name="connsiteY10" fmla="*/ 10677 h 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02" h="5619">
                <a:moveTo>
                  <a:pt x="1652" y="10677"/>
                </a:moveTo>
                <a:cubicBezTo>
                  <a:pt x="1652" y="10677"/>
                  <a:pt x="1652" y="10677"/>
                  <a:pt x="1652" y="10677"/>
                </a:cubicBezTo>
                <a:cubicBezTo>
                  <a:pt x="2367" y="10677"/>
                  <a:pt x="2367" y="10677"/>
                  <a:pt x="1652" y="10677"/>
                </a:cubicBezTo>
                <a:cubicBezTo>
                  <a:pt x="2367" y="10677"/>
                  <a:pt x="3082" y="10677"/>
                  <a:pt x="3797" y="10677"/>
                </a:cubicBezTo>
                <a:cubicBezTo>
                  <a:pt x="6657" y="10677"/>
                  <a:pt x="10948" y="10116"/>
                  <a:pt x="15238" y="10116"/>
                </a:cubicBezTo>
                <a:cubicBezTo>
                  <a:pt x="17384" y="7306"/>
                  <a:pt x="18814" y="3934"/>
                  <a:pt x="19529" y="0"/>
                </a:cubicBezTo>
                <a:cubicBezTo>
                  <a:pt x="15238" y="562"/>
                  <a:pt x="8803" y="1124"/>
                  <a:pt x="1652" y="562"/>
                </a:cubicBezTo>
                <a:cubicBezTo>
                  <a:pt x="2367" y="3372"/>
                  <a:pt x="2367" y="6744"/>
                  <a:pt x="1652" y="10677"/>
                </a:cubicBezTo>
                <a:cubicBezTo>
                  <a:pt x="1652" y="10677"/>
                  <a:pt x="936" y="10677"/>
                  <a:pt x="1652" y="10677"/>
                </a:cubicBezTo>
                <a:cubicBezTo>
                  <a:pt x="-1209" y="10677"/>
                  <a:pt x="221" y="10677"/>
                  <a:pt x="1652" y="10677"/>
                </a:cubicBezTo>
                <a:cubicBezTo>
                  <a:pt x="936" y="10677"/>
                  <a:pt x="1652" y="10677"/>
                  <a:pt x="1652" y="10677"/>
                </a:cubicBezTo>
                <a:close/>
              </a:path>
            </a:pathLst>
          </a:custGeom>
          <a:solidFill>
            <a:srgbClr val="2E2E2E"/>
          </a:solidFill>
          <a:ln w="714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CA84799-6988-49EB-B6E3-D3585F3A9AAF}"/>
              </a:ext>
            </a:extLst>
          </p:cNvPr>
          <p:cNvSpPr/>
          <p:nvPr/>
        </p:nvSpPr>
        <p:spPr>
          <a:xfrm rot="20200871">
            <a:off x="11117362" y="1557773"/>
            <a:ext cx="7151" cy="562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E2E2E"/>
          </a:solidFill>
          <a:ln w="714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1CE3D8A-1B5C-4F24-8871-9EBD2A379B6C}"/>
              </a:ext>
            </a:extLst>
          </p:cNvPr>
          <p:cNvSpPr/>
          <p:nvPr/>
        </p:nvSpPr>
        <p:spPr>
          <a:xfrm rot="20200871">
            <a:off x="11242730" y="2035206"/>
            <a:ext cx="7151" cy="5620"/>
          </a:xfrm>
          <a:custGeom>
            <a:avLst/>
            <a:gdLst>
              <a:gd name="connsiteX0" fmla="*/ 206 w 0"/>
              <a:gd name="connsiteY0" fmla="*/ 3101 h 0"/>
              <a:gd name="connsiteX1" fmla="*/ 206 w 0"/>
              <a:gd name="connsiteY1" fmla="*/ 1415 h 0"/>
              <a:gd name="connsiteX2" fmla="*/ 206 w 0"/>
              <a:gd name="connsiteY2" fmla="*/ 3101 h 0"/>
              <a:gd name="connsiteX3" fmla="*/ 206 w 0"/>
              <a:gd name="connsiteY3" fmla="*/ 3101 h 0"/>
              <a:gd name="connsiteX4" fmla="*/ 206 w 0"/>
              <a:gd name="connsiteY4" fmla="*/ 310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>
                <a:moveTo>
                  <a:pt x="206" y="3101"/>
                </a:moveTo>
                <a:cubicBezTo>
                  <a:pt x="206" y="2539"/>
                  <a:pt x="206" y="1977"/>
                  <a:pt x="206" y="1415"/>
                </a:cubicBezTo>
                <a:cubicBezTo>
                  <a:pt x="206" y="1977"/>
                  <a:pt x="206" y="2539"/>
                  <a:pt x="206" y="3101"/>
                </a:cubicBezTo>
                <a:cubicBezTo>
                  <a:pt x="206" y="2539"/>
                  <a:pt x="206" y="2539"/>
                  <a:pt x="206" y="3101"/>
                </a:cubicBezTo>
                <a:cubicBezTo>
                  <a:pt x="-509" y="-5329"/>
                  <a:pt x="922" y="6473"/>
                  <a:pt x="206" y="3101"/>
                </a:cubicBezTo>
                <a:close/>
              </a:path>
            </a:pathLst>
          </a:custGeom>
          <a:solidFill>
            <a:srgbClr val="2E2E2E"/>
          </a:solidFill>
          <a:ln w="714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C7ABED8-D0C2-43E1-9839-59D8A79F466E}"/>
              </a:ext>
            </a:extLst>
          </p:cNvPr>
          <p:cNvSpPr/>
          <p:nvPr userDrawn="1"/>
        </p:nvSpPr>
        <p:spPr>
          <a:xfrm>
            <a:off x="11080433" y="4475833"/>
            <a:ext cx="935662" cy="2382167"/>
          </a:xfrm>
          <a:custGeom>
            <a:avLst/>
            <a:gdLst>
              <a:gd name="connsiteX0" fmla="*/ 479172 w 935662"/>
              <a:gd name="connsiteY0" fmla="*/ 1200107 h 2382167"/>
              <a:gd name="connsiteX1" fmla="*/ 483528 w 935662"/>
              <a:gd name="connsiteY1" fmla="*/ 1206953 h 2382167"/>
              <a:gd name="connsiteX2" fmla="*/ 505621 w 935662"/>
              <a:gd name="connsiteY2" fmla="*/ 1267938 h 2382167"/>
              <a:gd name="connsiteX3" fmla="*/ 488506 w 935662"/>
              <a:gd name="connsiteY3" fmla="*/ 1337946 h 2382167"/>
              <a:gd name="connsiteX4" fmla="*/ 459258 w 935662"/>
              <a:gd name="connsiteY4" fmla="*/ 1367817 h 2382167"/>
              <a:gd name="connsiteX5" fmla="*/ 426586 w 935662"/>
              <a:gd name="connsiteY5" fmla="*/ 1407956 h 2382167"/>
              <a:gd name="connsiteX6" fmla="*/ 411339 w 935662"/>
              <a:gd name="connsiteY6" fmla="*/ 1343547 h 2382167"/>
              <a:gd name="connsiteX7" fmla="*/ 410718 w 935662"/>
              <a:gd name="connsiteY7" fmla="*/ 1320523 h 2382167"/>
              <a:gd name="connsiteX8" fmla="*/ 441521 w 935662"/>
              <a:gd name="connsiteY8" fmla="*/ 1251136 h 2382167"/>
              <a:gd name="connsiteX9" fmla="*/ 479172 w 935662"/>
              <a:gd name="connsiteY9" fmla="*/ 1200107 h 2382167"/>
              <a:gd name="connsiteX10" fmla="*/ 0 w 935662"/>
              <a:gd name="connsiteY10" fmla="*/ 1198862 h 2382167"/>
              <a:gd name="connsiteX11" fmla="*/ 42006 w 935662"/>
              <a:gd name="connsiteY11" fmla="*/ 1234334 h 2382167"/>
              <a:gd name="connsiteX12" fmla="*/ 252032 w 935662"/>
              <a:gd name="connsiteY12" fmla="*/ 1450894 h 2382167"/>
              <a:gd name="connsiteX13" fmla="*/ 439968 w 935662"/>
              <a:gd name="connsiteY13" fmla="*/ 1844810 h 2382167"/>
              <a:gd name="connsiteX14" fmla="*/ 444325 w 935662"/>
              <a:gd name="connsiteY14" fmla="*/ 1865036 h 2382167"/>
              <a:gd name="connsiteX15" fmla="*/ 444012 w 935662"/>
              <a:gd name="connsiteY15" fmla="*/ 1865347 h 2382167"/>
              <a:gd name="connsiteX16" fmla="*/ 395473 w 935662"/>
              <a:gd name="connsiteY16" fmla="*/ 1757687 h 2382167"/>
              <a:gd name="connsiteX17" fmla="*/ 251722 w 935662"/>
              <a:gd name="connsiteY17" fmla="*/ 1529304 h 2382167"/>
              <a:gd name="connsiteX18" fmla="*/ 4356 w 935662"/>
              <a:gd name="connsiteY18" fmla="*/ 1207575 h 2382167"/>
              <a:gd name="connsiteX19" fmla="*/ 0 w 935662"/>
              <a:gd name="connsiteY19" fmla="*/ 1198862 h 2382167"/>
              <a:gd name="connsiteX20" fmla="*/ 440901 w 935662"/>
              <a:gd name="connsiteY20" fmla="*/ 1077825 h 2382167"/>
              <a:gd name="connsiteX21" fmla="*/ 471394 w 935662"/>
              <a:gd name="connsiteY21" fmla="*/ 1163081 h 2382167"/>
              <a:gd name="connsiteX22" fmla="*/ 455836 w 935662"/>
              <a:gd name="connsiteY22" fmla="*/ 1213797 h 2382167"/>
              <a:gd name="connsiteX23" fmla="*/ 431256 w 935662"/>
              <a:gd name="connsiteY23" fmla="*/ 1240868 h 2382167"/>
              <a:gd name="connsiteX24" fmla="*/ 392671 w 935662"/>
              <a:gd name="connsiteY24" fmla="*/ 1288785 h 2382167"/>
              <a:gd name="connsiteX25" fmla="*/ 376180 w 935662"/>
              <a:gd name="connsiteY25" fmla="*/ 1183616 h 2382167"/>
              <a:gd name="connsiteX26" fmla="*/ 401073 w 935662"/>
              <a:gd name="connsiteY26" fmla="*/ 1135388 h 2382167"/>
              <a:gd name="connsiteX27" fmla="*/ 440901 w 935662"/>
              <a:gd name="connsiteY27" fmla="*/ 1077825 h 2382167"/>
              <a:gd name="connsiteX28" fmla="*/ 925984 w 935662"/>
              <a:gd name="connsiteY28" fmla="*/ 976078 h 2382167"/>
              <a:gd name="connsiteX29" fmla="*/ 930028 w 935662"/>
              <a:gd name="connsiteY29" fmla="*/ 1017460 h 2382167"/>
              <a:gd name="connsiteX30" fmla="*/ 929406 w 935662"/>
              <a:gd name="connsiteY30" fmla="*/ 1089648 h 2382167"/>
              <a:gd name="connsiteX31" fmla="*/ 883978 w 935662"/>
              <a:gd name="connsiteY31" fmla="*/ 1159347 h 2382167"/>
              <a:gd name="connsiteX32" fmla="*/ 862197 w 935662"/>
              <a:gd name="connsiteY32" fmla="*/ 1171792 h 2382167"/>
              <a:gd name="connsiteX33" fmla="*/ 768230 w 935662"/>
              <a:gd name="connsiteY33" fmla="*/ 1232777 h 2382167"/>
              <a:gd name="connsiteX34" fmla="*/ 774453 w 935662"/>
              <a:gd name="connsiteY34" fmla="*/ 1139744 h 2382167"/>
              <a:gd name="connsiteX35" fmla="*/ 777253 w 935662"/>
              <a:gd name="connsiteY35" fmla="*/ 1128542 h 2382167"/>
              <a:gd name="connsiteX36" fmla="*/ 869977 w 935662"/>
              <a:gd name="connsiteY36" fmla="*/ 1020884 h 2382167"/>
              <a:gd name="connsiteX37" fmla="*/ 916650 w 935662"/>
              <a:gd name="connsiteY37" fmla="*/ 986036 h 2382167"/>
              <a:gd name="connsiteX38" fmla="*/ 925984 w 935662"/>
              <a:gd name="connsiteY38" fmla="*/ 976078 h 2382167"/>
              <a:gd name="connsiteX39" fmla="*/ 602076 w 935662"/>
              <a:gd name="connsiteY39" fmla="*/ 975456 h 2382167"/>
              <a:gd name="connsiteX40" fmla="*/ 611099 w 935662"/>
              <a:gd name="connsiteY40" fmla="*/ 985725 h 2382167"/>
              <a:gd name="connsiteX41" fmla="*/ 653415 w 935662"/>
              <a:gd name="connsiteY41" fmla="*/ 1020573 h 2382167"/>
              <a:gd name="connsiteX42" fmla="*/ 748316 w 935662"/>
              <a:gd name="connsiteY42" fmla="*/ 1149701 h 2382167"/>
              <a:gd name="connsiteX43" fmla="*/ 750183 w 935662"/>
              <a:gd name="connsiteY43" fmla="*/ 1237756 h 2382167"/>
              <a:gd name="connsiteX44" fmla="*/ 666172 w 935662"/>
              <a:gd name="connsiteY44" fmla="*/ 1177704 h 2382167"/>
              <a:gd name="connsiteX45" fmla="*/ 661505 w 935662"/>
              <a:gd name="connsiteY45" fmla="*/ 1175214 h 2382167"/>
              <a:gd name="connsiteX46" fmla="*/ 593674 w 935662"/>
              <a:gd name="connsiteY46" fmla="*/ 1052621 h 2382167"/>
              <a:gd name="connsiteX47" fmla="*/ 602076 w 935662"/>
              <a:gd name="connsiteY47" fmla="*/ 975456 h 2382167"/>
              <a:gd name="connsiteX48" fmla="*/ 406363 w 935662"/>
              <a:gd name="connsiteY48" fmla="*/ 966743 h 2382167"/>
              <a:gd name="connsiteX49" fmla="*/ 436234 w 935662"/>
              <a:gd name="connsiteY49" fmla="*/ 1046709 h 2382167"/>
              <a:gd name="connsiteX50" fmla="*/ 416632 w 935662"/>
              <a:gd name="connsiteY50" fmla="*/ 1104271 h 2382167"/>
              <a:gd name="connsiteX51" fmla="*/ 381471 w 935662"/>
              <a:gd name="connsiteY51" fmla="*/ 1142855 h 2382167"/>
              <a:gd name="connsiteX52" fmla="*/ 358757 w 935662"/>
              <a:gd name="connsiteY52" fmla="*/ 1174903 h 2382167"/>
              <a:gd name="connsiteX53" fmla="*/ 341955 w 935662"/>
              <a:gd name="connsiteY53" fmla="*/ 1111428 h 2382167"/>
              <a:gd name="connsiteX54" fmla="*/ 340399 w 935662"/>
              <a:gd name="connsiteY54" fmla="*/ 1089647 h 2382167"/>
              <a:gd name="connsiteX55" fmla="*/ 370271 w 935662"/>
              <a:gd name="connsiteY55" fmla="*/ 1016838 h 2382167"/>
              <a:gd name="connsiteX56" fmla="*/ 406363 w 935662"/>
              <a:gd name="connsiteY56" fmla="*/ 966743 h 2382167"/>
              <a:gd name="connsiteX57" fmla="*/ 371203 w 935662"/>
              <a:gd name="connsiteY57" fmla="*/ 848818 h 2382167"/>
              <a:gd name="connsiteX58" fmla="*/ 394850 w 935662"/>
              <a:gd name="connsiteY58" fmla="*/ 909803 h 2382167"/>
              <a:gd name="connsiteX59" fmla="*/ 376492 w 935662"/>
              <a:gd name="connsiteY59" fmla="*/ 994748 h 2382167"/>
              <a:gd name="connsiteX60" fmla="*/ 319863 w 935662"/>
              <a:gd name="connsiteY60" fmla="*/ 1059778 h 2382167"/>
              <a:gd name="connsiteX61" fmla="*/ 306483 w 935662"/>
              <a:gd name="connsiteY61" fmla="*/ 1004704 h 2382167"/>
              <a:gd name="connsiteX62" fmla="*/ 304303 w 935662"/>
              <a:gd name="connsiteY62" fmla="*/ 985101 h 2382167"/>
              <a:gd name="connsiteX63" fmla="*/ 339776 w 935662"/>
              <a:gd name="connsiteY63" fmla="*/ 895802 h 2382167"/>
              <a:gd name="connsiteX64" fmla="*/ 365291 w 935662"/>
              <a:gd name="connsiteY64" fmla="*/ 860642 h 2382167"/>
              <a:gd name="connsiteX65" fmla="*/ 371203 w 935662"/>
              <a:gd name="connsiteY65" fmla="*/ 848818 h 2382167"/>
              <a:gd name="connsiteX66" fmla="*/ 925670 w 935662"/>
              <a:gd name="connsiteY66" fmla="*/ 804322 h 2382167"/>
              <a:gd name="connsiteX67" fmla="*/ 930027 w 935662"/>
              <a:gd name="connsiteY67" fmla="*/ 838549 h 2382167"/>
              <a:gd name="connsiteX68" fmla="*/ 931582 w 935662"/>
              <a:gd name="connsiteY68" fmla="*/ 913848 h 2382167"/>
              <a:gd name="connsiteX69" fmla="*/ 888021 w 935662"/>
              <a:gd name="connsiteY69" fmla="*/ 985722 h 2382167"/>
              <a:gd name="connsiteX70" fmla="*/ 871843 w 935662"/>
              <a:gd name="connsiteY70" fmla="*/ 995680 h 2382167"/>
              <a:gd name="connsiteX71" fmla="*/ 774141 w 935662"/>
              <a:gd name="connsiteY71" fmla="*/ 1062576 h 2382167"/>
              <a:gd name="connsiteX72" fmla="*/ 795610 w 935662"/>
              <a:gd name="connsiteY72" fmla="*/ 912603 h 2382167"/>
              <a:gd name="connsiteX73" fmla="*/ 852240 w 935662"/>
              <a:gd name="connsiteY73" fmla="*/ 857528 h 2382167"/>
              <a:gd name="connsiteX74" fmla="*/ 925670 w 935662"/>
              <a:gd name="connsiteY74" fmla="*/ 804322 h 2382167"/>
              <a:gd name="connsiteX75" fmla="*/ 334798 w 935662"/>
              <a:gd name="connsiteY75" fmla="*/ 734625 h 2382167"/>
              <a:gd name="connsiteX76" fmla="*/ 360625 w 935662"/>
              <a:gd name="connsiteY76" fmla="*/ 804323 h 2382167"/>
              <a:gd name="connsiteX77" fmla="*/ 343511 w 935662"/>
              <a:gd name="connsiteY77" fmla="*/ 877131 h 2382167"/>
              <a:gd name="connsiteX78" fmla="*/ 303060 w 935662"/>
              <a:gd name="connsiteY78" fmla="*/ 922248 h 2382167"/>
              <a:gd name="connsiteX79" fmla="*/ 286257 w 935662"/>
              <a:gd name="connsiteY79" fmla="*/ 947452 h 2382167"/>
              <a:gd name="connsiteX80" fmla="*/ 268521 w 935662"/>
              <a:gd name="connsiteY80" fmla="*/ 877755 h 2382167"/>
              <a:gd name="connsiteX81" fmla="*/ 307416 w 935662"/>
              <a:gd name="connsiteY81" fmla="*/ 778497 h 2382167"/>
              <a:gd name="connsiteX82" fmla="*/ 328886 w 935662"/>
              <a:gd name="connsiteY82" fmla="*/ 748005 h 2382167"/>
              <a:gd name="connsiteX83" fmla="*/ 334798 w 935662"/>
              <a:gd name="connsiteY83" fmla="*/ 734625 h 2382167"/>
              <a:gd name="connsiteX84" fmla="*/ 350355 w 935662"/>
              <a:gd name="connsiteY84" fmla="*/ 650927 h 2382167"/>
              <a:gd name="connsiteX85" fmla="*/ 403872 w 935662"/>
              <a:gd name="connsiteY85" fmla="*/ 737116 h 2382167"/>
              <a:gd name="connsiteX86" fmla="*/ 607677 w 935662"/>
              <a:gd name="connsiteY86" fmla="*/ 1171793 h 2382167"/>
              <a:gd name="connsiteX87" fmla="*/ 667105 w 935662"/>
              <a:gd name="connsiteY87" fmla="*/ 1614562 h 2382167"/>
              <a:gd name="connsiteX88" fmla="*/ 660261 w 935662"/>
              <a:gd name="connsiteY88" fmla="*/ 1715062 h 2382167"/>
              <a:gd name="connsiteX89" fmla="*/ 658082 w 935662"/>
              <a:gd name="connsiteY89" fmla="*/ 1725330 h 2382167"/>
              <a:gd name="connsiteX90" fmla="*/ 650925 w 935662"/>
              <a:gd name="connsiteY90" fmla="*/ 1643498 h 2382167"/>
              <a:gd name="connsiteX91" fmla="*/ 576250 w 935662"/>
              <a:gd name="connsiteY91" fmla="*/ 1287231 h 2382167"/>
              <a:gd name="connsiteX92" fmla="*/ 355333 w 935662"/>
              <a:gd name="connsiteY92" fmla="*/ 671151 h 2382167"/>
              <a:gd name="connsiteX93" fmla="*/ 350355 w 935662"/>
              <a:gd name="connsiteY93" fmla="*/ 650927 h 2382167"/>
              <a:gd name="connsiteX94" fmla="*/ 605500 w 935662"/>
              <a:gd name="connsiteY94" fmla="*/ 643770 h 2382167"/>
              <a:gd name="connsiteX95" fmla="*/ 614523 w 935662"/>
              <a:gd name="connsiteY95" fmla="*/ 653728 h 2382167"/>
              <a:gd name="connsiteX96" fmla="*/ 663684 w 935662"/>
              <a:gd name="connsiteY96" fmla="*/ 690132 h 2382167"/>
              <a:gd name="connsiteX97" fmla="*/ 704444 w 935662"/>
              <a:gd name="connsiteY97" fmla="*/ 713468 h 2382167"/>
              <a:gd name="connsiteX98" fmla="*/ 742405 w 935662"/>
              <a:gd name="connsiteY98" fmla="*/ 771030 h 2382167"/>
              <a:gd name="connsiteX99" fmla="*/ 757653 w 935662"/>
              <a:gd name="connsiteY99" fmla="*/ 892069 h 2382167"/>
              <a:gd name="connsiteX100" fmla="*/ 756718 w 935662"/>
              <a:gd name="connsiteY100" fmla="*/ 900469 h 2382167"/>
              <a:gd name="connsiteX101" fmla="*/ 751117 w 935662"/>
              <a:gd name="connsiteY101" fmla="*/ 895802 h 2382167"/>
              <a:gd name="connsiteX102" fmla="*/ 688887 w 935662"/>
              <a:gd name="connsiteY102" fmla="*/ 851930 h 2382167"/>
              <a:gd name="connsiteX103" fmla="*/ 666795 w 935662"/>
              <a:gd name="connsiteY103" fmla="*/ 840106 h 2382167"/>
              <a:gd name="connsiteX104" fmla="*/ 596787 w 935662"/>
              <a:gd name="connsiteY104" fmla="*/ 713157 h 2382167"/>
              <a:gd name="connsiteX105" fmla="*/ 603010 w 935662"/>
              <a:gd name="connsiteY105" fmla="*/ 644392 h 2382167"/>
              <a:gd name="connsiteX106" fmla="*/ 605500 w 935662"/>
              <a:gd name="connsiteY106" fmla="*/ 643770 h 2382167"/>
              <a:gd name="connsiteX107" fmla="*/ 926604 w 935662"/>
              <a:gd name="connsiteY107" fmla="*/ 634746 h 2382167"/>
              <a:gd name="connsiteX108" fmla="*/ 929094 w 935662"/>
              <a:gd name="connsiteY108" fmla="*/ 643148 h 2382167"/>
              <a:gd name="connsiteX109" fmla="*/ 935628 w 935662"/>
              <a:gd name="connsiteY109" fmla="*/ 729647 h 2382167"/>
              <a:gd name="connsiteX110" fmla="*/ 882732 w 935662"/>
              <a:gd name="connsiteY110" fmla="*/ 823303 h 2382167"/>
              <a:gd name="connsiteX111" fmla="*/ 857218 w 935662"/>
              <a:gd name="connsiteY111" fmla="*/ 837615 h 2382167"/>
              <a:gd name="connsiteX112" fmla="*/ 776942 w 935662"/>
              <a:gd name="connsiteY112" fmla="*/ 894245 h 2382167"/>
              <a:gd name="connsiteX113" fmla="*/ 790321 w 935662"/>
              <a:gd name="connsiteY113" fmla="*/ 765430 h 2382167"/>
              <a:gd name="connsiteX114" fmla="*/ 852862 w 935662"/>
              <a:gd name="connsiteY114" fmla="*/ 690753 h 2382167"/>
              <a:gd name="connsiteX115" fmla="*/ 926604 w 935662"/>
              <a:gd name="connsiteY115" fmla="*/ 634746 h 2382167"/>
              <a:gd name="connsiteX116" fmla="*/ 299016 w 935662"/>
              <a:gd name="connsiteY116" fmla="*/ 626345 h 2382167"/>
              <a:gd name="connsiteX117" fmla="*/ 324220 w 935662"/>
              <a:gd name="connsiteY117" fmla="*/ 723736 h 2382167"/>
              <a:gd name="connsiteX118" fmla="*/ 296839 w 935662"/>
              <a:gd name="connsiteY118" fmla="*/ 775387 h 2382167"/>
              <a:gd name="connsiteX119" fmla="*/ 252964 w 935662"/>
              <a:gd name="connsiteY119" fmla="*/ 842907 h 2382167"/>
              <a:gd name="connsiteX120" fmla="*/ 275368 w 935662"/>
              <a:gd name="connsiteY120" fmla="*/ 660572 h 2382167"/>
              <a:gd name="connsiteX121" fmla="*/ 299016 w 935662"/>
              <a:gd name="connsiteY121" fmla="*/ 626345 h 2382167"/>
              <a:gd name="connsiteX122" fmla="*/ 148729 w 935662"/>
              <a:gd name="connsiteY122" fmla="*/ 563493 h 2382167"/>
              <a:gd name="connsiteX123" fmla="*/ 204425 w 935662"/>
              <a:gd name="connsiteY123" fmla="*/ 606431 h 2382167"/>
              <a:gd name="connsiteX124" fmla="*/ 229318 w 935662"/>
              <a:gd name="connsiteY124" fmla="*/ 699155 h 2382167"/>
              <a:gd name="connsiteX125" fmla="*/ 216871 w 935662"/>
              <a:gd name="connsiteY125" fmla="*/ 742405 h 2382167"/>
              <a:gd name="connsiteX126" fmla="*/ 216560 w 935662"/>
              <a:gd name="connsiteY126" fmla="*/ 763251 h 2382167"/>
              <a:gd name="connsiteX127" fmla="*/ 434367 w 935662"/>
              <a:gd name="connsiteY127" fmla="*/ 1467695 h 2382167"/>
              <a:gd name="connsiteX128" fmla="*/ 493485 w 935662"/>
              <a:gd name="connsiteY128" fmla="*/ 1757065 h 2382167"/>
              <a:gd name="connsiteX129" fmla="*/ 504375 w 935662"/>
              <a:gd name="connsiteY129" fmla="*/ 2087817 h 2382167"/>
              <a:gd name="connsiteX130" fmla="*/ 503754 w 935662"/>
              <a:gd name="connsiteY130" fmla="*/ 2141335 h 2382167"/>
              <a:gd name="connsiteX131" fmla="*/ 489751 w 935662"/>
              <a:gd name="connsiteY131" fmla="*/ 2257395 h 2382167"/>
              <a:gd name="connsiteX132" fmla="*/ 488195 w 935662"/>
              <a:gd name="connsiteY132" fmla="*/ 2262372 h 2382167"/>
              <a:gd name="connsiteX133" fmla="*/ 482283 w 935662"/>
              <a:gd name="connsiteY133" fmla="*/ 2269529 h 2382167"/>
              <a:gd name="connsiteX134" fmla="*/ 453036 w 935662"/>
              <a:gd name="connsiteY134" fmla="*/ 1891794 h 2382167"/>
              <a:gd name="connsiteX135" fmla="*/ 472017 w 935662"/>
              <a:gd name="connsiteY135" fmla="*/ 1951223 h 2382167"/>
              <a:gd name="connsiteX136" fmla="*/ 487573 w 935662"/>
              <a:gd name="connsiteY136" fmla="*/ 2012207 h 2382167"/>
              <a:gd name="connsiteX137" fmla="*/ 499398 w 935662"/>
              <a:gd name="connsiteY137" fmla="*/ 2074750 h 2382167"/>
              <a:gd name="connsiteX138" fmla="*/ 502509 w 935662"/>
              <a:gd name="connsiteY138" fmla="*/ 2074750 h 2382167"/>
              <a:gd name="connsiteX139" fmla="*/ 502509 w 935662"/>
              <a:gd name="connsiteY139" fmla="*/ 1982026 h 2382167"/>
              <a:gd name="connsiteX140" fmla="*/ 433122 w 935662"/>
              <a:gd name="connsiteY140" fmla="*/ 1478897 h 2382167"/>
              <a:gd name="connsiteX141" fmla="*/ 419121 w 935662"/>
              <a:gd name="connsiteY141" fmla="*/ 1427247 h 2382167"/>
              <a:gd name="connsiteX142" fmla="*/ 408542 w 935662"/>
              <a:gd name="connsiteY142" fmla="*/ 1414799 h 2382167"/>
              <a:gd name="connsiteX143" fmla="*/ 342577 w 935662"/>
              <a:gd name="connsiteY143" fmla="*/ 1394886 h 2382167"/>
              <a:gd name="connsiteX144" fmla="*/ 267900 w 935662"/>
              <a:gd name="connsiteY144" fmla="*/ 1323633 h 2382167"/>
              <a:gd name="connsiteX145" fmla="*/ 256699 w 935662"/>
              <a:gd name="connsiteY145" fmla="*/ 1269493 h 2382167"/>
              <a:gd name="connsiteX146" fmla="*/ 268523 w 935662"/>
              <a:gd name="connsiteY146" fmla="*/ 1276650 h 2382167"/>
              <a:gd name="connsiteX147" fmla="*/ 306484 w 935662"/>
              <a:gd name="connsiteY147" fmla="*/ 1290029 h 2382167"/>
              <a:gd name="connsiteX148" fmla="*/ 392051 w 935662"/>
              <a:gd name="connsiteY148" fmla="*/ 1350703 h 2382167"/>
              <a:gd name="connsiteX149" fmla="*/ 402006 w 935662"/>
              <a:gd name="connsiteY149" fmla="*/ 1367194 h 2382167"/>
              <a:gd name="connsiteX150" fmla="*/ 401385 w 935662"/>
              <a:gd name="connsiteY150" fmla="*/ 1361282 h 2382167"/>
              <a:gd name="connsiteX151" fmla="*/ 387694 w 935662"/>
              <a:gd name="connsiteY151" fmla="*/ 1311809 h 2382167"/>
              <a:gd name="connsiteX152" fmla="*/ 371825 w 935662"/>
              <a:gd name="connsiteY152" fmla="*/ 1294386 h 2382167"/>
              <a:gd name="connsiteX153" fmla="*/ 307105 w 935662"/>
              <a:gd name="connsiteY153" fmla="*/ 1277582 h 2382167"/>
              <a:gd name="connsiteX154" fmla="*/ 233985 w 935662"/>
              <a:gd name="connsiteY154" fmla="*/ 1212552 h 2382167"/>
              <a:gd name="connsiteX155" fmla="*/ 220917 w 935662"/>
              <a:gd name="connsiteY155" fmla="*/ 1157790 h 2382167"/>
              <a:gd name="connsiteX156" fmla="*/ 223717 w 935662"/>
              <a:gd name="connsiteY156" fmla="*/ 1155924 h 2382167"/>
              <a:gd name="connsiteX157" fmla="*/ 286570 w 935662"/>
              <a:gd name="connsiteY157" fmla="*/ 1177082 h 2382167"/>
              <a:gd name="connsiteX158" fmla="*/ 345689 w 935662"/>
              <a:gd name="connsiteY158" fmla="*/ 1214420 h 2382167"/>
              <a:gd name="connsiteX159" fmla="*/ 371514 w 935662"/>
              <a:gd name="connsiteY159" fmla="*/ 1257047 h 2382167"/>
              <a:gd name="connsiteX160" fmla="*/ 348489 w 935662"/>
              <a:gd name="connsiteY160" fmla="*/ 1182683 h 2382167"/>
              <a:gd name="connsiteX161" fmla="*/ 341643 w 935662"/>
              <a:gd name="connsiteY161" fmla="*/ 1181125 h 2382167"/>
              <a:gd name="connsiteX162" fmla="*/ 262922 w 935662"/>
              <a:gd name="connsiteY162" fmla="*/ 1159967 h 2382167"/>
              <a:gd name="connsiteX163" fmla="*/ 200069 w 935662"/>
              <a:gd name="connsiteY163" fmla="*/ 1103960 h 2382167"/>
              <a:gd name="connsiteX164" fmla="*/ 185757 w 935662"/>
              <a:gd name="connsiteY164" fmla="*/ 1040486 h 2382167"/>
              <a:gd name="connsiteX165" fmla="*/ 252654 w 935662"/>
              <a:gd name="connsiteY165" fmla="*/ 1061644 h 2382167"/>
              <a:gd name="connsiteX166" fmla="*/ 308350 w 935662"/>
              <a:gd name="connsiteY166" fmla="*/ 1097427 h 2382167"/>
              <a:gd name="connsiteX167" fmla="*/ 335731 w 935662"/>
              <a:gd name="connsiteY167" fmla="*/ 1142544 h 2382167"/>
              <a:gd name="connsiteX168" fmla="*/ 333865 w 935662"/>
              <a:gd name="connsiteY168" fmla="*/ 1134142 h 2382167"/>
              <a:gd name="connsiteX169" fmla="*/ 320174 w 935662"/>
              <a:gd name="connsiteY169" fmla="*/ 1089025 h 2382167"/>
              <a:gd name="connsiteX170" fmla="*/ 294970 w 935662"/>
              <a:gd name="connsiteY170" fmla="*/ 1062889 h 2382167"/>
              <a:gd name="connsiteX171" fmla="*/ 229940 w 935662"/>
              <a:gd name="connsiteY171" fmla="*/ 1047021 h 2382167"/>
              <a:gd name="connsiteX172" fmla="*/ 163975 w 935662"/>
              <a:gd name="connsiteY172" fmla="*/ 987591 h 2382167"/>
              <a:gd name="connsiteX173" fmla="*/ 151219 w 935662"/>
              <a:gd name="connsiteY173" fmla="*/ 933450 h 2382167"/>
              <a:gd name="connsiteX174" fmla="*/ 151219 w 935662"/>
              <a:gd name="connsiteY174" fmla="*/ 924738 h 2382167"/>
              <a:gd name="connsiteX175" fmla="*/ 210961 w 935662"/>
              <a:gd name="connsiteY175" fmla="*/ 947141 h 2382167"/>
              <a:gd name="connsiteX176" fmla="*/ 278479 w 935662"/>
              <a:gd name="connsiteY176" fmla="*/ 991325 h 2382167"/>
              <a:gd name="connsiteX177" fmla="*/ 298392 w 935662"/>
              <a:gd name="connsiteY177" fmla="*/ 1021818 h 2382167"/>
              <a:gd name="connsiteX178" fmla="*/ 278479 w 935662"/>
              <a:gd name="connsiteY178" fmla="*/ 960520 h 2382167"/>
              <a:gd name="connsiteX179" fmla="*/ 272256 w 935662"/>
              <a:gd name="connsiteY179" fmla="*/ 955853 h 2382167"/>
              <a:gd name="connsiteX180" fmla="*/ 201937 w 935662"/>
              <a:gd name="connsiteY180" fmla="*/ 935940 h 2382167"/>
              <a:gd name="connsiteX181" fmla="*/ 125083 w 935662"/>
              <a:gd name="connsiteY181" fmla="*/ 865619 h 2382167"/>
              <a:gd name="connsiteX182" fmla="*/ 115436 w 935662"/>
              <a:gd name="connsiteY182" fmla="*/ 822682 h 2382167"/>
              <a:gd name="connsiteX183" fmla="*/ 114191 w 935662"/>
              <a:gd name="connsiteY183" fmla="*/ 810547 h 2382167"/>
              <a:gd name="connsiteX184" fmla="*/ 169266 w 935662"/>
              <a:gd name="connsiteY184" fmla="*/ 832950 h 2382167"/>
              <a:gd name="connsiteX185" fmla="*/ 242698 w 935662"/>
              <a:gd name="connsiteY185" fmla="*/ 878688 h 2382167"/>
              <a:gd name="connsiteX186" fmla="*/ 261677 w 935662"/>
              <a:gd name="connsiteY186" fmla="*/ 909181 h 2382167"/>
              <a:gd name="connsiteX187" fmla="*/ 243009 w 935662"/>
              <a:gd name="connsiteY187" fmla="*/ 854108 h 2382167"/>
              <a:gd name="connsiteX188" fmla="*/ 233675 w 935662"/>
              <a:gd name="connsiteY188" fmla="*/ 846951 h 2382167"/>
              <a:gd name="connsiteX189" fmla="*/ 174867 w 935662"/>
              <a:gd name="connsiteY189" fmla="*/ 823614 h 2382167"/>
              <a:gd name="connsiteX190" fmla="*/ 88055 w 935662"/>
              <a:gd name="connsiteY190" fmla="*/ 747694 h 2382167"/>
              <a:gd name="connsiteX191" fmla="*/ 77476 w 935662"/>
              <a:gd name="connsiteY191" fmla="*/ 702266 h 2382167"/>
              <a:gd name="connsiteX192" fmla="*/ 134106 w 935662"/>
              <a:gd name="connsiteY192" fmla="*/ 720313 h 2382167"/>
              <a:gd name="connsiteX193" fmla="*/ 219982 w 935662"/>
              <a:gd name="connsiteY193" fmla="*/ 795611 h 2382167"/>
              <a:gd name="connsiteX194" fmla="*/ 226829 w 935662"/>
              <a:gd name="connsiteY194" fmla="*/ 804946 h 2382167"/>
              <a:gd name="connsiteX195" fmla="*/ 207848 w 935662"/>
              <a:gd name="connsiteY195" fmla="*/ 750805 h 2382167"/>
              <a:gd name="connsiteX196" fmla="*/ 202248 w 935662"/>
              <a:gd name="connsiteY196" fmla="*/ 744893 h 2382167"/>
              <a:gd name="connsiteX197" fmla="*/ 191046 w 935662"/>
              <a:gd name="connsiteY197" fmla="*/ 737115 h 2382167"/>
              <a:gd name="connsiteX198" fmla="*/ 138773 w 935662"/>
              <a:gd name="connsiteY198" fmla="*/ 610166 h 2382167"/>
              <a:gd name="connsiteX199" fmla="*/ 148729 w 935662"/>
              <a:gd name="connsiteY199" fmla="*/ 563493 h 2382167"/>
              <a:gd name="connsiteX200" fmla="*/ 605187 w 935662"/>
              <a:gd name="connsiteY200" fmla="*/ 473881 h 2382167"/>
              <a:gd name="connsiteX201" fmla="*/ 612965 w 935662"/>
              <a:gd name="connsiteY201" fmla="*/ 485081 h 2382167"/>
              <a:gd name="connsiteX202" fmla="*/ 660261 w 935662"/>
              <a:gd name="connsiteY202" fmla="*/ 522109 h 2382167"/>
              <a:gd name="connsiteX203" fmla="*/ 751117 w 935662"/>
              <a:gd name="connsiteY203" fmla="*/ 632878 h 2382167"/>
              <a:gd name="connsiteX204" fmla="*/ 758585 w 935662"/>
              <a:gd name="connsiteY204" fmla="*/ 726536 h 2382167"/>
              <a:gd name="connsiteX205" fmla="*/ 758274 w 935662"/>
              <a:gd name="connsiteY205" fmla="*/ 735247 h 2382167"/>
              <a:gd name="connsiteX206" fmla="*/ 750806 w 935662"/>
              <a:gd name="connsiteY206" fmla="*/ 729024 h 2382167"/>
              <a:gd name="connsiteX207" fmla="*/ 687953 w 935662"/>
              <a:gd name="connsiteY207" fmla="*/ 685463 h 2382167"/>
              <a:gd name="connsiteX208" fmla="*/ 649372 w 935662"/>
              <a:gd name="connsiteY208" fmla="*/ 663994 h 2382167"/>
              <a:gd name="connsiteX209" fmla="*/ 598342 w 935662"/>
              <a:gd name="connsiteY209" fmla="*/ 584339 h 2382167"/>
              <a:gd name="connsiteX210" fmla="*/ 605187 w 935662"/>
              <a:gd name="connsiteY210" fmla="*/ 473881 h 2382167"/>
              <a:gd name="connsiteX211" fmla="*/ 927539 w 935662"/>
              <a:gd name="connsiteY211" fmla="*/ 469837 h 2382167"/>
              <a:gd name="connsiteX212" fmla="*/ 932829 w 935662"/>
              <a:gd name="connsiteY212" fmla="*/ 584030 h 2382167"/>
              <a:gd name="connsiteX213" fmla="*/ 890824 w 935662"/>
              <a:gd name="connsiteY213" fmla="*/ 650305 h 2382167"/>
              <a:gd name="connsiteX214" fmla="*/ 847573 w 935662"/>
              <a:gd name="connsiteY214" fmla="*/ 675820 h 2382167"/>
              <a:gd name="connsiteX215" fmla="*/ 780988 w 935662"/>
              <a:gd name="connsiteY215" fmla="*/ 722803 h 2382167"/>
              <a:gd name="connsiteX216" fmla="*/ 776942 w 935662"/>
              <a:gd name="connsiteY216" fmla="*/ 725914 h 2382167"/>
              <a:gd name="connsiteX217" fmla="*/ 773520 w 935662"/>
              <a:gd name="connsiteY217" fmla="*/ 725291 h 2382167"/>
              <a:gd name="connsiteX218" fmla="*/ 776942 w 935662"/>
              <a:gd name="connsiteY218" fmla="*/ 655594 h 2382167"/>
              <a:gd name="connsiteX219" fmla="*/ 789077 w 935662"/>
              <a:gd name="connsiteY219" fmla="*/ 599276 h 2382167"/>
              <a:gd name="connsiteX220" fmla="*/ 850374 w 935662"/>
              <a:gd name="connsiteY220" fmla="*/ 524911 h 2382167"/>
              <a:gd name="connsiteX221" fmla="*/ 924738 w 935662"/>
              <a:gd name="connsiteY221" fmla="*/ 470458 h 2382167"/>
              <a:gd name="connsiteX222" fmla="*/ 927539 w 935662"/>
              <a:gd name="connsiteY222" fmla="*/ 469837 h 2382167"/>
              <a:gd name="connsiteX223" fmla="*/ 606743 w 935662"/>
              <a:gd name="connsiteY223" fmla="*/ 311149 h 2382167"/>
              <a:gd name="connsiteX224" fmla="*/ 659328 w 935662"/>
              <a:gd name="connsiteY224" fmla="*/ 357200 h 2382167"/>
              <a:gd name="connsiteX225" fmla="*/ 671773 w 935662"/>
              <a:gd name="connsiteY225" fmla="*/ 362799 h 2382167"/>
              <a:gd name="connsiteX226" fmla="*/ 746761 w 935662"/>
              <a:gd name="connsiteY226" fmla="*/ 451167 h 2382167"/>
              <a:gd name="connsiteX227" fmla="*/ 759206 w 935662"/>
              <a:gd name="connsiteY227" fmla="*/ 556957 h 2382167"/>
              <a:gd name="connsiteX228" fmla="*/ 757961 w 935662"/>
              <a:gd name="connsiteY228" fmla="*/ 570337 h 2382167"/>
              <a:gd name="connsiteX229" fmla="*/ 751428 w 935662"/>
              <a:gd name="connsiteY229" fmla="*/ 565047 h 2382167"/>
              <a:gd name="connsiteX230" fmla="*/ 689820 w 935662"/>
              <a:gd name="connsiteY230" fmla="*/ 521798 h 2382167"/>
              <a:gd name="connsiteX231" fmla="*/ 651236 w 935662"/>
              <a:gd name="connsiteY231" fmla="*/ 500640 h 2382167"/>
              <a:gd name="connsiteX232" fmla="*/ 598654 w 935662"/>
              <a:gd name="connsiteY232" fmla="*/ 416629 h 2382167"/>
              <a:gd name="connsiteX233" fmla="*/ 604877 w 935662"/>
              <a:gd name="connsiteY233" fmla="*/ 314260 h 2382167"/>
              <a:gd name="connsiteX234" fmla="*/ 606743 w 935662"/>
              <a:gd name="connsiteY234" fmla="*/ 311149 h 2382167"/>
              <a:gd name="connsiteX235" fmla="*/ 930029 w 935662"/>
              <a:gd name="connsiteY235" fmla="*/ 304927 h 2382167"/>
              <a:gd name="connsiteX236" fmla="*/ 933140 w 935662"/>
              <a:gd name="connsiteY236" fmla="*/ 414140 h 2382167"/>
              <a:gd name="connsiteX237" fmla="*/ 894557 w 935662"/>
              <a:gd name="connsiteY237" fmla="*/ 484149 h 2382167"/>
              <a:gd name="connsiteX238" fmla="*/ 874333 w 935662"/>
              <a:gd name="connsiteY238" fmla="*/ 497216 h 2382167"/>
              <a:gd name="connsiteX239" fmla="*/ 776010 w 935662"/>
              <a:gd name="connsiteY239" fmla="*/ 563805 h 2382167"/>
              <a:gd name="connsiteX240" fmla="*/ 774141 w 935662"/>
              <a:gd name="connsiteY240" fmla="*/ 546379 h 2382167"/>
              <a:gd name="connsiteX241" fmla="*/ 791256 w 935662"/>
              <a:gd name="connsiteY241" fmla="*/ 427830 h 2382167"/>
              <a:gd name="connsiteX242" fmla="*/ 850685 w 935662"/>
              <a:gd name="connsiteY242" fmla="*/ 360933 h 2382167"/>
              <a:gd name="connsiteX243" fmla="*/ 924117 w 935662"/>
              <a:gd name="connsiteY243" fmla="*/ 307104 h 2382167"/>
              <a:gd name="connsiteX244" fmla="*/ 930029 w 935662"/>
              <a:gd name="connsiteY244" fmla="*/ 304927 h 2382167"/>
              <a:gd name="connsiteX245" fmla="*/ 602386 w 935662"/>
              <a:gd name="connsiteY245" fmla="*/ 148730 h 2382167"/>
              <a:gd name="connsiteX246" fmla="*/ 663062 w 935662"/>
              <a:gd name="connsiteY246" fmla="*/ 196337 h 2382167"/>
              <a:gd name="connsiteX247" fmla="*/ 750495 w 935662"/>
              <a:gd name="connsiteY247" fmla="*/ 343199 h 2382167"/>
              <a:gd name="connsiteX248" fmla="*/ 755473 w 935662"/>
              <a:gd name="connsiteY248" fmla="*/ 414762 h 2382167"/>
              <a:gd name="connsiteX249" fmla="*/ 751116 w 935662"/>
              <a:gd name="connsiteY249" fmla="*/ 415697 h 2382167"/>
              <a:gd name="connsiteX250" fmla="*/ 667418 w 935662"/>
              <a:gd name="connsiteY250" fmla="*/ 346621 h 2382167"/>
              <a:gd name="connsiteX251" fmla="*/ 596163 w 935662"/>
              <a:gd name="connsiteY251" fmla="*/ 229317 h 2382167"/>
              <a:gd name="connsiteX252" fmla="*/ 602386 w 935662"/>
              <a:gd name="connsiteY252" fmla="*/ 148730 h 2382167"/>
              <a:gd name="connsiteX253" fmla="*/ 925671 w 935662"/>
              <a:gd name="connsiteY253" fmla="*/ 140018 h 2382167"/>
              <a:gd name="connsiteX254" fmla="*/ 927539 w 935662"/>
              <a:gd name="connsiteY254" fmla="*/ 159309 h 2382167"/>
              <a:gd name="connsiteX255" fmla="*/ 931272 w 935662"/>
              <a:gd name="connsiteY255" fmla="*/ 221850 h 2382167"/>
              <a:gd name="connsiteX256" fmla="*/ 857840 w 935662"/>
              <a:gd name="connsiteY256" fmla="*/ 341020 h 2382167"/>
              <a:gd name="connsiteX257" fmla="*/ 794055 w 935662"/>
              <a:gd name="connsiteY257" fmla="*/ 385827 h 2382167"/>
              <a:gd name="connsiteX258" fmla="*/ 774452 w 935662"/>
              <a:gd name="connsiteY258" fmla="*/ 410718 h 2382167"/>
              <a:gd name="connsiteX259" fmla="*/ 801212 w 935662"/>
              <a:gd name="connsiteY259" fmla="*/ 259188 h 2382167"/>
              <a:gd name="connsiteX260" fmla="*/ 865308 w 935662"/>
              <a:gd name="connsiteY260" fmla="*/ 188868 h 2382167"/>
              <a:gd name="connsiteX261" fmla="*/ 925671 w 935662"/>
              <a:gd name="connsiteY261" fmla="*/ 140018 h 2382167"/>
              <a:gd name="connsiteX262" fmla="*/ 754851 w 935662"/>
              <a:gd name="connsiteY262" fmla="*/ 0 h 2382167"/>
              <a:gd name="connsiteX263" fmla="*/ 766053 w 935662"/>
              <a:gd name="connsiteY263" fmla="*/ 12135 h 2382167"/>
              <a:gd name="connsiteX264" fmla="*/ 820816 w 935662"/>
              <a:gd name="connsiteY264" fmla="*/ 107657 h 2382167"/>
              <a:gd name="connsiteX265" fmla="*/ 816459 w 935662"/>
              <a:gd name="connsiteY265" fmla="*/ 188557 h 2382167"/>
              <a:gd name="connsiteX266" fmla="*/ 765430 w 935662"/>
              <a:gd name="connsiteY266" fmla="*/ 271323 h 2382167"/>
              <a:gd name="connsiteX267" fmla="*/ 760763 w 935662"/>
              <a:gd name="connsiteY267" fmla="*/ 284080 h 2382167"/>
              <a:gd name="connsiteX268" fmla="*/ 764808 w 935662"/>
              <a:gd name="connsiteY268" fmla="*/ 971101 h 2382167"/>
              <a:gd name="connsiteX269" fmla="*/ 749873 w 935662"/>
              <a:gd name="connsiteY269" fmla="*/ 1387110 h 2382167"/>
              <a:gd name="connsiteX270" fmla="*/ 653105 w 935662"/>
              <a:gd name="connsiteY270" fmla="*/ 1961492 h 2382167"/>
              <a:gd name="connsiteX271" fmla="*/ 637235 w 935662"/>
              <a:gd name="connsiteY271" fmla="*/ 2047059 h 2382167"/>
              <a:gd name="connsiteX272" fmla="*/ 577806 w 935662"/>
              <a:gd name="connsiteY272" fmla="*/ 2214147 h 2382167"/>
              <a:gd name="connsiteX273" fmla="*/ 498773 w 935662"/>
              <a:gd name="connsiteY273" fmla="*/ 2372212 h 2382167"/>
              <a:gd name="connsiteX274" fmla="*/ 492239 w 935662"/>
              <a:gd name="connsiteY274" fmla="*/ 2382167 h 2382167"/>
              <a:gd name="connsiteX275" fmla="*/ 659639 w 935662"/>
              <a:gd name="connsiteY275" fmla="*/ 1748665 h 2382167"/>
              <a:gd name="connsiteX276" fmla="*/ 659328 w 935662"/>
              <a:gd name="connsiteY276" fmla="*/ 1840455 h 2382167"/>
              <a:gd name="connsiteX277" fmla="*/ 655906 w 935662"/>
              <a:gd name="connsiteY277" fmla="*/ 1932866 h 2382167"/>
              <a:gd name="connsiteX278" fmla="*/ 661816 w 935662"/>
              <a:gd name="connsiteY278" fmla="*/ 1912331 h 2382167"/>
              <a:gd name="connsiteX279" fmla="*/ 739915 w 935662"/>
              <a:gd name="connsiteY279" fmla="*/ 1458673 h 2382167"/>
              <a:gd name="connsiteX280" fmla="*/ 758586 w 935662"/>
              <a:gd name="connsiteY280" fmla="*/ 1076270 h 2382167"/>
              <a:gd name="connsiteX281" fmla="*/ 758586 w 935662"/>
              <a:gd name="connsiteY281" fmla="*/ 1058534 h 2382167"/>
              <a:gd name="connsiteX282" fmla="*/ 755785 w 935662"/>
              <a:gd name="connsiteY282" fmla="*/ 1067869 h 2382167"/>
              <a:gd name="connsiteX283" fmla="*/ 731826 w 935662"/>
              <a:gd name="connsiteY283" fmla="*/ 1047955 h 2382167"/>
              <a:gd name="connsiteX284" fmla="*/ 669907 w 935662"/>
              <a:gd name="connsiteY284" fmla="*/ 1010617 h 2382167"/>
              <a:gd name="connsiteX285" fmla="*/ 596164 w 935662"/>
              <a:gd name="connsiteY285" fmla="*/ 877445 h 2382167"/>
              <a:gd name="connsiteX286" fmla="*/ 602387 w 935662"/>
              <a:gd name="connsiteY286" fmla="*/ 810236 h 2382167"/>
              <a:gd name="connsiteX287" fmla="*/ 607365 w 935662"/>
              <a:gd name="connsiteY287" fmla="*/ 814281 h 2382167"/>
              <a:gd name="connsiteX288" fmla="*/ 671152 w 935662"/>
              <a:gd name="connsiteY288" fmla="*/ 861886 h 2382167"/>
              <a:gd name="connsiteX289" fmla="*/ 736493 w 935662"/>
              <a:gd name="connsiteY289" fmla="*/ 925050 h 2382167"/>
              <a:gd name="connsiteX290" fmla="*/ 752050 w 935662"/>
              <a:gd name="connsiteY290" fmla="*/ 981369 h 2382167"/>
              <a:gd name="connsiteX291" fmla="*/ 758896 w 935662"/>
              <a:gd name="connsiteY291" fmla="*/ 1026174 h 2382167"/>
              <a:gd name="connsiteX292" fmla="*/ 759829 w 935662"/>
              <a:gd name="connsiteY292" fmla="*/ 1017774 h 2382167"/>
              <a:gd name="connsiteX293" fmla="*/ 760141 w 935662"/>
              <a:gd name="connsiteY293" fmla="*/ 544824 h 2382167"/>
              <a:gd name="connsiteX294" fmla="*/ 756096 w 935662"/>
              <a:gd name="connsiteY294" fmla="*/ 283769 h 2382167"/>
              <a:gd name="connsiteX295" fmla="*/ 746762 w 935662"/>
              <a:gd name="connsiteY295" fmla="*/ 257009 h 2382167"/>
              <a:gd name="connsiteX296" fmla="*/ 709734 w 935662"/>
              <a:gd name="connsiteY296" fmla="*/ 197580 h 2382167"/>
              <a:gd name="connsiteX297" fmla="*/ 702889 w 935662"/>
              <a:gd name="connsiteY297" fmla="*/ 104858 h 2382167"/>
              <a:gd name="connsiteX298" fmla="*/ 752361 w 935662"/>
              <a:gd name="connsiteY298" fmla="*/ 4667 h 2382167"/>
              <a:gd name="connsiteX299" fmla="*/ 754851 w 935662"/>
              <a:gd name="connsiteY299" fmla="*/ 0 h 238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935662" h="2382167">
                <a:moveTo>
                  <a:pt x="479172" y="1200107"/>
                </a:moveTo>
                <a:cubicBezTo>
                  <a:pt x="481040" y="1203219"/>
                  <a:pt x="482906" y="1204774"/>
                  <a:pt x="483528" y="1206953"/>
                </a:cubicBezTo>
                <a:cubicBezTo>
                  <a:pt x="490996" y="1227177"/>
                  <a:pt x="499709" y="1247091"/>
                  <a:pt x="505621" y="1267938"/>
                </a:cubicBezTo>
                <a:cubicBezTo>
                  <a:pt x="513089" y="1294074"/>
                  <a:pt x="507176" y="1317722"/>
                  <a:pt x="488506" y="1337946"/>
                </a:cubicBezTo>
                <a:cubicBezTo>
                  <a:pt x="478861" y="1348214"/>
                  <a:pt x="468281" y="1357549"/>
                  <a:pt x="459258" y="1367817"/>
                </a:cubicBezTo>
                <a:cubicBezTo>
                  <a:pt x="447434" y="1380886"/>
                  <a:pt x="437478" y="1394266"/>
                  <a:pt x="426586" y="1407956"/>
                </a:cubicBezTo>
                <a:cubicBezTo>
                  <a:pt x="417875" y="1387419"/>
                  <a:pt x="413518" y="1365951"/>
                  <a:pt x="411339" y="1343547"/>
                </a:cubicBezTo>
                <a:cubicBezTo>
                  <a:pt x="410718" y="1335769"/>
                  <a:pt x="411028" y="1328301"/>
                  <a:pt x="410718" y="1320523"/>
                </a:cubicBezTo>
                <a:cubicBezTo>
                  <a:pt x="409473" y="1292208"/>
                  <a:pt x="420052" y="1269183"/>
                  <a:pt x="441521" y="1251136"/>
                </a:cubicBezTo>
                <a:cubicBezTo>
                  <a:pt x="458013" y="1237446"/>
                  <a:pt x="471393" y="1221887"/>
                  <a:pt x="479172" y="1200107"/>
                </a:cubicBezTo>
                <a:close/>
                <a:moveTo>
                  <a:pt x="0" y="1198862"/>
                </a:moveTo>
                <a:cubicBezTo>
                  <a:pt x="14001" y="1210686"/>
                  <a:pt x="28004" y="1222198"/>
                  <a:pt x="42006" y="1234334"/>
                </a:cubicBezTo>
                <a:cubicBezTo>
                  <a:pt x="117926" y="1300608"/>
                  <a:pt x="187936" y="1372795"/>
                  <a:pt x="252032" y="1450894"/>
                </a:cubicBezTo>
                <a:cubicBezTo>
                  <a:pt x="347244" y="1566953"/>
                  <a:pt x="410719" y="1697637"/>
                  <a:pt x="439968" y="1844810"/>
                </a:cubicBezTo>
                <a:cubicBezTo>
                  <a:pt x="441213" y="1851656"/>
                  <a:pt x="443080" y="1858190"/>
                  <a:pt x="444325" y="1865036"/>
                </a:cubicBezTo>
                <a:cubicBezTo>
                  <a:pt x="444325" y="1865036"/>
                  <a:pt x="444325" y="1865347"/>
                  <a:pt x="444012" y="1865347"/>
                </a:cubicBezTo>
                <a:cubicBezTo>
                  <a:pt x="427834" y="1829564"/>
                  <a:pt x="412275" y="1793159"/>
                  <a:pt x="395473" y="1757687"/>
                </a:cubicBezTo>
                <a:cubicBezTo>
                  <a:pt x="357202" y="1675545"/>
                  <a:pt x="305862" y="1601180"/>
                  <a:pt x="251722" y="1529304"/>
                </a:cubicBezTo>
                <a:cubicBezTo>
                  <a:pt x="170511" y="1421334"/>
                  <a:pt x="87123" y="1314921"/>
                  <a:pt x="4356" y="1207575"/>
                </a:cubicBezTo>
                <a:cubicBezTo>
                  <a:pt x="2490" y="1205085"/>
                  <a:pt x="622" y="1202908"/>
                  <a:pt x="0" y="1198862"/>
                </a:cubicBezTo>
                <a:close/>
                <a:moveTo>
                  <a:pt x="440901" y="1077825"/>
                </a:moveTo>
                <a:cubicBezTo>
                  <a:pt x="454591" y="1107385"/>
                  <a:pt x="467971" y="1133521"/>
                  <a:pt x="471394" y="1163081"/>
                </a:cubicBezTo>
                <a:cubicBezTo>
                  <a:pt x="473573" y="1182060"/>
                  <a:pt x="467971" y="1199173"/>
                  <a:pt x="455836" y="1213797"/>
                </a:cubicBezTo>
                <a:cubicBezTo>
                  <a:pt x="448058" y="1223132"/>
                  <a:pt x="439034" y="1231533"/>
                  <a:pt x="431256" y="1240868"/>
                </a:cubicBezTo>
                <a:cubicBezTo>
                  <a:pt x="418497" y="1256424"/>
                  <a:pt x="406051" y="1272294"/>
                  <a:pt x="392671" y="1288785"/>
                </a:cubicBezTo>
                <a:cubicBezTo>
                  <a:pt x="379291" y="1255181"/>
                  <a:pt x="372758" y="1220020"/>
                  <a:pt x="376180" y="1183616"/>
                </a:cubicBezTo>
                <a:cubicBezTo>
                  <a:pt x="378046" y="1164324"/>
                  <a:pt x="387070" y="1148146"/>
                  <a:pt x="401073" y="1135388"/>
                </a:cubicBezTo>
                <a:cubicBezTo>
                  <a:pt x="417876" y="1119831"/>
                  <a:pt x="433744" y="1103961"/>
                  <a:pt x="440901" y="1077825"/>
                </a:cubicBezTo>
                <a:close/>
                <a:moveTo>
                  <a:pt x="925984" y="976078"/>
                </a:moveTo>
                <a:cubicBezTo>
                  <a:pt x="927540" y="991324"/>
                  <a:pt x="929717" y="1004393"/>
                  <a:pt x="930028" y="1017460"/>
                </a:cubicBezTo>
                <a:cubicBezTo>
                  <a:pt x="930651" y="1041419"/>
                  <a:pt x="931583" y="1065689"/>
                  <a:pt x="929406" y="1089648"/>
                </a:cubicBezTo>
                <a:cubicBezTo>
                  <a:pt x="926606" y="1119829"/>
                  <a:pt x="909804" y="1142856"/>
                  <a:pt x="883978" y="1159347"/>
                </a:cubicBezTo>
                <a:cubicBezTo>
                  <a:pt x="876821" y="1163701"/>
                  <a:pt x="869665" y="1168057"/>
                  <a:pt x="862197" y="1171792"/>
                </a:cubicBezTo>
                <a:cubicBezTo>
                  <a:pt x="829216" y="1187660"/>
                  <a:pt x="796856" y="1204774"/>
                  <a:pt x="768230" y="1232777"/>
                </a:cubicBezTo>
                <a:cubicBezTo>
                  <a:pt x="765429" y="1199484"/>
                  <a:pt x="768230" y="1169613"/>
                  <a:pt x="774453" y="1139744"/>
                </a:cubicBezTo>
                <a:cubicBezTo>
                  <a:pt x="775387" y="1136009"/>
                  <a:pt x="776319" y="1132277"/>
                  <a:pt x="777253" y="1128542"/>
                </a:cubicBezTo>
                <a:cubicBezTo>
                  <a:pt x="787522" y="1074712"/>
                  <a:pt x="818325" y="1038619"/>
                  <a:pt x="869977" y="1020884"/>
                </a:cubicBezTo>
                <a:cubicBezTo>
                  <a:pt x="888956" y="1014349"/>
                  <a:pt x="903270" y="1000348"/>
                  <a:pt x="916650" y="986036"/>
                </a:cubicBezTo>
                <a:cubicBezTo>
                  <a:pt x="919138" y="983235"/>
                  <a:pt x="921628" y="980435"/>
                  <a:pt x="925984" y="976078"/>
                </a:cubicBezTo>
                <a:close/>
                <a:moveTo>
                  <a:pt x="602076" y="975456"/>
                </a:moveTo>
                <a:cubicBezTo>
                  <a:pt x="606432" y="980745"/>
                  <a:pt x="608609" y="983545"/>
                  <a:pt x="611099" y="985725"/>
                </a:cubicBezTo>
                <a:cubicBezTo>
                  <a:pt x="625100" y="997859"/>
                  <a:pt x="637235" y="1014040"/>
                  <a:pt x="653415" y="1020573"/>
                </a:cubicBezTo>
                <a:cubicBezTo>
                  <a:pt x="712844" y="1044221"/>
                  <a:pt x="740849" y="1088715"/>
                  <a:pt x="748316" y="1149701"/>
                </a:cubicBezTo>
                <a:cubicBezTo>
                  <a:pt x="752049" y="1178326"/>
                  <a:pt x="755473" y="1206951"/>
                  <a:pt x="750183" y="1237756"/>
                </a:cubicBezTo>
                <a:cubicBezTo>
                  <a:pt x="724979" y="1211620"/>
                  <a:pt x="696353" y="1193574"/>
                  <a:pt x="666172" y="1177704"/>
                </a:cubicBezTo>
                <a:cubicBezTo>
                  <a:pt x="664616" y="1176770"/>
                  <a:pt x="663060" y="1175838"/>
                  <a:pt x="661505" y="1175214"/>
                </a:cubicBezTo>
                <a:cubicBezTo>
                  <a:pt x="609854" y="1150323"/>
                  <a:pt x="588075" y="1108939"/>
                  <a:pt x="593674" y="1052621"/>
                </a:cubicBezTo>
                <a:cubicBezTo>
                  <a:pt x="596164" y="1028041"/>
                  <a:pt x="598964" y="1003461"/>
                  <a:pt x="602076" y="975456"/>
                </a:cubicBezTo>
                <a:close/>
                <a:moveTo>
                  <a:pt x="406363" y="966743"/>
                </a:moveTo>
                <a:cubicBezTo>
                  <a:pt x="419432" y="992569"/>
                  <a:pt x="432501" y="1017772"/>
                  <a:pt x="436234" y="1046709"/>
                </a:cubicBezTo>
                <a:cubicBezTo>
                  <a:pt x="439035" y="1068801"/>
                  <a:pt x="431257" y="1088091"/>
                  <a:pt x="416632" y="1104271"/>
                </a:cubicBezTo>
                <a:cubicBezTo>
                  <a:pt x="405120" y="1117340"/>
                  <a:pt x="392672" y="1129475"/>
                  <a:pt x="381471" y="1142855"/>
                </a:cubicBezTo>
                <a:cubicBezTo>
                  <a:pt x="373382" y="1152811"/>
                  <a:pt x="366536" y="1163702"/>
                  <a:pt x="358757" y="1174903"/>
                </a:cubicBezTo>
                <a:cubicBezTo>
                  <a:pt x="349423" y="1154679"/>
                  <a:pt x="344755" y="1133208"/>
                  <a:pt x="341955" y="1111428"/>
                </a:cubicBezTo>
                <a:cubicBezTo>
                  <a:pt x="341021" y="1104271"/>
                  <a:pt x="340710" y="1096804"/>
                  <a:pt x="340399" y="1089647"/>
                </a:cubicBezTo>
                <a:cubicBezTo>
                  <a:pt x="338533" y="1060399"/>
                  <a:pt x="348178" y="1035819"/>
                  <a:pt x="370271" y="1016838"/>
                </a:cubicBezTo>
                <a:cubicBezTo>
                  <a:pt x="386139" y="1003148"/>
                  <a:pt x="398584" y="987280"/>
                  <a:pt x="406363" y="966743"/>
                </a:cubicBezTo>
                <a:close/>
                <a:moveTo>
                  <a:pt x="371203" y="848818"/>
                </a:moveTo>
                <a:cubicBezTo>
                  <a:pt x="379604" y="870287"/>
                  <a:pt x="387695" y="889890"/>
                  <a:pt x="394850" y="909803"/>
                </a:cubicBezTo>
                <a:cubicBezTo>
                  <a:pt x="406364" y="941853"/>
                  <a:pt x="399519" y="969544"/>
                  <a:pt x="376492" y="994748"/>
                </a:cubicBezTo>
                <a:cubicBezTo>
                  <a:pt x="357513" y="1015283"/>
                  <a:pt x="339465" y="1037064"/>
                  <a:pt x="319863" y="1059778"/>
                </a:cubicBezTo>
                <a:cubicBezTo>
                  <a:pt x="315506" y="1042042"/>
                  <a:pt x="310839" y="1023374"/>
                  <a:pt x="306483" y="1004704"/>
                </a:cubicBezTo>
                <a:cubicBezTo>
                  <a:pt x="304927" y="998170"/>
                  <a:pt x="304927" y="991637"/>
                  <a:pt x="304303" y="985101"/>
                </a:cubicBezTo>
                <a:cubicBezTo>
                  <a:pt x="299949" y="949008"/>
                  <a:pt x="312395" y="920071"/>
                  <a:pt x="339776" y="895802"/>
                </a:cubicBezTo>
                <a:cubicBezTo>
                  <a:pt x="350356" y="886467"/>
                  <a:pt x="357200" y="872777"/>
                  <a:pt x="365291" y="860642"/>
                </a:cubicBezTo>
                <a:cubicBezTo>
                  <a:pt x="367469" y="857531"/>
                  <a:pt x="368714" y="853796"/>
                  <a:pt x="371203" y="848818"/>
                </a:cubicBezTo>
                <a:close/>
                <a:moveTo>
                  <a:pt x="925670" y="804322"/>
                </a:moveTo>
                <a:cubicBezTo>
                  <a:pt x="927226" y="815835"/>
                  <a:pt x="929405" y="827036"/>
                  <a:pt x="930027" y="838549"/>
                </a:cubicBezTo>
                <a:cubicBezTo>
                  <a:pt x="931271" y="863751"/>
                  <a:pt x="933138" y="888955"/>
                  <a:pt x="931582" y="913848"/>
                </a:cubicBezTo>
                <a:cubicBezTo>
                  <a:pt x="929716" y="944651"/>
                  <a:pt x="913535" y="968299"/>
                  <a:pt x="888021" y="985722"/>
                </a:cubicBezTo>
                <a:cubicBezTo>
                  <a:pt x="882732" y="989146"/>
                  <a:pt x="877442" y="992568"/>
                  <a:pt x="871843" y="995680"/>
                </a:cubicBezTo>
                <a:cubicBezTo>
                  <a:pt x="837926" y="1014348"/>
                  <a:pt x="803389" y="1031773"/>
                  <a:pt x="774141" y="1062576"/>
                </a:cubicBezTo>
                <a:cubicBezTo>
                  <a:pt x="769474" y="1008747"/>
                  <a:pt x="776008" y="959586"/>
                  <a:pt x="795610" y="912603"/>
                </a:cubicBezTo>
                <a:cubicBezTo>
                  <a:pt x="806500" y="886465"/>
                  <a:pt x="827037" y="868731"/>
                  <a:pt x="852240" y="857528"/>
                </a:cubicBezTo>
                <a:cubicBezTo>
                  <a:pt x="880243" y="845083"/>
                  <a:pt x="905446" y="829837"/>
                  <a:pt x="925670" y="804322"/>
                </a:cubicBezTo>
                <a:close/>
                <a:moveTo>
                  <a:pt x="334798" y="734625"/>
                </a:moveTo>
                <a:cubicBezTo>
                  <a:pt x="344134" y="759518"/>
                  <a:pt x="353158" y="781609"/>
                  <a:pt x="360625" y="804323"/>
                </a:cubicBezTo>
                <a:cubicBezTo>
                  <a:pt x="369336" y="831704"/>
                  <a:pt x="362181" y="855973"/>
                  <a:pt x="343511" y="877131"/>
                </a:cubicBezTo>
                <a:cubicBezTo>
                  <a:pt x="330130" y="892067"/>
                  <a:pt x="316129" y="907002"/>
                  <a:pt x="303060" y="922248"/>
                </a:cubicBezTo>
                <a:cubicBezTo>
                  <a:pt x="296837" y="929716"/>
                  <a:pt x="292170" y="938429"/>
                  <a:pt x="286257" y="947452"/>
                </a:cubicBezTo>
                <a:cubicBezTo>
                  <a:pt x="275678" y="924738"/>
                  <a:pt x="271634" y="901403"/>
                  <a:pt x="268521" y="877755"/>
                </a:cubicBezTo>
                <a:cubicBezTo>
                  <a:pt x="262922" y="837305"/>
                  <a:pt x="275367" y="804633"/>
                  <a:pt x="307416" y="778497"/>
                </a:cubicBezTo>
                <a:cubicBezTo>
                  <a:pt x="316750" y="771030"/>
                  <a:pt x="322041" y="758584"/>
                  <a:pt x="328886" y="748005"/>
                </a:cubicBezTo>
                <a:cubicBezTo>
                  <a:pt x="331065" y="744894"/>
                  <a:pt x="332310" y="740848"/>
                  <a:pt x="334798" y="734625"/>
                </a:cubicBezTo>
                <a:close/>
                <a:moveTo>
                  <a:pt x="350355" y="650927"/>
                </a:moveTo>
                <a:cubicBezTo>
                  <a:pt x="368402" y="679553"/>
                  <a:pt x="386759" y="708179"/>
                  <a:pt x="403872" y="737116"/>
                </a:cubicBezTo>
                <a:cubicBezTo>
                  <a:pt x="486327" y="875267"/>
                  <a:pt x="556337" y="1019019"/>
                  <a:pt x="607677" y="1171793"/>
                </a:cubicBezTo>
                <a:cubicBezTo>
                  <a:pt x="656216" y="1315546"/>
                  <a:pt x="677995" y="1462719"/>
                  <a:pt x="667105" y="1614562"/>
                </a:cubicBezTo>
                <a:cubicBezTo>
                  <a:pt x="664616" y="1648165"/>
                  <a:pt x="662749" y="1681458"/>
                  <a:pt x="660261" y="1715062"/>
                </a:cubicBezTo>
                <a:cubicBezTo>
                  <a:pt x="659949" y="1717241"/>
                  <a:pt x="659016" y="1720042"/>
                  <a:pt x="658082" y="1725330"/>
                </a:cubicBezTo>
                <a:cubicBezTo>
                  <a:pt x="655592" y="1696083"/>
                  <a:pt x="653104" y="1669634"/>
                  <a:pt x="650925" y="1643498"/>
                </a:cubicBezTo>
                <a:cubicBezTo>
                  <a:pt x="640346" y="1521838"/>
                  <a:pt x="612965" y="1403601"/>
                  <a:pt x="576250" y="1287231"/>
                </a:cubicBezTo>
                <a:cubicBezTo>
                  <a:pt x="510907" y="1078760"/>
                  <a:pt x="434366" y="874644"/>
                  <a:pt x="355333" y="671151"/>
                </a:cubicBezTo>
                <a:cubicBezTo>
                  <a:pt x="352845" y="664929"/>
                  <a:pt x="350666" y="658395"/>
                  <a:pt x="350355" y="650927"/>
                </a:cubicBezTo>
                <a:close/>
                <a:moveTo>
                  <a:pt x="605500" y="643770"/>
                </a:moveTo>
                <a:cubicBezTo>
                  <a:pt x="608611" y="647192"/>
                  <a:pt x="611412" y="650304"/>
                  <a:pt x="614523" y="653728"/>
                </a:cubicBezTo>
                <a:cubicBezTo>
                  <a:pt x="628213" y="669285"/>
                  <a:pt x="644392" y="681730"/>
                  <a:pt x="663684" y="690132"/>
                </a:cubicBezTo>
                <a:cubicBezTo>
                  <a:pt x="677998" y="696355"/>
                  <a:pt x="691688" y="704444"/>
                  <a:pt x="704444" y="713468"/>
                </a:cubicBezTo>
                <a:cubicBezTo>
                  <a:pt x="724047" y="727469"/>
                  <a:pt x="735560" y="748005"/>
                  <a:pt x="742405" y="771030"/>
                </a:cubicBezTo>
                <a:cubicBezTo>
                  <a:pt x="754541" y="810548"/>
                  <a:pt x="760764" y="850685"/>
                  <a:pt x="757653" y="892069"/>
                </a:cubicBezTo>
                <a:cubicBezTo>
                  <a:pt x="757340" y="894246"/>
                  <a:pt x="757029" y="896736"/>
                  <a:pt x="756718" y="900469"/>
                </a:cubicBezTo>
                <a:cubicBezTo>
                  <a:pt x="754229" y="898292"/>
                  <a:pt x="752673" y="897047"/>
                  <a:pt x="751117" y="895802"/>
                </a:cubicBezTo>
                <a:cubicBezTo>
                  <a:pt x="730270" y="881177"/>
                  <a:pt x="709735" y="866242"/>
                  <a:pt x="688887" y="851930"/>
                </a:cubicBezTo>
                <a:cubicBezTo>
                  <a:pt x="682041" y="847263"/>
                  <a:pt x="674263" y="843841"/>
                  <a:pt x="666795" y="840106"/>
                </a:cubicBezTo>
                <a:cubicBezTo>
                  <a:pt x="612033" y="814902"/>
                  <a:pt x="591496" y="771343"/>
                  <a:pt x="596787" y="713157"/>
                </a:cubicBezTo>
                <a:cubicBezTo>
                  <a:pt x="598964" y="690132"/>
                  <a:pt x="600832" y="667418"/>
                  <a:pt x="603010" y="644392"/>
                </a:cubicBezTo>
                <a:cubicBezTo>
                  <a:pt x="603631" y="644081"/>
                  <a:pt x="604565" y="644081"/>
                  <a:pt x="605500" y="643770"/>
                </a:cubicBezTo>
                <a:close/>
                <a:moveTo>
                  <a:pt x="926604" y="634746"/>
                </a:moveTo>
                <a:cubicBezTo>
                  <a:pt x="927849" y="638792"/>
                  <a:pt x="928782" y="640969"/>
                  <a:pt x="929094" y="643148"/>
                </a:cubicBezTo>
                <a:cubicBezTo>
                  <a:pt x="931271" y="672085"/>
                  <a:pt x="934694" y="700711"/>
                  <a:pt x="935628" y="729647"/>
                </a:cubicBezTo>
                <a:cubicBezTo>
                  <a:pt x="936562" y="770718"/>
                  <a:pt x="918515" y="802145"/>
                  <a:pt x="882732" y="823303"/>
                </a:cubicBezTo>
                <a:cubicBezTo>
                  <a:pt x="874331" y="828281"/>
                  <a:pt x="865931" y="832948"/>
                  <a:pt x="857218" y="837615"/>
                </a:cubicBezTo>
                <a:cubicBezTo>
                  <a:pt x="828592" y="852550"/>
                  <a:pt x="801522" y="869665"/>
                  <a:pt x="776942" y="894245"/>
                </a:cubicBezTo>
                <a:cubicBezTo>
                  <a:pt x="772896" y="848507"/>
                  <a:pt x="778185" y="806812"/>
                  <a:pt x="790321" y="765430"/>
                </a:cubicBezTo>
                <a:cubicBezTo>
                  <a:pt x="800277" y="731203"/>
                  <a:pt x="820814" y="705688"/>
                  <a:pt x="852862" y="690753"/>
                </a:cubicBezTo>
                <a:cubicBezTo>
                  <a:pt x="881177" y="677684"/>
                  <a:pt x="907623" y="663061"/>
                  <a:pt x="926604" y="634746"/>
                </a:cubicBezTo>
                <a:close/>
                <a:moveTo>
                  <a:pt x="299016" y="626345"/>
                </a:moveTo>
                <a:cubicBezTo>
                  <a:pt x="311462" y="657772"/>
                  <a:pt x="329198" y="687643"/>
                  <a:pt x="324220" y="723736"/>
                </a:cubicBezTo>
                <a:cubicBezTo>
                  <a:pt x="321109" y="744271"/>
                  <a:pt x="311772" y="761696"/>
                  <a:pt x="296839" y="775387"/>
                </a:cubicBezTo>
                <a:cubicBezTo>
                  <a:pt x="276302" y="793744"/>
                  <a:pt x="260745" y="814591"/>
                  <a:pt x="252964" y="842907"/>
                </a:cubicBezTo>
                <a:cubicBezTo>
                  <a:pt x="226206" y="777875"/>
                  <a:pt x="227762" y="709111"/>
                  <a:pt x="275368" y="660572"/>
                </a:cubicBezTo>
                <a:cubicBezTo>
                  <a:pt x="284702" y="651238"/>
                  <a:pt x="290614" y="638480"/>
                  <a:pt x="299016" y="626345"/>
                </a:cubicBezTo>
                <a:close/>
                <a:moveTo>
                  <a:pt x="148729" y="563493"/>
                </a:moveTo>
                <a:cubicBezTo>
                  <a:pt x="170511" y="575628"/>
                  <a:pt x="188558" y="589318"/>
                  <a:pt x="204425" y="606431"/>
                </a:cubicBezTo>
                <a:cubicBezTo>
                  <a:pt x="229318" y="633190"/>
                  <a:pt x="238342" y="663683"/>
                  <a:pt x="229318" y="699155"/>
                </a:cubicBezTo>
                <a:cubicBezTo>
                  <a:pt x="225584" y="713779"/>
                  <a:pt x="221851" y="728402"/>
                  <a:pt x="216871" y="742405"/>
                </a:cubicBezTo>
                <a:cubicBezTo>
                  <a:pt x="214383" y="749873"/>
                  <a:pt x="214072" y="755783"/>
                  <a:pt x="216560" y="763251"/>
                </a:cubicBezTo>
                <a:cubicBezTo>
                  <a:pt x="296215" y="995992"/>
                  <a:pt x="372136" y="1229666"/>
                  <a:pt x="434367" y="1467695"/>
                </a:cubicBezTo>
                <a:cubicBezTo>
                  <a:pt x="459258" y="1562908"/>
                  <a:pt x="481661" y="1659052"/>
                  <a:pt x="493485" y="1757065"/>
                </a:cubicBezTo>
                <a:cubicBezTo>
                  <a:pt x="506555" y="1866901"/>
                  <a:pt x="509353" y="1977359"/>
                  <a:pt x="504375" y="2087817"/>
                </a:cubicBezTo>
                <a:cubicBezTo>
                  <a:pt x="503441" y="2105553"/>
                  <a:pt x="503441" y="2123599"/>
                  <a:pt x="503754" y="2141335"/>
                </a:cubicBezTo>
                <a:cubicBezTo>
                  <a:pt x="504686" y="2180851"/>
                  <a:pt x="500642" y="2219435"/>
                  <a:pt x="489751" y="2257395"/>
                </a:cubicBezTo>
                <a:cubicBezTo>
                  <a:pt x="489129" y="2258950"/>
                  <a:pt x="489129" y="2260817"/>
                  <a:pt x="488195" y="2262372"/>
                </a:cubicBezTo>
                <a:cubicBezTo>
                  <a:pt x="486639" y="2264862"/>
                  <a:pt x="485084" y="2267352"/>
                  <a:pt x="482283" y="2269529"/>
                </a:cubicBezTo>
                <a:cubicBezTo>
                  <a:pt x="485394" y="2142580"/>
                  <a:pt x="475128" y="2016875"/>
                  <a:pt x="453036" y="1891794"/>
                </a:cubicBezTo>
                <a:cubicBezTo>
                  <a:pt x="459258" y="1911707"/>
                  <a:pt x="466105" y="1931310"/>
                  <a:pt x="472017" y="1951223"/>
                </a:cubicBezTo>
                <a:cubicBezTo>
                  <a:pt x="477929" y="1971447"/>
                  <a:pt x="483217" y="1991673"/>
                  <a:pt x="487573" y="2012207"/>
                </a:cubicBezTo>
                <a:cubicBezTo>
                  <a:pt x="492241" y="2032744"/>
                  <a:pt x="495663" y="2053902"/>
                  <a:pt x="499398" y="2074750"/>
                </a:cubicBezTo>
                <a:cubicBezTo>
                  <a:pt x="500330" y="2074750"/>
                  <a:pt x="501575" y="2074750"/>
                  <a:pt x="502509" y="2074750"/>
                </a:cubicBezTo>
                <a:cubicBezTo>
                  <a:pt x="502509" y="2043945"/>
                  <a:pt x="502509" y="2012831"/>
                  <a:pt x="502509" y="1982026"/>
                </a:cubicBezTo>
                <a:cubicBezTo>
                  <a:pt x="503441" y="1810894"/>
                  <a:pt x="477929" y="1643495"/>
                  <a:pt x="433122" y="1478897"/>
                </a:cubicBezTo>
                <a:cubicBezTo>
                  <a:pt x="428455" y="1461785"/>
                  <a:pt x="424410" y="1444359"/>
                  <a:pt x="419121" y="1427247"/>
                </a:cubicBezTo>
                <a:cubicBezTo>
                  <a:pt x="417565" y="1422267"/>
                  <a:pt x="413209" y="1416355"/>
                  <a:pt x="408542" y="1414799"/>
                </a:cubicBezTo>
                <a:cubicBezTo>
                  <a:pt x="386760" y="1407332"/>
                  <a:pt x="364980" y="1398932"/>
                  <a:pt x="342577" y="1394886"/>
                </a:cubicBezTo>
                <a:cubicBezTo>
                  <a:pt x="301193" y="1387418"/>
                  <a:pt x="276302" y="1364705"/>
                  <a:pt x="267900" y="1323633"/>
                </a:cubicBezTo>
                <a:cubicBezTo>
                  <a:pt x="264478" y="1306208"/>
                  <a:pt x="260745" y="1288784"/>
                  <a:pt x="256699" y="1269493"/>
                </a:cubicBezTo>
                <a:cubicBezTo>
                  <a:pt x="261988" y="1272604"/>
                  <a:pt x="265099" y="1275094"/>
                  <a:pt x="268523" y="1276650"/>
                </a:cubicBezTo>
                <a:cubicBezTo>
                  <a:pt x="280969" y="1281628"/>
                  <a:pt x="293415" y="1288784"/>
                  <a:pt x="306484" y="1290029"/>
                </a:cubicBezTo>
                <a:cubicBezTo>
                  <a:pt x="346934" y="1294073"/>
                  <a:pt x="374625" y="1314610"/>
                  <a:pt x="392051" y="1350703"/>
                </a:cubicBezTo>
                <a:cubicBezTo>
                  <a:pt x="394849" y="1356305"/>
                  <a:pt x="397650" y="1361904"/>
                  <a:pt x="402006" y="1367194"/>
                </a:cubicBezTo>
                <a:cubicBezTo>
                  <a:pt x="401696" y="1365328"/>
                  <a:pt x="401696" y="1363149"/>
                  <a:pt x="401385" y="1361282"/>
                </a:cubicBezTo>
                <a:cubicBezTo>
                  <a:pt x="396718" y="1344791"/>
                  <a:pt x="391427" y="1328611"/>
                  <a:pt x="387694" y="1311809"/>
                </a:cubicBezTo>
                <a:cubicBezTo>
                  <a:pt x="385515" y="1302475"/>
                  <a:pt x="380848" y="1296874"/>
                  <a:pt x="371825" y="1294386"/>
                </a:cubicBezTo>
                <a:cubicBezTo>
                  <a:pt x="350356" y="1288474"/>
                  <a:pt x="328887" y="1281317"/>
                  <a:pt x="307105" y="1277582"/>
                </a:cubicBezTo>
                <a:cubicBezTo>
                  <a:pt x="268211" y="1271048"/>
                  <a:pt x="243320" y="1250824"/>
                  <a:pt x="233985" y="1212552"/>
                </a:cubicBezTo>
                <a:cubicBezTo>
                  <a:pt x="229629" y="1194194"/>
                  <a:pt x="225273" y="1176148"/>
                  <a:pt x="220917" y="1157790"/>
                </a:cubicBezTo>
                <a:cubicBezTo>
                  <a:pt x="221851" y="1156856"/>
                  <a:pt x="222783" y="1156545"/>
                  <a:pt x="223717" y="1155924"/>
                </a:cubicBezTo>
                <a:cubicBezTo>
                  <a:pt x="242386" y="1169925"/>
                  <a:pt x="263856" y="1174281"/>
                  <a:pt x="286570" y="1177082"/>
                </a:cubicBezTo>
                <a:cubicBezTo>
                  <a:pt x="311772" y="1180193"/>
                  <a:pt x="331998" y="1192949"/>
                  <a:pt x="345689" y="1214420"/>
                </a:cubicBezTo>
                <a:cubicBezTo>
                  <a:pt x="354089" y="1227487"/>
                  <a:pt x="361869" y="1241178"/>
                  <a:pt x="371514" y="1257047"/>
                </a:cubicBezTo>
                <a:cubicBezTo>
                  <a:pt x="363425" y="1230599"/>
                  <a:pt x="356268" y="1206640"/>
                  <a:pt x="348489" y="1182683"/>
                </a:cubicBezTo>
                <a:cubicBezTo>
                  <a:pt x="348179" y="1181438"/>
                  <a:pt x="344133" y="1181749"/>
                  <a:pt x="341643" y="1181125"/>
                </a:cubicBezTo>
                <a:cubicBezTo>
                  <a:pt x="315507" y="1173970"/>
                  <a:pt x="289371" y="1165879"/>
                  <a:pt x="262922" y="1159967"/>
                </a:cubicBezTo>
                <a:cubicBezTo>
                  <a:pt x="230874" y="1153123"/>
                  <a:pt x="209092" y="1135387"/>
                  <a:pt x="200069" y="1103960"/>
                </a:cubicBezTo>
                <a:cubicBezTo>
                  <a:pt x="194157" y="1083426"/>
                  <a:pt x="189490" y="1062268"/>
                  <a:pt x="185757" y="1040486"/>
                </a:cubicBezTo>
                <a:cubicBezTo>
                  <a:pt x="206292" y="1055111"/>
                  <a:pt x="229318" y="1058222"/>
                  <a:pt x="252654" y="1061644"/>
                </a:cubicBezTo>
                <a:cubicBezTo>
                  <a:pt x="276302" y="1065068"/>
                  <a:pt x="295281" y="1077203"/>
                  <a:pt x="308350" y="1097427"/>
                </a:cubicBezTo>
                <a:cubicBezTo>
                  <a:pt x="317684" y="1111739"/>
                  <a:pt x="326086" y="1126674"/>
                  <a:pt x="335731" y="1142544"/>
                </a:cubicBezTo>
                <a:cubicBezTo>
                  <a:pt x="334799" y="1138809"/>
                  <a:pt x="334486" y="1136632"/>
                  <a:pt x="333865" y="1134142"/>
                </a:cubicBezTo>
                <a:cubicBezTo>
                  <a:pt x="329198" y="1119207"/>
                  <a:pt x="323286" y="1104273"/>
                  <a:pt x="320174" y="1089025"/>
                </a:cubicBezTo>
                <a:cubicBezTo>
                  <a:pt x="317063" y="1074090"/>
                  <a:pt x="308972" y="1066311"/>
                  <a:pt x="294970" y="1062889"/>
                </a:cubicBezTo>
                <a:cubicBezTo>
                  <a:pt x="273191" y="1057600"/>
                  <a:pt x="251722" y="1051065"/>
                  <a:pt x="229940" y="1047021"/>
                </a:cubicBezTo>
                <a:cubicBezTo>
                  <a:pt x="195402" y="1040486"/>
                  <a:pt x="173311" y="1021194"/>
                  <a:pt x="163975" y="987591"/>
                </a:cubicBezTo>
                <a:cubicBezTo>
                  <a:pt x="158998" y="969855"/>
                  <a:pt x="155265" y="951497"/>
                  <a:pt x="151219" y="933450"/>
                </a:cubicBezTo>
                <a:cubicBezTo>
                  <a:pt x="150596" y="931273"/>
                  <a:pt x="151219" y="928783"/>
                  <a:pt x="151219" y="924738"/>
                </a:cubicBezTo>
                <a:cubicBezTo>
                  <a:pt x="169266" y="940296"/>
                  <a:pt x="189490" y="944963"/>
                  <a:pt x="210961" y="947141"/>
                </a:cubicBezTo>
                <a:cubicBezTo>
                  <a:pt x="240830" y="950252"/>
                  <a:pt x="263233" y="965498"/>
                  <a:pt x="278479" y="991325"/>
                </a:cubicBezTo>
                <a:cubicBezTo>
                  <a:pt x="284702" y="1001592"/>
                  <a:pt x="290614" y="1012171"/>
                  <a:pt x="298392" y="1021818"/>
                </a:cubicBezTo>
                <a:cubicBezTo>
                  <a:pt x="291859" y="1001281"/>
                  <a:pt x="285325" y="980746"/>
                  <a:pt x="278479" y="960520"/>
                </a:cubicBezTo>
                <a:cubicBezTo>
                  <a:pt x="277858" y="958654"/>
                  <a:pt x="274746" y="956787"/>
                  <a:pt x="272256" y="955853"/>
                </a:cubicBezTo>
                <a:cubicBezTo>
                  <a:pt x="248921" y="949009"/>
                  <a:pt x="225894" y="939673"/>
                  <a:pt x="201937" y="935940"/>
                </a:cubicBezTo>
                <a:cubicBezTo>
                  <a:pt x="159932" y="929094"/>
                  <a:pt x="134106" y="907003"/>
                  <a:pt x="125083" y="865619"/>
                </a:cubicBezTo>
                <a:cubicBezTo>
                  <a:pt x="121972" y="851307"/>
                  <a:pt x="118548" y="836994"/>
                  <a:pt x="115436" y="822682"/>
                </a:cubicBezTo>
                <a:cubicBezTo>
                  <a:pt x="114815" y="819570"/>
                  <a:pt x="114815" y="816146"/>
                  <a:pt x="114191" y="810547"/>
                </a:cubicBezTo>
                <a:cubicBezTo>
                  <a:pt x="131306" y="825482"/>
                  <a:pt x="149040" y="831394"/>
                  <a:pt x="169266" y="832950"/>
                </a:cubicBezTo>
                <a:cubicBezTo>
                  <a:pt x="201314" y="835751"/>
                  <a:pt x="226207" y="850373"/>
                  <a:pt x="242698" y="878688"/>
                </a:cubicBezTo>
                <a:cubicBezTo>
                  <a:pt x="248608" y="888957"/>
                  <a:pt x="254520" y="899225"/>
                  <a:pt x="261677" y="909181"/>
                </a:cubicBezTo>
                <a:cubicBezTo>
                  <a:pt x="255455" y="890823"/>
                  <a:pt x="249853" y="872155"/>
                  <a:pt x="243009" y="854108"/>
                </a:cubicBezTo>
                <a:cubicBezTo>
                  <a:pt x="241764" y="850997"/>
                  <a:pt x="236786" y="849441"/>
                  <a:pt x="233675" y="846951"/>
                </a:cubicBezTo>
                <a:cubicBezTo>
                  <a:pt x="215939" y="834193"/>
                  <a:pt x="196647" y="826104"/>
                  <a:pt x="174867" y="823614"/>
                </a:cubicBezTo>
                <a:cubicBezTo>
                  <a:pt x="128816" y="818325"/>
                  <a:pt x="99568" y="793122"/>
                  <a:pt x="88055" y="747694"/>
                </a:cubicBezTo>
                <a:cubicBezTo>
                  <a:pt x="84322" y="732137"/>
                  <a:pt x="80898" y="716578"/>
                  <a:pt x="77476" y="702266"/>
                </a:cubicBezTo>
                <a:cubicBezTo>
                  <a:pt x="96457" y="708489"/>
                  <a:pt x="115125" y="714401"/>
                  <a:pt x="134106" y="720313"/>
                </a:cubicBezTo>
                <a:cubicBezTo>
                  <a:pt x="173933" y="732759"/>
                  <a:pt x="201003" y="759518"/>
                  <a:pt x="219982" y="795611"/>
                </a:cubicBezTo>
                <a:cubicBezTo>
                  <a:pt x="221851" y="799034"/>
                  <a:pt x="223406" y="802145"/>
                  <a:pt x="226829" y="804946"/>
                </a:cubicBezTo>
                <a:cubicBezTo>
                  <a:pt x="220606" y="786899"/>
                  <a:pt x="214383" y="768852"/>
                  <a:pt x="207848" y="750805"/>
                </a:cubicBezTo>
                <a:cubicBezTo>
                  <a:pt x="206915" y="748628"/>
                  <a:pt x="204425" y="746762"/>
                  <a:pt x="202248" y="744893"/>
                </a:cubicBezTo>
                <a:cubicBezTo>
                  <a:pt x="198513" y="742093"/>
                  <a:pt x="194780" y="739605"/>
                  <a:pt x="191046" y="737115"/>
                </a:cubicBezTo>
                <a:cubicBezTo>
                  <a:pt x="145618" y="706312"/>
                  <a:pt x="127571" y="664306"/>
                  <a:pt x="138773" y="610166"/>
                </a:cubicBezTo>
                <a:cubicBezTo>
                  <a:pt x="141885" y="594920"/>
                  <a:pt x="145307" y="579674"/>
                  <a:pt x="148729" y="563493"/>
                </a:cubicBezTo>
                <a:close/>
                <a:moveTo>
                  <a:pt x="605187" y="473881"/>
                </a:moveTo>
                <a:cubicBezTo>
                  <a:pt x="608922" y="479171"/>
                  <a:pt x="610477" y="482283"/>
                  <a:pt x="612965" y="485081"/>
                </a:cubicBezTo>
                <a:cubicBezTo>
                  <a:pt x="626345" y="500329"/>
                  <a:pt x="640659" y="514952"/>
                  <a:pt x="660261" y="522109"/>
                </a:cubicBezTo>
                <a:cubicBezTo>
                  <a:pt x="712535" y="541090"/>
                  <a:pt x="741161" y="578740"/>
                  <a:pt x="751117" y="632878"/>
                </a:cubicBezTo>
                <a:cubicBezTo>
                  <a:pt x="757029" y="663994"/>
                  <a:pt x="760451" y="695110"/>
                  <a:pt x="758585" y="726536"/>
                </a:cubicBezTo>
                <a:cubicBezTo>
                  <a:pt x="758896" y="729335"/>
                  <a:pt x="758585" y="731514"/>
                  <a:pt x="758274" y="735247"/>
                </a:cubicBezTo>
                <a:cubicBezTo>
                  <a:pt x="754852" y="732447"/>
                  <a:pt x="752984" y="730580"/>
                  <a:pt x="750806" y="729024"/>
                </a:cubicBezTo>
                <a:cubicBezTo>
                  <a:pt x="729959" y="714400"/>
                  <a:pt x="709422" y="699466"/>
                  <a:pt x="687953" y="685463"/>
                </a:cubicBezTo>
                <a:cubicBezTo>
                  <a:pt x="675818" y="677374"/>
                  <a:pt x="662128" y="671462"/>
                  <a:pt x="649372" y="663994"/>
                </a:cubicBezTo>
                <a:cubicBezTo>
                  <a:pt x="619190" y="645947"/>
                  <a:pt x="601454" y="619811"/>
                  <a:pt x="598342" y="584339"/>
                </a:cubicBezTo>
                <a:cubicBezTo>
                  <a:pt x="594920" y="548245"/>
                  <a:pt x="600209" y="512775"/>
                  <a:pt x="605187" y="473881"/>
                </a:cubicBezTo>
                <a:close/>
                <a:moveTo>
                  <a:pt x="927539" y="469837"/>
                </a:moveTo>
                <a:cubicBezTo>
                  <a:pt x="931584" y="507797"/>
                  <a:pt x="938429" y="545757"/>
                  <a:pt x="932829" y="584030"/>
                </a:cubicBezTo>
                <a:cubicBezTo>
                  <a:pt x="928784" y="612032"/>
                  <a:pt x="914783" y="634746"/>
                  <a:pt x="890824" y="650305"/>
                </a:cubicBezTo>
                <a:cubicBezTo>
                  <a:pt x="876823" y="659639"/>
                  <a:pt x="861264" y="666484"/>
                  <a:pt x="847573" y="675820"/>
                </a:cubicBezTo>
                <a:cubicBezTo>
                  <a:pt x="824860" y="690753"/>
                  <a:pt x="803080" y="706933"/>
                  <a:pt x="780988" y="722803"/>
                </a:cubicBezTo>
                <a:cubicBezTo>
                  <a:pt x="779743" y="723735"/>
                  <a:pt x="778498" y="724980"/>
                  <a:pt x="776942" y="725914"/>
                </a:cubicBezTo>
                <a:cubicBezTo>
                  <a:pt x="775697" y="725604"/>
                  <a:pt x="774765" y="725604"/>
                  <a:pt x="773520" y="725291"/>
                </a:cubicBezTo>
                <a:cubicBezTo>
                  <a:pt x="774454" y="701956"/>
                  <a:pt x="774454" y="678618"/>
                  <a:pt x="776942" y="655594"/>
                </a:cubicBezTo>
                <a:cubicBezTo>
                  <a:pt x="779121" y="636615"/>
                  <a:pt x="784099" y="617944"/>
                  <a:pt x="789077" y="599276"/>
                </a:cubicBezTo>
                <a:cubicBezTo>
                  <a:pt x="798100" y="565049"/>
                  <a:pt x="818637" y="539534"/>
                  <a:pt x="850374" y="524911"/>
                </a:cubicBezTo>
                <a:cubicBezTo>
                  <a:pt x="879000" y="511842"/>
                  <a:pt x="905447" y="496285"/>
                  <a:pt x="924738" y="470458"/>
                </a:cubicBezTo>
                <a:cubicBezTo>
                  <a:pt x="925049" y="470148"/>
                  <a:pt x="925983" y="470148"/>
                  <a:pt x="927539" y="469837"/>
                </a:cubicBezTo>
                <a:close/>
                <a:moveTo>
                  <a:pt x="606743" y="311149"/>
                </a:moveTo>
                <a:cubicBezTo>
                  <a:pt x="620744" y="331373"/>
                  <a:pt x="637235" y="347553"/>
                  <a:pt x="659328" y="357200"/>
                </a:cubicBezTo>
                <a:cubicBezTo>
                  <a:pt x="663371" y="359066"/>
                  <a:pt x="667728" y="360933"/>
                  <a:pt x="671773" y="362799"/>
                </a:cubicBezTo>
                <a:cubicBezTo>
                  <a:pt x="711289" y="379914"/>
                  <a:pt x="736182" y="408850"/>
                  <a:pt x="746761" y="451167"/>
                </a:cubicBezTo>
                <a:cubicBezTo>
                  <a:pt x="755471" y="486015"/>
                  <a:pt x="761073" y="520864"/>
                  <a:pt x="759206" y="556957"/>
                </a:cubicBezTo>
                <a:cubicBezTo>
                  <a:pt x="758895" y="561003"/>
                  <a:pt x="758585" y="565047"/>
                  <a:pt x="757961" y="570337"/>
                </a:cubicBezTo>
                <a:cubicBezTo>
                  <a:pt x="755161" y="567848"/>
                  <a:pt x="753294" y="566292"/>
                  <a:pt x="751428" y="565047"/>
                </a:cubicBezTo>
                <a:cubicBezTo>
                  <a:pt x="730891" y="550424"/>
                  <a:pt x="710667" y="535799"/>
                  <a:pt x="689820" y="521798"/>
                </a:cubicBezTo>
                <a:cubicBezTo>
                  <a:pt x="677685" y="513707"/>
                  <a:pt x="663995" y="507795"/>
                  <a:pt x="651236" y="500640"/>
                </a:cubicBezTo>
                <a:cubicBezTo>
                  <a:pt x="618878" y="481970"/>
                  <a:pt x="598965" y="454278"/>
                  <a:pt x="598654" y="416629"/>
                </a:cubicBezTo>
                <a:cubicBezTo>
                  <a:pt x="598341" y="382402"/>
                  <a:pt x="602697" y="348487"/>
                  <a:pt x="604877" y="314260"/>
                </a:cubicBezTo>
                <a:cubicBezTo>
                  <a:pt x="605187" y="313326"/>
                  <a:pt x="606120" y="312394"/>
                  <a:pt x="606743" y="311149"/>
                </a:cubicBezTo>
                <a:close/>
                <a:moveTo>
                  <a:pt x="930029" y="304927"/>
                </a:moveTo>
                <a:cubicBezTo>
                  <a:pt x="931272" y="342265"/>
                  <a:pt x="934072" y="378359"/>
                  <a:pt x="933140" y="414140"/>
                </a:cubicBezTo>
                <a:cubicBezTo>
                  <a:pt x="932517" y="443078"/>
                  <a:pt x="918205" y="466724"/>
                  <a:pt x="894557" y="484149"/>
                </a:cubicBezTo>
                <a:cubicBezTo>
                  <a:pt x="888023" y="488816"/>
                  <a:pt x="881488" y="493484"/>
                  <a:pt x="874333" y="497216"/>
                </a:cubicBezTo>
                <a:cubicBezTo>
                  <a:pt x="840106" y="515887"/>
                  <a:pt x="804946" y="533310"/>
                  <a:pt x="776010" y="563805"/>
                </a:cubicBezTo>
                <a:cubicBezTo>
                  <a:pt x="775076" y="556336"/>
                  <a:pt x="774452" y="551357"/>
                  <a:pt x="774141" y="546379"/>
                </a:cubicBezTo>
                <a:cubicBezTo>
                  <a:pt x="772586" y="505929"/>
                  <a:pt x="778809" y="466413"/>
                  <a:pt x="791256" y="427830"/>
                </a:cubicBezTo>
                <a:cubicBezTo>
                  <a:pt x="801522" y="396716"/>
                  <a:pt x="821748" y="374313"/>
                  <a:pt x="850685" y="360933"/>
                </a:cubicBezTo>
                <a:cubicBezTo>
                  <a:pt x="879000" y="347865"/>
                  <a:pt x="905136" y="332618"/>
                  <a:pt x="924117" y="307104"/>
                </a:cubicBezTo>
                <a:cubicBezTo>
                  <a:pt x="924738" y="306793"/>
                  <a:pt x="925983" y="306482"/>
                  <a:pt x="930029" y="304927"/>
                </a:cubicBezTo>
                <a:close/>
                <a:moveTo>
                  <a:pt x="602386" y="148730"/>
                </a:moveTo>
                <a:cubicBezTo>
                  <a:pt x="619500" y="169577"/>
                  <a:pt x="641280" y="182644"/>
                  <a:pt x="663062" y="196337"/>
                </a:cubicBezTo>
                <a:cubicBezTo>
                  <a:pt x="716578" y="230562"/>
                  <a:pt x="742093" y="282212"/>
                  <a:pt x="750495" y="343199"/>
                </a:cubicBezTo>
                <a:cubicBezTo>
                  <a:pt x="753606" y="366847"/>
                  <a:pt x="753917" y="390804"/>
                  <a:pt x="755473" y="414762"/>
                </a:cubicBezTo>
                <a:cubicBezTo>
                  <a:pt x="754228" y="415075"/>
                  <a:pt x="752672" y="415386"/>
                  <a:pt x="751116" y="415697"/>
                </a:cubicBezTo>
                <a:cubicBezTo>
                  <a:pt x="730580" y="383649"/>
                  <a:pt x="701022" y="363423"/>
                  <a:pt x="667418" y="346621"/>
                </a:cubicBezTo>
                <a:cubicBezTo>
                  <a:pt x="619500" y="322975"/>
                  <a:pt x="595542" y="282836"/>
                  <a:pt x="596163" y="229317"/>
                </a:cubicBezTo>
                <a:cubicBezTo>
                  <a:pt x="596476" y="202559"/>
                  <a:pt x="599275" y="175800"/>
                  <a:pt x="602386" y="148730"/>
                </a:cubicBezTo>
                <a:close/>
                <a:moveTo>
                  <a:pt x="925671" y="140018"/>
                </a:moveTo>
                <a:cubicBezTo>
                  <a:pt x="926605" y="148107"/>
                  <a:pt x="927227" y="153708"/>
                  <a:pt x="927539" y="159309"/>
                </a:cubicBezTo>
                <a:cubicBezTo>
                  <a:pt x="928783" y="180157"/>
                  <a:pt x="930962" y="201002"/>
                  <a:pt x="931272" y="221850"/>
                </a:cubicBezTo>
                <a:cubicBezTo>
                  <a:pt x="932207" y="276924"/>
                  <a:pt x="907003" y="316751"/>
                  <a:pt x="857840" y="341020"/>
                </a:cubicBezTo>
                <a:cubicBezTo>
                  <a:pt x="834194" y="352844"/>
                  <a:pt x="811791" y="365603"/>
                  <a:pt x="794055" y="385827"/>
                </a:cubicBezTo>
                <a:cubicBezTo>
                  <a:pt x="788454" y="393294"/>
                  <a:pt x="782544" y="401073"/>
                  <a:pt x="774452" y="410718"/>
                </a:cubicBezTo>
                <a:cubicBezTo>
                  <a:pt x="772275" y="356267"/>
                  <a:pt x="777253" y="306172"/>
                  <a:pt x="801212" y="259188"/>
                </a:cubicBezTo>
                <a:cubicBezTo>
                  <a:pt x="816147" y="229941"/>
                  <a:pt x="837306" y="205982"/>
                  <a:pt x="865308" y="188868"/>
                </a:cubicBezTo>
                <a:cubicBezTo>
                  <a:pt x="886779" y="175801"/>
                  <a:pt x="907624" y="162110"/>
                  <a:pt x="925671" y="140018"/>
                </a:cubicBezTo>
                <a:close/>
                <a:moveTo>
                  <a:pt x="754851" y="0"/>
                </a:moveTo>
                <a:cubicBezTo>
                  <a:pt x="759518" y="4978"/>
                  <a:pt x="762940" y="8402"/>
                  <a:pt x="766053" y="12135"/>
                </a:cubicBezTo>
                <a:cubicBezTo>
                  <a:pt x="790945" y="40139"/>
                  <a:pt x="809613" y="71564"/>
                  <a:pt x="820816" y="107657"/>
                </a:cubicBezTo>
                <a:cubicBezTo>
                  <a:pt x="829528" y="135351"/>
                  <a:pt x="827973" y="161797"/>
                  <a:pt x="816459" y="188557"/>
                </a:cubicBezTo>
                <a:cubicBezTo>
                  <a:pt x="803390" y="218738"/>
                  <a:pt x="785656" y="245498"/>
                  <a:pt x="765430" y="271323"/>
                </a:cubicBezTo>
                <a:cubicBezTo>
                  <a:pt x="762629" y="274745"/>
                  <a:pt x="760452" y="279723"/>
                  <a:pt x="760763" y="284080"/>
                </a:cubicBezTo>
                <a:cubicBezTo>
                  <a:pt x="766053" y="513087"/>
                  <a:pt x="769786" y="742094"/>
                  <a:pt x="764808" y="971101"/>
                </a:cubicBezTo>
                <a:cubicBezTo>
                  <a:pt x="762008" y="1109874"/>
                  <a:pt x="756717" y="1248647"/>
                  <a:pt x="749873" y="1387110"/>
                </a:cubicBezTo>
                <a:cubicBezTo>
                  <a:pt x="740226" y="1582200"/>
                  <a:pt x="708801" y="1773869"/>
                  <a:pt x="653105" y="1961492"/>
                </a:cubicBezTo>
                <a:cubicBezTo>
                  <a:pt x="645014" y="1989185"/>
                  <a:pt x="643147" y="2018433"/>
                  <a:pt x="637235" y="2047059"/>
                </a:cubicBezTo>
                <a:cubicBezTo>
                  <a:pt x="625101" y="2105555"/>
                  <a:pt x="609854" y="2163739"/>
                  <a:pt x="577806" y="2214147"/>
                </a:cubicBezTo>
                <a:cubicBezTo>
                  <a:pt x="546069" y="2264553"/>
                  <a:pt x="523976" y="2319004"/>
                  <a:pt x="498773" y="2372212"/>
                </a:cubicBezTo>
                <a:cubicBezTo>
                  <a:pt x="497217" y="2375634"/>
                  <a:pt x="495040" y="2379367"/>
                  <a:pt x="492239" y="2382167"/>
                </a:cubicBezTo>
                <a:cubicBezTo>
                  <a:pt x="582163" y="2179609"/>
                  <a:pt x="630702" y="1966782"/>
                  <a:pt x="659639" y="1748665"/>
                </a:cubicBezTo>
                <a:cubicBezTo>
                  <a:pt x="659639" y="1779159"/>
                  <a:pt x="660260" y="1809962"/>
                  <a:pt x="659328" y="1840455"/>
                </a:cubicBezTo>
                <a:cubicBezTo>
                  <a:pt x="658705" y="1871260"/>
                  <a:pt x="656527" y="1901752"/>
                  <a:pt x="655906" y="1932866"/>
                </a:cubicBezTo>
                <a:cubicBezTo>
                  <a:pt x="657772" y="1926022"/>
                  <a:pt x="659949" y="1919176"/>
                  <a:pt x="661816" y="1912331"/>
                </a:cubicBezTo>
                <a:cubicBezTo>
                  <a:pt x="702889" y="1763601"/>
                  <a:pt x="730581" y="1612693"/>
                  <a:pt x="739915" y="1458673"/>
                </a:cubicBezTo>
                <a:cubicBezTo>
                  <a:pt x="747694" y="1331414"/>
                  <a:pt x="752674" y="1203841"/>
                  <a:pt x="758586" y="1076270"/>
                </a:cubicBezTo>
                <a:cubicBezTo>
                  <a:pt x="758896" y="1071291"/>
                  <a:pt x="758586" y="1066624"/>
                  <a:pt x="758586" y="1058534"/>
                </a:cubicBezTo>
                <a:cubicBezTo>
                  <a:pt x="757341" y="1063202"/>
                  <a:pt x="756717" y="1065068"/>
                  <a:pt x="755785" y="1067869"/>
                </a:cubicBezTo>
                <a:cubicBezTo>
                  <a:pt x="747694" y="1061022"/>
                  <a:pt x="740226" y="1053244"/>
                  <a:pt x="731826" y="1047955"/>
                </a:cubicBezTo>
                <a:cubicBezTo>
                  <a:pt x="711600" y="1034886"/>
                  <a:pt x="691687" y="1020574"/>
                  <a:pt x="669907" y="1010617"/>
                </a:cubicBezTo>
                <a:cubicBezTo>
                  <a:pt x="612032" y="983857"/>
                  <a:pt x="589630" y="939364"/>
                  <a:pt x="596164" y="877445"/>
                </a:cubicBezTo>
                <a:cubicBezTo>
                  <a:pt x="598654" y="855663"/>
                  <a:pt x="600209" y="833884"/>
                  <a:pt x="602387" y="810236"/>
                </a:cubicBezTo>
                <a:cubicBezTo>
                  <a:pt x="605187" y="812415"/>
                  <a:pt x="606432" y="813347"/>
                  <a:pt x="607365" y="814281"/>
                </a:cubicBezTo>
                <a:cubicBezTo>
                  <a:pt x="624479" y="835750"/>
                  <a:pt x="645637" y="851307"/>
                  <a:pt x="671152" y="861886"/>
                </a:cubicBezTo>
                <a:cubicBezTo>
                  <a:pt x="701021" y="874021"/>
                  <a:pt x="724980" y="893936"/>
                  <a:pt x="736493" y="925050"/>
                </a:cubicBezTo>
                <a:cubicBezTo>
                  <a:pt x="743338" y="943408"/>
                  <a:pt x="748007" y="962389"/>
                  <a:pt x="752050" y="981369"/>
                </a:cubicBezTo>
                <a:cubicBezTo>
                  <a:pt x="755162" y="995992"/>
                  <a:pt x="756096" y="1010928"/>
                  <a:pt x="758896" y="1026174"/>
                </a:cubicBezTo>
                <a:cubicBezTo>
                  <a:pt x="759207" y="1023373"/>
                  <a:pt x="759829" y="1020574"/>
                  <a:pt x="759829" y="1017774"/>
                </a:cubicBezTo>
                <a:cubicBezTo>
                  <a:pt x="760141" y="860020"/>
                  <a:pt x="760763" y="702268"/>
                  <a:pt x="760141" y="544824"/>
                </a:cubicBezTo>
                <a:cubicBezTo>
                  <a:pt x="759829" y="457701"/>
                  <a:pt x="757341" y="370891"/>
                  <a:pt x="756096" y="283769"/>
                </a:cubicBezTo>
                <a:cubicBezTo>
                  <a:pt x="756096" y="273500"/>
                  <a:pt x="752674" y="265722"/>
                  <a:pt x="746762" y="257009"/>
                </a:cubicBezTo>
                <a:cubicBezTo>
                  <a:pt x="733382" y="238030"/>
                  <a:pt x="720313" y="218428"/>
                  <a:pt x="709734" y="197580"/>
                </a:cubicBezTo>
                <a:cubicBezTo>
                  <a:pt x="694487" y="168020"/>
                  <a:pt x="692932" y="136596"/>
                  <a:pt x="702889" y="104858"/>
                </a:cubicBezTo>
                <a:cubicBezTo>
                  <a:pt x="713779" y="68765"/>
                  <a:pt x="731515" y="35783"/>
                  <a:pt x="752361" y="4667"/>
                </a:cubicBezTo>
                <a:cubicBezTo>
                  <a:pt x="752984" y="3422"/>
                  <a:pt x="753606" y="2177"/>
                  <a:pt x="754851" y="0"/>
                </a:cubicBezTo>
                <a:close/>
              </a:path>
            </a:pathLst>
          </a:custGeom>
          <a:solidFill>
            <a:schemeClr val="accent2"/>
          </a:solidFill>
          <a:ln w="164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A31B67-CEC7-4F0C-8333-BC68B754A55E}"/>
              </a:ext>
            </a:extLst>
          </p:cNvPr>
          <p:cNvCxnSpPr>
            <a:cxnSpLocks/>
          </p:cNvCxnSpPr>
          <p:nvPr userDrawn="1"/>
        </p:nvCxnSpPr>
        <p:spPr>
          <a:xfrm>
            <a:off x="0" y="6730423"/>
            <a:ext cx="11658239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542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41ADEA2-5743-D0E6-4882-72ECD30AB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325" y="2678312"/>
            <a:ext cx="2000250" cy="5132188"/>
          </a:xfrm>
          <a:custGeom>
            <a:avLst/>
            <a:gdLst>
              <a:gd name="connsiteX0" fmla="*/ 1000125 w 2000250"/>
              <a:gd name="connsiteY0" fmla="*/ 0 h 5132188"/>
              <a:gd name="connsiteX1" fmla="*/ 2000250 w 2000250"/>
              <a:gd name="connsiteY1" fmla="*/ 1000125 h 5132188"/>
              <a:gd name="connsiteX2" fmla="*/ 2000250 w 2000250"/>
              <a:gd name="connsiteY2" fmla="*/ 4713089 h 5132188"/>
              <a:gd name="connsiteX3" fmla="*/ 1921655 w 2000250"/>
              <a:gd name="connsiteY3" fmla="*/ 5102383 h 5132188"/>
              <a:gd name="connsiteX4" fmla="*/ 1907298 w 2000250"/>
              <a:gd name="connsiteY4" fmla="*/ 5132188 h 5132188"/>
              <a:gd name="connsiteX5" fmla="*/ 92953 w 2000250"/>
              <a:gd name="connsiteY5" fmla="*/ 5132188 h 5132188"/>
              <a:gd name="connsiteX6" fmla="*/ 78595 w 2000250"/>
              <a:gd name="connsiteY6" fmla="*/ 5102383 h 5132188"/>
              <a:gd name="connsiteX7" fmla="*/ 0 w 2000250"/>
              <a:gd name="connsiteY7" fmla="*/ 4713089 h 5132188"/>
              <a:gd name="connsiteX8" fmla="*/ 0 w 2000250"/>
              <a:gd name="connsiteY8" fmla="*/ 1000125 h 5132188"/>
              <a:gd name="connsiteX9" fmla="*/ 1000125 w 2000250"/>
              <a:gd name="connsiteY9" fmla="*/ 0 h 51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0250" h="5132188">
                <a:moveTo>
                  <a:pt x="1000125" y="0"/>
                </a:moveTo>
                <a:cubicBezTo>
                  <a:pt x="1552479" y="0"/>
                  <a:pt x="2000250" y="447771"/>
                  <a:pt x="2000250" y="1000125"/>
                </a:cubicBezTo>
                <a:lnTo>
                  <a:pt x="2000250" y="4713089"/>
                </a:lnTo>
                <a:cubicBezTo>
                  <a:pt x="2000250" y="4851178"/>
                  <a:pt x="1972264" y="4982730"/>
                  <a:pt x="1921655" y="5102383"/>
                </a:cubicBezTo>
                <a:lnTo>
                  <a:pt x="1907298" y="5132188"/>
                </a:lnTo>
                <a:lnTo>
                  <a:pt x="92953" y="5132188"/>
                </a:lnTo>
                <a:lnTo>
                  <a:pt x="78595" y="5102383"/>
                </a:lnTo>
                <a:cubicBezTo>
                  <a:pt x="27986" y="4982730"/>
                  <a:pt x="0" y="4851178"/>
                  <a:pt x="0" y="4713089"/>
                </a:cubicBezTo>
                <a:lnTo>
                  <a:pt x="0" y="1000125"/>
                </a:lnTo>
                <a:cubicBezTo>
                  <a:pt x="0" y="447771"/>
                  <a:pt x="447771" y="0"/>
                  <a:pt x="10001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E8C662B-9416-87B4-AEC9-580FD04B53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86075" y="-1319013"/>
            <a:ext cx="2000250" cy="5713214"/>
          </a:xfrm>
          <a:custGeom>
            <a:avLst/>
            <a:gdLst>
              <a:gd name="connsiteX0" fmla="*/ 1000125 w 2000250"/>
              <a:gd name="connsiteY0" fmla="*/ 0 h 5713214"/>
              <a:gd name="connsiteX1" fmla="*/ 2000250 w 2000250"/>
              <a:gd name="connsiteY1" fmla="*/ 1000125 h 5713214"/>
              <a:gd name="connsiteX2" fmla="*/ 2000250 w 2000250"/>
              <a:gd name="connsiteY2" fmla="*/ 4713089 h 5713214"/>
              <a:gd name="connsiteX3" fmla="*/ 1000125 w 2000250"/>
              <a:gd name="connsiteY3" fmla="*/ 5713214 h 5713214"/>
              <a:gd name="connsiteX4" fmla="*/ 0 w 2000250"/>
              <a:gd name="connsiteY4" fmla="*/ 4713089 h 5713214"/>
              <a:gd name="connsiteX5" fmla="*/ 0 w 2000250"/>
              <a:gd name="connsiteY5" fmla="*/ 1000125 h 5713214"/>
              <a:gd name="connsiteX6" fmla="*/ 1000125 w 2000250"/>
              <a:gd name="connsiteY6" fmla="*/ 0 h 571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0250" h="5713214">
                <a:moveTo>
                  <a:pt x="1000125" y="0"/>
                </a:moveTo>
                <a:cubicBezTo>
                  <a:pt x="1552479" y="0"/>
                  <a:pt x="2000250" y="447771"/>
                  <a:pt x="2000250" y="1000125"/>
                </a:cubicBezTo>
                <a:lnTo>
                  <a:pt x="2000250" y="4713089"/>
                </a:lnTo>
                <a:cubicBezTo>
                  <a:pt x="2000250" y="5265443"/>
                  <a:pt x="1552479" y="5713214"/>
                  <a:pt x="1000125" y="5713214"/>
                </a:cubicBezTo>
                <a:cubicBezTo>
                  <a:pt x="447771" y="5713214"/>
                  <a:pt x="0" y="5265443"/>
                  <a:pt x="0" y="4713089"/>
                </a:cubicBezTo>
                <a:lnTo>
                  <a:pt x="0" y="1000125"/>
                </a:lnTo>
                <a:cubicBezTo>
                  <a:pt x="0" y="447771"/>
                  <a:pt x="447771" y="0"/>
                  <a:pt x="10001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168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A4C3A1-9F52-4432-B149-7E51168649A8}"/>
              </a:ext>
            </a:extLst>
          </p:cNvPr>
          <p:cNvSpPr/>
          <p:nvPr userDrawn="1"/>
        </p:nvSpPr>
        <p:spPr>
          <a:xfrm>
            <a:off x="0" y="0"/>
            <a:ext cx="81003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F6C76-4896-44F3-8F21-E414DEA2924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11757" y="1162879"/>
            <a:ext cx="6957391" cy="4532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09027E4-0A48-4082-B747-AF6AEEE011AD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 rot="20585984">
            <a:off x="3080925" y="3887570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483AAD0-6658-4488-BD32-66C851CCFB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 rot="1034171">
            <a:off x="878941" y="3883311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510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5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9AD3058-E671-4F59-BB74-F17A14AC18EA}"/>
              </a:ext>
            </a:extLst>
          </p:cNvPr>
          <p:cNvSpPr/>
          <p:nvPr/>
        </p:nvSpPr>
        <p:spPr>
          <a:xfrm rot="5083725">
            <a:off x="1174532" y="-970122"/>
            <a:ext cx="748525" cy="3046461"/>
          </a:xfrm>
          <a:custGeom>
            <a:avLst/>
            <a:gdLst>
              <a:gd name="connsiteX0" fmla="*/ 534053 w 748525"/>
              <a:gd name="connsiteY0" fmla="*/ 1515419 h 3046461"/>
              <a:gd name="connsiteX1" fmla="*/ 542359 w 748525"/>
              <a:gd name="connsiteY1" fmla="*/ 1457574 h 3046461"/>
              <a:gd name="connsiteX2" fmla="*/ 545941 w 748525"/>
              <a:gd name="connsiteY2" fmla="*/ 1443247 h 3046461"/>
              <a:gd name="connsiteX3" fmla="*/ 664522 w 748525"/>
              <a:gd name="connsiteY3" fmla="*/ 1305569 h 3046461"/>
              <a:gd name="connsiteX4" fmla="*/ 724210 w 748525"/>
              <a:gd name="connsiteY4" fmla="*/ 1261002 h 3046461"/>
              <a:gd name="connsiteX5" fmla="*/ 736147 w 748525"/>
              <a:gd name="connsiteY5" fmla="*/ 1248268 h 3046461"/>
              <a:gd name="connsiteX6" fmla="*/ 741318 w 748525"/>
              <a:gd name="connsiteY6" fmla="*/ 1301190 h 3046461"/>
              <a:gd name="connsiteX7" fmla="*/ 740523 w 748525"/>
              <a:gd name="connsiteY7" fmla="*/ 1393507 h 3046461"/>
              <a:gd name="connsiteX8" fmla="*/ 682428 w 748525"/>
              <a:gd name="connsiteY8" fmla="*/ 1482642 h 3046461"/>
              <a:gd name="connsiteX9" fmla="*/ 654572 w 748525"/>
              <a:gd name="connsiteY9" fmla="*/ 1498559 h 3046461"/>
              <a:gd name="connsiteX10" fmla="*/ 534401 w 748525"/>
              <a:gd name="connsiteY10" fmla="*/ 1576549 h 3046461"/>
              <a:gd name="connsiteX11" fmla="*/ 534053 w 748525"/>
              <a:gd name="connsiteY11" fmla="*/ 1515419 h 3046461"/>
              <a:gd name="connsiteX12" fmla="*/ 544051 w 748525"/>
              <a:gd name="connsiteY12" fmla="*/ 1259708 h 3046461"/>
              <a:gd name="connsiteX13" fmla="*/ 569418 w 748525"/>
              <a:gd name="connsiteY13" fmla="*/ 1167094 h 3046461"/>
              <a:gd name="connsiteX14" fmla="*/ 641840 w 748525"/>
              <a:gd name="connsiteY14" fmla="*/ 1096661 h 3046461"/>
              <a:gd name="connsiteX15" fmla="*/ 735747 w 748525"/>
              <a:gd name="connsiteY15" fmla="*/ 1028618 h 3046461"/>
              <a:gd name="connsiteX16" fmla="*/ 741318 w 748525"/>
              <a:gd name="connsiteY16" fmla="*/ 1072390 h 3046461"/>
              <a:gd name="connsiteX17" fmla="*/ 743308 w 748525"/>
              <a:gd name="connsiteY17" fmla="*/ 1168686 h 3046461"/>
              <a:gd name="connsiteX18" fmla="*/ 687599 w 748525"/>
              <a:gd name="connsiteY18" fmla="*/ 1260603 h 3046461"/>
              <a:gd name="connsiteX19" fmla="*/ 666909 w 748525"/>
              <a:gd name="connsiteY19" fmla="*/ 1273337 h 3046461"/>
              <a:gd name="connsiteX20" fmla="*/ 541963 w 748525"/>
              <a:gd name="connsiteY20" fmla="*/ 1358889 h 3046461"/>
              <a:gd name="connsiteX21" fmla="*/ 544051 w 748525"/>
              <a:gd name="connsiteY21" fmla="*/ 1259708 h 3046461"/>
              <a:gd name="connsiteX22" fmla="*/ 546339 w 748525"/>
              <a:gd name="connsiteY22" fmla="*/ 1059159 h 3046461"/>
              <a:gd name="connsiteX23" fmla="*/ 562655 w 748525"/>
              <a:gd name="connsiteY23" fmla="*/ 978880 h 3046461"/>
              <a:gd name="connsiteX24" fmla="*/ 642635 w 748525"/>
              <a:gd name="connsiteY24" fmla="*/ 883378 h 3046461"/>
              <a:gd name="connsiteX25" fmla="*/ 736942 w 748525"/>
              <a:gd name="connsiteY25" fmla="*/ 811754 h 3046461"/>
              <a:gd name="connsiteX26" fmla="*/ 740126 w 748525"/>
              <a:gd name="connsiteY26" fmla="*/ 822498 h 3046461"/>
              <a:gd name="connsiteX27" fmla="*/ 748481 w 748525"/>
              <a:gd name="connsiteY27" fmla="*/ 933119 h 3046461"/>
              <a:gd name="connsiteX28" fmla="*/ 680836 w 748525"/>
              <a:gd name="connsiteY28" fmla="*/ 1052892 h 3046461"/>
              <a:gd name="connsiteX29" fmla="*/ 648206 w 748525"/>
              <a:gd name="connsiteY29" fmla="*/ 1071195 h 3046461"/>
              <a:gd name="connsiteX30" fmla="*/ 545544 w 748525"/>
              <a:gd name="connsiteY30" fmla="*/ 1143617 h 3046461"/>
              <a:gd name="connsiteX31" fmla="*/ 546339 w 748525"/>
              <a:gd name="connsiteY31" fmla="*/ 1059159 h 3046461"/>
              <a:gd name="connsiteX32" fmla="*/ 545544 w 748525"/>
              <a:gd name="connsiteY32" fmla="*/ 838414 h 3046461"/>
              <a:gd name="connsiteX33" fmla="*/ 561063 w 748525"/>
              <a:gd name="connsiteY33" fmla="*/ 766392 h 3046461"/>
              <a:gd name="connsiteX34" fmla="*/ 639453 w 748525"/>
              <a:gd name="connsiteY34" fmla="*/ 671290 h 3046461"/>
              <a:gd name="connsiteX35" fmla="*/ 734555 w 748525"/>
              <a:gd name="connsiteY35" fmla="*/ 601652 h 3046461"/>
              <a:gd name="connsiteX36" fmla="*/ 738136 w 748525"/>
              <a:gd name="connsiteY36" fmla="*/ 600857 h 3046461"/>
              <a:gd name="connsiteX37" fmla="*/ 744902 w 748525"/>
              <a:gd name="connsiteY37" fmla="*/ 746894 h 3046461"/>
              <a:gd name="connsiteX38" fmla="*/ 691183 w 748525"/>
              <a:gd name="connsiteY38" fmla="*/ 831651 h 3046461"/>
              <a:gd name="connsiteX39" fmla="*/ 635872 w 748525"/>
              <a:gd name="connsiteY39" fmla="*/ 864280 h 3046461"/>
              <a:gd name="connsiteX40" fmla="*/ 550718 w 748525"/>
              <a:gd name="connsiteY40" fmla="*/ 924365 h 3046461"/>
              <a:gd name="connsiteX41" fmla="*/ 545544 w 748525"/>
              <a:gd name="connsiteY41" fmla="*/ 928344 h 3046461"/>
              <a:gd name="connsiteX42" fmla="*/ 541168 w 748525"/>
              <a:gd name="connsiteY42" fmla="*/ 927547 h 3046461"/>
              <a:gd name="connsiteX43" fmla="*/ 545544 w 748525"/>
              <a:gd name="connsiteY43" fmla="*/ 838414 h 3046461"/>
              <a:gd name="connsiteX44" fmla="*/ 546191 w 748525"/>
              <a:gd name="connsiteY44" fmla="*/ 622045 h 3046461"/>
              <a:gd name="connsiteX45" fmla="*/ 563850 w 748525"/>
              <a:gd name="connsiteY45" fmla="*/ 547136 h 3046461"/>
              <a:gd name="connsiteX46" fmla="*/ 639851 w 748525"/>
              <a:gd name="connsiteY46" fmla="*/ 461585 h 3046461"/>
              <a:gd name="connsiteX47" fmla="*/ 733760 w 748525"/>
              <a:gd name="connsiteY47" fmla="*/ 392744 h 3046461"/>
              <a:gd name="connsiteX48" fmla="*/ 741321 w 748525"/>
              <a:gd name="connsiteY48" fmla="*/ 389960 h 3046461"/>
              <a:gd name="connsiteX49" fmla="*/ 745300 w 748525"/>
              <a:gd name="connsiteY49" fmla="*/ 529628 h 3046461"/>
              <a:gd name="connsiteX50" fmla="*/ 695957 w 748525"/>
              <a:gd name="connsiteY50" fmla="*/ 619161 h 3046461"/>
              <a:gd name="connsiteX51" fmla="*/ 670093 w 748525"/>
              <a:gd name="connsiteY51" fmla="*/ 635872 h 3046461"/>
              <a:gd name="connsiteX52" fmla="*/ 544352 w 748525"/>
              <a:gd name="connsiteY52" fmla="*/ 721028 h 3046461"/>
              <a:gd name="connsiteX53" fmla="*/ 541963 w 748525"/>
              <a:gd name="connsiteY53" fmla="*/ 698744 h 3046461"/>
              <a:gd name="connsiteX54" fmla="*/ 546191 w 748525"/>
              <a:gd name="connsiteY54" fmla="*/ 622045 h 3046461"/>
              <a:gd name="connsiteX55" fmla="*/ 546936 w 748525"/>
              <a:gd name="connsiteY55" fmla="*/ 424777 h 3046461"/>
              <a:gd name="connsiteX56" fmla="*/ 576581 w 748525"/>
              <a:gd name="connsiteY56" fmla="*/ 331466 h 3046461"/>
              <a:gd name="connsiteX57" fmla="*/ 658551 w 748525"/>
              <a:gd name="connsiteY57" fmla="*/ 241535 h 3046461"/>
              <a:gd name="connsiteX58" fmla="*/ 735748 w 748525"/>
              <a:gd name="connsiteY58" fmla="*/ 179063 h 3046461"/>
              <a:gd name="connsiteX59" fmla="*/ 738137 w 748525"/>
              <a:gd name="connsiteY59" fmla="*/ 203735 h 3046461"/>
              <a:gd name="connsiteX60" fmla="*/ 742911 w 748525"/>
              <a:gd name="connsiteY60" fmla="*/ 283715 h 3046461"/>
              <a:gd name="connsiteX61" fmla="*/ 649001 w 748525"/>
              <a:gd name="connsiteY61" fmla="*/ 436118 h 3046461"/>
              <a:gd name="connsiteX62" fmla="*/ 567429 w 748525"/>
              <a:gd name="connsiteY62" fmla="*/ 493419 h 3046461"/>
              <a:gd name="connsiteX63" fmla="*/ 542360 w 748525"/>
              <a:gd name="connsiteY63" fmla="*/ 525251 h 3046461"/>
              <a:gd name="connsiteX64" fmla="*/ 546936 w 748525"/>
              <a:gd name="connsiteY64" fmla="*/ 424777 h 3046461"/>
              <a:gd name="connsiteX65" fmla="*/ 311170 w 748525"/>
              <a:gd name="connsiteY65" fmla="*/ 1346156 h 3046461"/>
              <a:gd name="connsiteX66" fmla="*/ 321915 w 748525"/>
              <a:gd name="connsiteY66" fmla="*/ 1247473 h 3046461"/>
              <a:gd name="connsiteX67" fmla="*/ 333454 w 748525"/>
              <a:gd name="connsiteY67" fmla="*/ 1260604 h 3046461"/>
              <a:gd name="connsiteX68" fmla="*/ 387571 w 748525"/>
              <a:gd name="connsiteY68" fmla="*/ 1305171 h 3046461"/>
              <a:gd name="connsiteX69" fmla="*/ 508936 w 748525"/>
              <a:gd name="connsiteY69" fmla="*/ 1470308 h 3046461"/>
              <a:gd name="connsiteX70" fmla="*/ 511323 w 748525"/>
              <a:gd name="connsiteY70" fmla="*/ 1582918 h 3046461"/>
              <a:gd name="connsiteX71" fmla="*/ 403884 w 748525"/>
              <a:gd name="connsiteY71" fmla="*/ 1506119 h 3046461"/>
              <a:gd name="connsiteX72" fmla="*/ 397916 w 748525"/>
              <a:gd name="connsiteY72" fmla="*/ 1502935 h 3046461"/>
              <a:gd name="connsiteX73" fmla="*/ 311170 w 748525"/>
              <a:gd name="connsiteY73" fmla="*/ 1346156 h 3046461"/>
              <a:gd name="connsiteX74" fmla="*/ 314354 w 748525"/>
              <a:gd name="connsiteY74" fmla="*/ 1122130 h 3046461"/>
              <a:gd name="connsiteX75" fmla="*/ 322312 w 748525"/>
              <a:gd name="connsiteY75" fmla="*/ 1036179 h 3046461"/>
              <a:gd name="connsiteX76" fmla="*/ 328678 w 748525"/>
              <a:gd name="connsiteY76" fmla="*/ 1041352 h 3046461"/>
              <a:gd name="connsiteX77" fmla="*/ 410254 w 748525"/>
              <a:gd name="connsiteY77" fmla="*/ 1102233 h 3046461"/>
              <a:gd name="connsiteX78" fmla="*/ 493816 w 748525"/>
              <a:gd name="connsiteY78" fmla="*/ 1183010 h 3046461"/>
              <a:gd name="connsiteX79" fmla="*/ 513711 w 748525"/>
              <a:gd name="connsiteY79" fmla="*/ 1255035 h 3046461"/>
              <a:gd name="connsiteX80" fmla="*/ 522466 w 748525"/>
              <a:gd name="connsiteY80" fmla="*/ 1312334 h 3046461"/>
              <a:gd name="connsiteX81" fmla="*/ 523659 w 748525"/>
              <a:gd name="connsiteY81" fmla="*/ 1301591 h 3046461"/>
              <a:gd name="connsiteX82" fmla="*/ 524059 w 748525"/>
              <a:gd name="connsiteY82" fmla="*/ 696754 h 3046461"/>
              <a:gd name="connsiteX83" fmla="*/ 518885 w 748525"/>
              <a:gd name="connsiteY83" fmla="*/ 362901 h 3046461"/>
              <a:gd name="connsiteX84" fmla="*/ 506948 w 748525"/>
              <a:gd name="connsiteY84" fmla="*/ 328680 h 3046461"/>
              <a:gd name="connsiteX85" fmla="*/ 459594 w 748525"/>
              <a:gd name="connsiteY85" fmla="*/ 252678 h 3046461"/>
              <a:gd name="connsiteX86" fmla="*/ 450841 w 748525"/>
              <a:gd name="connsiteY86" fmla="*/ 134100 h 3046461"/>
              <a:gd name="connsiteX87" fmla="*/ 514109 w 748525"/>
              <a:gd name="connsiteY87" fmla="*/ 5969 h 3046461"/>
              <a:gd name="connsiteX88" fmla="*/ 517293 w 748525"/>
              <a:gd name="connsiteY88" fmla="*/ 0 h 3046461"/>
              <a:gd name="connsiteX89" fmla="*/ 531619 w 748525"/>
              <a:gd name="connsiteY89" fmla="*/ 15519 h 3046461"/>
              <a:gd name="connsiteX90" fmla="*/ 601652 w 748525"/>
              <a:gd name="connsiteY90" fmla="*/ 137679 h 3046461"/>
              <a:gd name="connsiteX91" fmla="*/ 596081 w 748525"/>
              <a:gd name="connsiteY91" fmla="*/ 241138 h 3046461"/>
              <a:gd name="connsiteX92" fmla="*/ 530822 w 748525"/>
              <a:gd name="connsiteY92" fmla="*/ 346985 h 3046461"/>
              <a:gd name="connsiteX93" fmla="*/ 524853 w 748525"/>
              <a:gd name="connsiteY93" fmla="*/ 363298 h 3046461"/>
              <a:gd name="connsiteX94" fmla="*/ 530027 w 748525"/>
              <a:gd name="connsiteY94" fmla="*/ 1241903 h 3046461"/>
              <a:gd name="connsiteX95" fmla="*/ 510927 w 748525"/>
              <a:gd name="connsiteY95" fmla="*/ 1773920 h 3046461"/>
              <a:gd name="connsiteX96" fmla="*/ 387174 w 748525"/>
              <a:gd name="connsiteY96" fmla="*/ 2508475 h 3046461"/>
              <a:gd name="connsiteX97" fmla="*/ 366879 w 748525"/>
              <a:gd name="connsiteY97" fmla="*/ 2617903 h 3046461"/>
              <a:gd name="connsiteX98" fmla="*/ 290878 w 748525"/>
              <a:gd name="connsiteY98" fmla="*/ 2831586 h 3046461"/>
              <a:gd name="connsiteX99" fmla="*/ 189805 w 748525"/>
              <a:gd name="connsiteY99" fmla="*/ 3033729 h 3046461"/>
              <a:gd name="connsiteX100" fmla="*/ 181449 w 748525"/>
              <a:gd name="connsiteY100" fmla="*/ 3046461 h 3046461"/>
              <a:gd name="connsiteX101" fmla="*/ 395530 w 748525"/>
              <a:gd name="connsiteY101" fmla="*/ 2236299 h 3046461"/>
              <a:gd name="connsiteX102" fmla="*/ 395132 w 748525"/>
              <a:gd name="connsiteY102" fmla="*/ 2353685 h 3046461"/>
              <a:gd name="connsiteX103" fmla="*/ 390756 w 748525"/>
              <a:gd name="connsiteY103" fmla="*/ 2471866 h 3046461"/>
              <a:gd name="connsiteX104" fmla="*/ 398314 w 748525"/>
              <a:gd name="connsiteY104" fmla="*/ 2445605 h 3046461"/>
              <a:gd name="connsiteX105" fmla="*/ 498192 w 748525"/>
              <a:gd name="connsiteY105" fmla="*/ 1865441 h 3046461"/>
              <a:gd name="connsiteX106" fmla="*/ 522069 w 748525"/>
              <a:gd name="connsiteY106" fmla="*/ 1376400 h 3046461"/>
              <a:gd name="connsiteX107" fmla="*/ 522069 w 748525"/>
              <a:gd name="connsiteY107" fmla="*/ 1353718 h 3046461"/>
              <a:gd name="connsiteX108" fmla="*/ 518487 w 748525"/>
              <a:gd name="connsiteY108" fmla="*/ 1365656 h 3046461"/>
              <a:gd name="connsiteX109" fmla="*/ 487847 w 748525"/>
              <a:gd name="connsiteY109" fmla="*/ 1340189 h 3046461"/>
              <a:gd name="connsiteX110" fmla="*/ 408662 w 748525"/>
              <a:gd name="connsiteY110" fmla="*/ 1292438 h 3046461"/>
              <a:gd name="connsiteX111" fmla="*/ 314354 w 748525"/>
              <a:gd name="connsiteY111" fmla="*/ 1122130 h 3046461"/>
              <a:gd name="connsiteX112" fmla="*/ 323109 w 748525"/>
              <a:gd name="connsiteY112" fmla="*/ 824087 h 3046461"/>
              <a:gd name="connsiteX113" fmla="*/ 326293 w 748525"/>
              <a:gd name="connsiteY113" fmla="*/ 823292 h 3046461"/>
              <a:gd name="connsiteX114" fmla="*/ 337833 w 748525"/>
              <a:gd name="connsiteY114" fmla="*/ 836026 h 3046461"/>
              <a:gd name="connsiteX115" fmla="*/ 400702 w 748525"/>
              <a:gd name="connsiteY115" fmla="*/ 882582 h 3046461"/>
              <a:gd name="connsiteX116" fmla="*/ 452830 w 748525"/>
              <a:gd name="connsiteY116" fmla="*/ 912425 h 3046461"/>
              <a:gd name="connsiteX117" fmla="*/ 501375 w 748525"/>
              <a:gd name="connsiteY117" fmla="*/ 986040 h 3046461"/>
              <a:gd name="connsiteX118" fmla="*/ 520875 w 748525"/>
              <a:gd name="connsiteY118" fmla="*/ 1140831 h 3046461"/>
              <a:gd name="connsiteX119" fmla="*/ 519681 w 748525"/>
              <a:gd name="connsiteY119" fmla="*/ 1151574 h 3046461"/>
              <a:gd name="connsiteX120" fmla="*/ 512518 w 748525"/>
              <a:gd name="connsiteY120" fmla="*/ 1145605 h 3046461"/>
              <a:gd name="connsiteX121" fmla="*/ 432935 w 748525"/>
              <a:gd name="connsiteY121" fmla="*/ 1089499 h 3046461"/>
              <a:gd name="connsiteX122" fmla="*/ 404681 w 748525"/>
              <a:gd name="connsiteY122" fmla="*/ 1074378 h 3046461"/>
              <a:gd name="connsiteX123" fmla="*/ 315151 w 748525"/>
              <a:gd name="connsiteY123" fmla="*/ 912028 h 3046461"/>
              <a:gd name="connsiteX124" fmla="*/ 323109 w 748525"/>
              <a:gd name="connsiteY124" fmla="*/ 824087 h 3046461"/>
              <a:gd name="connsiteX125" fmla="*/ 317488 w 748525"/>
              <a:gd name="connsiteY125" fmla="*/ 678001 h 3046461"/>
              <a:gd name="connsiteX126" fmla="*/ 325893 w 748525"/>
              <a:gd name="connsiteY126" fmla="*/ 606028 h 3046461"/>
              <a:gd name="connsiteX127" fmla="*/ 335841 w 748525"/>
              <a:gd name="connsiteY127" fmla="*/ 620352 h 3046461"/>
              <a:gd name="connsiteX128" fmla="*/ 396326 w 748525"/>
              <a:gd name="connsiteY128" fmla="*/ 667705 h 3046461"/>
              <a:gd name="connsiteX129" fmla="*/ 512518 w 748525"/>
              <a:gd name="connsiteY129" fmla="*/ 809363 h 3046461"/>
              <a:gd name="connsiteX130" fmla="*/ 522068 w 748525"/>
              <a:gd name="connsiteY130" fmla="*/ 929139 h 3046461"/>
              <a:gd name="connsiteX131" fmla="*/ 521670 w 748525"/>
              <a:gd name="connsiteY131" fmla="*/ 940279 h 3046461"/>
              <a:gd name="connsiteX132" fmla="*/ 512120 w 748525"/>
              <a:gd name="connsiteY132" fmla="*/ 932321 h 3046461"/>
              <a:gd name="connsiteX133" fmla="*/ 431740 w 748525"/>
              <a:gd name="connsiteY133" fmla="*/ 876612 h 3046461"/>
              <a:gd name="connsiteX134" fmla="*/ 382399 w 748525"/>
              <a:gd name="connsiteY134" fmla="*/ 849156 h 3046461"/>
              <a:gd name="connsiteX135" fmla="*/ 317140 w 748525"/>
              <a:gd name="connsiteY135" fmla="*/ 747288 h 3046461"/>
              <a:gd name="connsiteX136" fmla="*/ 317488 w 748525"/>
              <a:gd name="connsiteY136" fmla="*/ 678001 h 3046461"/>
              <a:gd name="connsiteX137" fmla="*/ 325495 w 748525"/>
              <a:gd name="connsiteY137" fmla="*/ 401897 h 3046461"/>
              <a:gd name="connsiteX138" fmla="*/ 327882 w 748525"/>
              <a:gd name="connsiteY138" fmla="*/ 397918 h 3046461"/>
              <a:gd name="connsiteX139" fmla="*/ 395131 w 748525"/>
              <a:gd name="connsiteY139" fmla="*/ 456811 h 3046461"/>
              <a:gd name="connsiteX140" fmla="*/ 411047 w 748525"/>
              <a:gd name="connsiteY140" fmla="*/ 463972 h 3046461"/>
              <a:gd name="connsiteX141" fmla="*/ 506945 w 748525"/>
              <a:gd name="connsiteY141" fmla="*/ 576981 h 3046461"/>
              <a:gd name="connsiteX142" fmla="*/ 522861 w 748525"/>
              <a:gd name="connsiteY142" fmla="*/ 712273 h 3046461"/>
              <a:gd name="connsiteX143" fmla="*/ 521269 w 748525"/>
              <a:gd name="connsiteY143" fmla="*/ 729384 h 3046461"/>
              <a:gd name="connsiteX144" fmla="*/ 512914 w 748525"/>
              <a:gd name="connsiteY144" fmla="*/ 722618 h 3046461"/>
              <a:gd name="connsiteX145" fmla="*/ 434126 w 748525"/>
              <a:gd name="connsiteY145" fmla="*/ 667309 h 3046461"/>
              <a:gd name="connsiteX146" fmla="*/ 384783 w 748525"/>
              <a:gd name="connsiteY146" fmla="*/ 640251 h 3046461"/>
              <a:gd name="connsiteX147" fmla="*/ 317537 w 748525"/>
              <a:gd name="connsiteY147" fmla="*/ 532812 h 3046461"/>
              <a:gd name="connsiteX148" fmla="*/ 325495 w 748525"/>
              <a:gd name="connsiteY148" fmla="*/ 401897 h 3046461"/>
              <a:gd name="connsiteX149" fmla="*/ 322312 w 748525"/>
              <a:gd name="connsiteY149" fmla="*/ 190207 h 3046461"/>
              <a:gd name="connsiteX150" fmla="*/ 399907 w 748525"/>
              <a:gd name="connsiteY150" fmla="*/ 251089 h 3046461"/>
              <a:gd name="connsiteX151" fmla="*/ 511722 w 748525"/>
              <a:gd name="connsiteY151" fmla="*/ 438905 h 3046461"/>
              <a:gd name="connsiteX152" fmla="*/ 518088 w 748525"/>
              <a:gd name="connsiteY152" fmla="*/ 530425 h 3046461"/>
              <a:gd name="connsiteX153" fmla="*/ 512517 w 748525"/>
              <a:gd name="connsiteY153" fmla="*/ 531620 h 3046461"/>
              <a:gd name="connsiteX154" fmla="*/ 405479 w 748525"/>
              <a:gd name="connsiteY154" fmla="*/ 443282 h 3046461"/>
              <a:gd name="connsiteX155" fmla="*/ 314354 w 748525"/>
              <a:gd name="connsiteY155" fmla="*/ 293266 h 3046461"/>
              <a:gd name="connsiteX156" fmla="*/ 322312 w 748525"/>
              <a:gd name="connsiteY156" fmla="*/ 190207 h 3046461"/>
              <a:gd name="connsiteX157" fmla="*/ 0 w 748525"/>
              <a:gd name="connsiteY157" fmla="*/ 832444 h 3046461"/>
              <a:gd name="connsiteX158" fmla="*/ 68440 w 748525"/>
              <a:gd name="connsiteY158" fmla="*/ 942667 h 3046461"/>
              <a:gd name="connsiteX159" fmla="*/ 329078 w 748525"/>
              <a:gd name="connsiteY159" fmla="*/ 1498559 h 3046461"/>
              <a:gd name="connsiteX160" fmla="*/ 405080 w 748525"/>
              <a:gd name="connsiteY160" fmla="*/ 2064798 h 3046461"/>
              <a:gd name="connsiteX161" fmla="*/ 396327 w 748525"/>
              <a:gd name="connsiteY161" fmla="*/ 2193324 h 3046461"/>
              <a:gd name="connsiteX162" fmla="*/ 393540 w 748525"/>
              <a:gd name="connsiteY162" fmla="*/ 2206456 h 3046461"/>
              <a:gd name="connsiteX163" fmla="*/ 384387 w 748525"/>
              <a:gd name="connsiteY163" fmla="*/ 2101804 h 3046461"/>
              <a:gd name="connsiteX164" fmla="*/ 288888 w 748525"/>
              <a:gd name="connsiteY164" fmla="*/ 1646188 h 3046461"/>
              <a:gd name="connsiteX165" fmla="*/ 6366 w 748525"/>
              <a:gd name="connsiteY165" fmla="*/ 858308 h 3046461"/>
              <a:gd name="connsiteX166" fmla="*/ 0 w 748525"/>
              <a:gd name="connsiteY166" fmla="*/ 832444 h 304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748525" h="3046461">
                <a:moveTo>
                  <a:pt x="534053" y="1515419"/>
                </a:moveTo>
                <a:cubicBezTo>
                  <a:pt x="535495" y="1495772"/>
                  <a:pt x="538380" y="1476673"/>
                  <a:pt x="542359" y="1457574"/>
                </a:cubicBezTo>
                <a:cubicBezTo>
                  <a:pt x="543554" y="1452797"/>
                  <a:pt x="544746" y="1448024"/>
                  <a:pt x="545941" y="1443247"/>
                </a:cubicBezTo>
                <a:cubicBezTo>
                  <a:pt x="559073" y="1374407"/>
                  <a:pt x="598466" y="1328248"/>
                  <a:pt x="664522" y="1305569"/>
                </a:cubicBezTo>
                <a:cubicBezTo>
                  <a:pt x="688794" y="1297211"/>
                  <a:pt x="707099" y="1279305"/>
                  <a:pt x="724210" y="1261002"/>
                </a:cubicBezTo>
                <a:cubicBezTo>
                  <a:pt x="727392" y="1257421"/>
                  <a:pt x="730576" y="1253839"/>
                  <a:pt x="736147" y="1248268"/>
                </a:cubicBezTo>
                <a:cubicBezTo>
                  <a:pt x="738136" y="1267766"/>
                  <a:pt x="740921" y="1284479"/>
                  <a:pt x="741318" y="1301190"/>
                </a:cubicBezTo>
                <a:cubicBezTo>
                  <a:pt x="742116" y="1331830"/>
                  <a:pt x="743308" y="1362867"/>
                  <a:pt x="740523" y="1393507"/>
                </a:cubicBezTo>
                <a:cubicBezTo>
                  <a:pt x="736942" y="1432105"/>
                  <a:pt x="715455" y="1461553"/>
                  <a:pt x="682428" y="1482642"/>
                </a:cubicBezTo>
                <a:cubicBezTo>
                  <a:pt x="673275" y="1488211"/>
                  <a:pt x="664122" y="1493782"/>
                  <a:pt x="654572" y="1498559"/>
                </a:cubicBezTo>
                <a:cubicBezTo>
                  <a:pt x="612395" y="1518851"/>
                  <a:pt x="571010" y="1540738"/>
                  <a:pt x="534401" y="1576549"/>
                </a:cubicBezTo>
                <a:cubicBezTo>
                  <a:pt x="532610" y="1555261"/>
                  <a:pt x="532610" y="1535066"/>
                  <a:pt x="534053" y="1515419"/>
                </a:cubicBezTo>
                <a:close/>
                <a:moveTo>
                  <a:pt x="544051" y="1259708"/>
                </a:moveTo>
                <a:cubicBezTo>
                  <a:pt x="548528" y="1227875"/>
                  <a:pt x="556884" y="1197136"/>
                  <a:pt x="569418" y="1167094"/>
                </a:cubicBezTo>
                <a:cubicBezTo>
                  <a:pt x="583345" y="1133667"/>
                  <a:pt x="609608" y="1110988"/>
                  <a:pt x="641840" y="1096661"/>
                </a:cubicBezTo>
                <a:cubicBezTo>
                  <a:pt x="677651" y="1080745"/>
                  <a:pt x="709883" y="1061247"/>
                  <a:pt x="735747" y="1028618"/>
                </a:cubicBezTo>
                <a:cubicBezTo>
                  <a:pt x="737736" y="1043342"/>
                  <a:pt x="740523" y="1057666"/>
                  <a:pt x="741318" y="1072390"/>
                </a:cubicBezTo>
                <a:cubicBezTo>
                  <a:pt x="742910" y="1104619"/>
                  <a:pt x="745297" y="1136851"/>
                  <a:pt x="743308" y="1168686"/>
                </a:cubicBezTo>
                <a:cubicBezTo>
                  <a:pt x="740921" y="1208079"/>
                  <a:pt x="720228" y="1238321"/>
                  <a:pt x="687599" y="1260603"/>
                </a:cubicBezTo>
                <a:cubicBezTo>
                  <a:pt x="680836" y="1264982"/>
                  <a:pt x="674070" y="1269358"/>
                  <a:pt x="666909" y="1273337"/>
                </a:cubicBezTo>
                <a:cubicBezTo>
                  <a:pt x="623535" y="1297212"/>
                  <a:pt x="579366" y="1319496"/>
                  <a:pt x="541963" y="1358889"/>
                </a:cubicBezTo>
                <a:cubicBezTo>
                  <a:pt x="538978" y="1324469"/>
                  <a:pt x="539575" y="1291541"/>
                  <a:pt x="544051" y="1259708"/>
                </a:cubicBezTo>
                <a:close/>
                <a:moveTo>
                  <a:pt x="546339" y="1059159"/>
                </a:moveTo>
                <a:cubicBezTo>
                  <a:pt x="549323" y="1031902"/>
                  <a:pt x="554895" y="1005341"/>
                  <a:pt x="562655" y="978880"/>
                </a:cubicBezTo>
                <a:cubicBezTo>
                  <a:pt x="575387" y="935108"/>
                  <a:pt x="601650" y="902479"/>
                  <a:pt x="642635" y="883378"/>
                </a:cubicBezTo>
                <a:cubicBezTo>
                  <a:pt x="678846" y="866665"/>
                  <a:pt x="712668" y="847965"/>
                  <a:pt x="736942" y="811754"/>
                </a:cubicBezTo>
                <a:cubicBezTo>
                  <a:pt x="738534" y="816927"/>
                  <a:pt x="739726" y="819712"/>
                  <a:pt x="740126" y="822498"/>
                </a:cubicBezTo>
                <a:cubicBezTo>
                  <a:pt x="742910" y="859504"/>
                  <a:pt x="747287" y="896113"/>
                  <a:pt x="748481" y="933119"/>
                </a:cubicBezTo>
                <a:cubicBezTo>
                  <a:pt x="749676" y="985643"/>
                  <a:pt x="726597" y="1025833"/>
                  <a:pt x="680836" y="1052892"/>
                </a:cubicBezTo>
                <a:cubicBezTo>
                  <a:pt x="670091" y="1059258"/>
                  <a:pt x="659348" y="1065226"/>
                  <a:pt x="648206" y="1071195"/>
                </a:cubicBezTo>
                <a:cubicBezTo>
                  <a:pt x="611598" y="1090295"/>
                  <a:pt x="576979" y="1112182"/>
                  <a:pt x="545544" y="1143617"/>
                </a:cubicBezTo>
                <a:cubicBezTo>
                  <a:pt x="542957" y="1114370"/>
                  <a:pt x="543355" y="1086416"/>
                  <a:pt x="546339" y="1059159"/>
                </a:cubicBezTo>
                <a:close/>
                <a:moveTo>
                  <a:pt x="545544" y="838414"/>
                </a:moveTo>
                <a:cubicBezTo>
                  <a:pt x="548331" y="814142"/>
                  <a:pt x="554697" y="790266"/>
                  <a:pt x="561063" y="766392"/>
                </a:cubicBezTo>
                <a:cubicBezTo>
                  <a:pt x="572602" y="722620"/>
                  <a:pt x="598866" y="689990"/>
                  <a:pt x="639453" y="671290"/>
                </a:cubicBezTo>
                <a:cubicBezTo>
                  <a:pt x="676062" y="654577"/>
                  <a:pt x="709883" y="634682"/>
                  <a:pt x="734555" y="601652"/>
                </a:cubicBezTo>
                <a:cubicBezTo>
                  <a:pt x="734952" y="601255"/>
                  <a:pt x="736147" y="601255"/>
                  <a:pt x="738136" y="600857"/>
                </a:cubicBezTo>
                <a:cubicBezTo>
                  <a:pt x="743310" y="649403"/>
                  <a:pt x="752063" y="697948"/>
                  <a:pt x="744902" y="746894"/>
                </a:cubicBezTo>
                <a:cubicBezTo>
                  <a:pt x="739728" y="782705"/>
                  <a:pt x="721823" y="811753"/>
                  <a:pt x="691183" y="831651"/>
                </a:cubicBezTo>
                <a:cubicBezTo>
                  <a:pt x="673277" y="843587"/>
                  <a:pt x="653380" y="852340"/>
                  <a:pt x="635872" y="864280"/>
                </a:cubicBezTo>
                <a:cubicBezTo>
                  <a:pt x="606824" y="883378"/>
                  <a:pt x="578971" y="904070"/>
                  <a:pt x="550718" y="924365"/>
                </a:cubicBezTo>
                <a:cubicBezTo>
                  <a:pt x="549126" y="925557"/>
                  <a:pt x="547534" y="927149"/>
                  <a:pt x="545544" y="928344"/>
                </a:cubicBezTo>
                <a:cubicBezTo>
                  <a:pt x="543952" y="927947"/>
                  <a:pt x="542760" y="927947"/>
                  <a:pt x="541168" y="927547"/>
                </a:cubicBezTo>
                <a:cubicBezTo>
                  <a:pt x="542362" y="897704"/>
                  <a:pt x="542362" y="867859"/>
                  <a:pt x="545544" y="838414"/>
                </a:cubicBezTo>
                <a:close/>
                <a:moveTo>
                  <a:pt x="546191" y="622045"/>
                </a:moveTo>
                <a:cubicBezTo>
                  <a:pt x="549921" y="596777"/>
                  <a:pt x="555890" y="571807"/>
                  <a:pt x="563850" y="547136"/>
                </a:cubicBezTo>
                <a:cubicBezTo>
                  <a:pt x="576979" y="507346"/>
                  <a:pt x="602845" y="478695"/>
                  <a:pt x="639851" y="461585"/>
                </a:cubicBezTo>
                <a:cubicBezTo>
                  <a:pt x="676062" y="444871"/>
                  <a:pt x="709486" y="425374"/>
                  <a:pt x="733760" y="392744"/>
                </a:cubicBezTo>
                <a:cubicBezTo>
                  <a:pt x="734555" y="392347"/>
                  <a:pt x="736147" y="391949"/>
                  <a:pt x="741321" y="389960"/>
                </a:cubicBezTo>
                <a:cubicBezTo>
                  <a:pt x="742910" y="437710"/>
                  <a:pt x="746492" y="483869"/>
                  <a:pt x="745300" y="529628"/>
                </a:cubicBezTo>
                <a:cubicBezTo>
                  <a:pt x="744502" y="566636"/>
                  <a:pt x="726199" y="596876"/>
                  <a:pt x="695957" y="619161"/>
                </a:cubicBezTo>
                <a:cubicBezTo>
                  <a:pt x="687601" y="625129"/>
                  <a:pt x="679244" y="631098"/>
                  <a:pt x="670093" y="635872"/>
                </a:cubicBezTo>
                <a:cubicBezTo>
                  <a:pt x="626322" y="659748"/>
                  <a:pt x="581358" y="682030"/>
                  <a:pt x="544352" y="721028"/>
                </a:cubicBezTo>
                <a:cubicBezTo>
                  <a:pt x="543157" y="711478"/>
                  <a:pt x="542360" y="705110"/>
                  <a:pt x="541963" y="698744"/>
                </a:cubicBezTo>
                <a:cubicBezTo>
                  <a:pt x="540968" y="672879"/>
                  <a:pt x="542460" y="647313"/>
                  <a:pt x="546191" y="622045"/>
                </a:cubicBezTo>
                <a:close/>
                <a:moveTo>
                  <a:pt x="546936" y="424777"/>
                </a:moveTo>
                <a:cubicBezTo>
                  <a:pt x="552010" y="392546"/>
                  <a:pt x="561261" y="361508"/>
                  <a:pt x="576581" y="331466"/>
                </a:cubicBezTo>
                <a:cubicBezTo>
                  <a:pt x="595682" y="294062"/>
                  <a:pt x="622740" y="263423"/>
                  <a:pt x="658551" y="241535"/>
                </a:cubicBezTo>
                <a:cubicBezTo>
                  <a:pt x="686010" y="224824"/>
                  <a:pt x="712668" y="207316"/>
                  <a:pt x="735748" y="179063"/>
                </a:cubicBezTo>
                <a:cubicBezTo>
                  <a:pt x="736942" y="189408"/>
                  <a:pt x="737737" y="196571"/>
                  <a:pt x="738137" y="203735"/>
                </a:cubicBezTo>
                <a:cubicBezTo>
                  <a:pt x="739727" y="230396"/>
                  <a:pt x="742513" y="257054"/>
                  <a:pt x="742911" y="283715"/>
                </a:cubicBezTo>
                <a:cubicBezTo>
                  <a:pt x="744106" y="354148"/>
                  <a:pt x="711873" y="405081"/>
                  <a:pt x="649001" y="436118"/>
                </a:cubicBezTo>
                <a:cubicBezTo>
                  <a:pt x="618761" y="451239"/>
                  <a:pt x="590111" y="467555"/>
                  <a:pt x="567429" y="493419"/>
                </a:cubicBezTo>
                <a:cubicBezTo>
                  <a:pt x="560265" y="502969"/>
                  <a:pt x="552707" y="512917"/>
                  <a:pt x="542360" y="525251"/>
                </a:cubicBezTo>
                <a:cubicBezTo>
                  <a:pt x="540968" y="490434"/>
                  <a:pt x="541863" y="457008"/>
                  <a:pt x="546936" y="424777"/>
                </a:cubicBezTo>
                <a:close/>
                <a:moveTo>
                  <a:pt x="311170" y="1346156"/>
                </a:moveTo>
                <a:cubicBezTo>
                  <a:pt x="314354" y="1314721"/>
                  <a:pt x="317936" y="1283286"/>
                  <a:pt x="321915" y="1247473"/>
                </a:cubicBezTo>
                <a:cubicBezTo>
                  <a:pt x="327486" y="1254236"/>
                  <a:pt x="330270" y="1257818"/>
                  <a:pt x="333454" y="1260604"/>
                </a:cubicBezTo>
                <a:cubicBezTo>
                  <a:pt x="351360" y="1276123"/>
                  <a:pt x="366879" y="1296816"/>
                  <a:pt x="387571" y="1305171"/>
                </a:cubicBezTo>
                <a:cubicBezTo>
                  <a:pt x="463572" y="1335414"/>
                  <a:pt x="499386" y="1392315"/>
                  <a:pt x="508936" y="1470308"/>
                </a:cubicBezTo>
                <a:cubicBezTo>
                  <a:pt x="513709" y="1506914"/>
                  <a:pt x="518088" y="1543523"/>
                  <a:pt x="511323" y="1582918"/>
                </a:cubicBezTo>
                <a:cubicBezTo>
                  <a:pt x="479091" y="1549494"/>
                  <a:pt x="442482" y="1526414"/>
                  <a:pt x="403884" y="1506119"/>
                </a:cubicBezTo>
                <a:cubicBezTo>
                  <a:pt x="401895" y="1504925"/>
                  <a:pt x="399905" y="1503733"/>
                  <a:pt x="397916" y="1502935"/>
                </a:cubicBezTo>
                <a:cubicBezTo>
                  <a:pt x="331862" y="1471103"/>
                  <a:pt x="304009" y="1418179"/>
                  <a:pt x="311170" y="1346156"/>
                </a:cubicBezTo>
                <a:close/>
                <a:moveTo>
                  <a:pt x="314354" y="1122130"/>
                </a:moveTo>
                <a:cubicBezTo>
                  <a:pt x="317539" y="1094274"/>
                  <a:pt x="319528" y="1066421"/>
                  <a:pt x="322312" y="1036179"/>
                </a:cubicBezTo>
                <a:cubicBezTo>
                  <a:pt x="325894" y="1038965"/>
                  <a:pt x="327486" y="1040158"/>
                  <a:pt x="328678" y="1041352"/>
                </a:cubicBezTo>
                <a:cubicBezTo>
                  <a:pt x="350566" y="1068808"/>
                  <a:pt x="377624" y="1088703"/>
                  <a:pt x="410254" y="1102233"/>
                </a:cubicBezTo>
                <a:cubicBezTo>
                  <a:pt x="448452" y="1117751"/>
                  <a:pt x="479092" y="1143220"/>
                  <a:pt x="493816" y="1183010"/>
                </a:cubicBezTo>
                <a:cubicBezTo>
                  <a:pt x="502569" y="1206487"/>
                  <a:pt x="508540" y="1230761"/>
                  <a:pt x="513711" y="1255035"/>
                </a:cubicBezTo>
                <a:cubicBezTo>
                  <a:pt x="517690" y="1273736"/>
                  <a:pt x="518885" y="1292836"/>
                  <a:pt x="522466" y="1312334"/>
                </a:cubicBezTo>
                <a:cubicBezTo>
                  <a:pt x="522864" y="1308752"/>
                  <a:pt x="523659" y="1305173"/>
                  <a:pt x="523659" y="1301591"/>
                </a:cubicBezTo>
                <a:cubicBezTo>
                  <a:pt x="524059" y="1099846"/>
                  <a:pt x="524853" y="898102"/>
                  <a:pt x="524059" y="696754"/>
                </a:cubicBezTo>
                <a:cubicBezTo>
                  <a:pt x="523659" y="585337"/>
                  <a:pt x="520477" y="474319"/>
                  <a:pt x="518885" y="362901"/>
                </a:cubicBezTo>
                <a:cubicBezTo>
                  <a:pt x="518885" y="349769"/>
                  <a:pt x="514508" y="339822"/>
                  <a:pt x="506948" y="328680"/>
                </a:cubicBezTo>
                <a:cubicBezTo>
                  <a:pt x="489837" y="304408"/>
                  <a:pt x="473123" y="279339"/>
                  <a:pt x="459594" y="252678"/>
                </a:cubicBezTo>
                <a:cubicBezTo>
                  <a:pt x="440096" y="214875"/>
                  <a:pt x="438107" y="174687"/>
                  <a:pt x="450841" y="134100"/>
                </a:cubicBezTo>
                <a:cubicBezTo>
                  <a:pt x="464768" y="87941"/>
                  <a:pt x="487450" y="45761"/>
                  <a:pt x="514109" y="5969"/>
                </a:cubicBezTo>
                <a:cubicBezTo>
                  <a:pt x="514906" y="4376"/>
                  <a:pt x="515701" y="2784"/>
                  <a:pt x="517293" y="0"/>
                </a:cubicBezTo>
                <a:cubicBezTo>
                  <a:pt x="523261" y="6366"/>
                  <a:pt x="527638" y="10745"/>
                  <a:pt x="531619" y="15519"/>
                </a:cubicBezTo>
                <a:cubicBezTo>
                  <a:pt x="563452" y="51332"/>
                  <a:pt x="587326" y="91520"/>
                  <a:pt x="601652" y="137679"/>
                </a:cubicBezTo>
                <a:cubicBezTo>
                  <a:pt x="612795" y="173095"/>
                  <a:pt x="610805" y="206917"/>
                  <a:pt x="596081" y="241138"/>
                </a:cubicBezTo>
                <a:cubicBezTo>
                  <a:pt x="579368" y="279736"/>
                  <a:pt x="556688" y="313958"/>
                  <a:pt x="530822" y="346985"/>
                </a:cubicBezTo>
                <a:cubicBezTo>
                  <a:pt x="527240" y="351362"/>
                  <a:pt x="524456" y="357727"/>
                  <a:pt x="524853" y="363298"/>
                </a:cubicBezTo>
                <a:cubicBezTo>
                  <a:pt x="531619" y="656167"/>
                  <a:pt x="536393" y="949035"/>
                  <a:pt x="530027" y="1241903"/>
                </a:cubicBezTo>
                <a:cubicBezTo>
                  <a:pt x="526445" y="1419375"/>
                  <a:pt x="519680" y="1596846"/>
                  <a:pt x="510927" y="1773920"/>
                </a:cubicBezTo>
                <a:cubicBezTo>
                  <a:pt x="498590" y="2023414"/>
                  <a:pt x="458402" y="2268531"/>
                  <a:pt x="387174" y="2508475"/>
                </a:cubicBezTo>
                <a:cubicBezTo>
                  <a:pt x="376827" y="2543891"/>
                  <a:pt x="374440" y="2581295"/>
                  <a:pt x="366879" y="2617903"/>
                </a:cubicBezTo>
                <a:cubicBezTo>
                  <a:pt x="351360" y="2692713"/>
                  <a:pt x="331863" y="2767122"/>
                  <a:pt x="290878" y="2831586"/>
                </a:cubicBezTo>
                <a:cubicBezTo>
                  <a:pt x="250290" y="2896048"/>
                  <a:pt x="222037" y="2965683"/>
                  <a:pt x="189805" y="3033729"/>
                </a:cubicBezTo>
                <a:cubicBezTo>
                  <a:pt x="187815" y="3038105"/>
                  <a:pt x="185031" y="3042879"/>
                  <a:pt x="181449" y="3046461"/>
                </a:cubicBezTo>
                <a:cubicBezTo>
                  <a:pt x="296449" y="2787417"/>
                  <a:pt x="358524" y="2515241"/>
                  <a:pt x="395530" y="2236299"/>
                </a:cubicBezTo>
                <a:cubicBezTo>
                  <a:pt x="395530" y="2275297"/>
                  <a:pt x="396325" y="2314690"/>
                  <a:pt x="395132" y="2353685"/>
                </a:cubicBezTo>
                <a:cubicBezTo>
                  <a:pt x="394335" y="2393081"/>
                  <a:pt x="391551" y="2432076"/>
                  <a:pt x="390756" y="2471866"/>
                </a:cubicBezTo>
                <a:cubicBezTo>
                  <a:pt x="393143" y="2463114"/>
                  <a:pt x="395927" y="2454358"/>
                  <a:pt x="398314" y="2445605"/>
                </a:cubicBezTo>
                <a:cubicBezTo>
                  <a:pt x="450841" y="2255400"/>
                  <a:pt x="486255" y="2062409"/>
                  <a:pt x="498192" y="1865441"/>
                </a:cubicBezTo>
                <a:cubicBezTo>
                  <a:pt x="508140" y="1702693"/>
                  <a:pt x="514508" y="1539545"/>
                  <a:pt x="522069" y="1376400"/>
                </a:cubicBezTo>
                <a:cubicBezTo>
                  <a:pt x="522466" y="1370032"/>
                  <a:pt x="522069" y="1364063"/>
                  <a:pt x="522069" y="1353718"/>
                </a:cubicBezTo>
                <a:cubicBezTo>
                  <a:pt x="520477" y="1359687"/>
                  <a:pt x="519680" y="1362074"/>
                  <a:pt x="518487" y="1365656"/>
                </a:cubicBezTo>
                <a:cubicBezTo>
                  <a:pt x="508140" y="1356900"/>
                  <a:pt x="498590" y="1346953"/>
                  <a:pt x="487847" y="1340189"/>
                </a:cubicBezTo>
                <a:cubicBezTo>
                  <a:pt x="461981" y="1323476"/>
                  <a:pt x="436515" y="1305173"/>
                  <a:pt x="408662" y="1292438"/>
                </a:cubicBezTo>
                <a:cubicBezTo>
                  <a:pt x="334647" y="1258217"/>
                  <a:pt x="305999" y="1201316"/>
                  <a:pt x="314354" y="1122130"/>
                </a:cubicBezTo>
                <a:close/>
                <a:moveTo>
                  <a:pt x="323109" y="824087"/>
                </a:moveTo>
                <a:cubicBezTo>
                  <a:pt x="323904" y="823690"/>
                  <a:pt x="325098" y="823690"/>
                  <a:pt x="326293" y="823292"/>
                </a:cubicBezTo>
                <a:cubicBezTo>
                  <a:pt x="330272" y="827668"/>
                  <a:pt x="333854" y="831648"/>
                  <a:pt x="337833" y="836026"/>
                </a:cubicBezTo>
                <a:cubicBezTo>
                  <a:pt x="355341" y="855922"/>
                  <a:pt x="376031" y="871838"/>
                  <a:pt x="400702" y="882582"/>
                </a:cubicBezTo>
                <a:cubicBezTo>
                  <a:pt x="419008" y="890541"/>
                  <a:pt x="436516" y="900885"/>
                  <a:pt x="452830" y="912425"/>
                </a:cubicBezTo>
                <a:cubicBezTo>
                  <a:pt x="477899" y="930331"/>
                  <a:pt x="492622" y="956594"/>
                  <a:pt x="501375" y="986040"/>
                </a:cubicBezTo>
                <a:cubicBezTo>
                  <a:pt x="516896" y="1036577"/>
                  <a:pt x="524855" y="1087907"/>
                  <a:pt x="520875" y="1140831"/>
                </a:cubicBezTo>
                <a:cubicBezTo>
                  <a:pt x="520476" y="1143616"/>
                  <a:pt x="520078" y="1146800"/>
                  <a:pt x="519681" y="1151574"/>
                </a:cubicBezTo>
                <a:cubicBezTo>
                  <a:pt x="516497" y="1148789"/>
                  <a:pt x="514507" y="1147197"/>
                  <a:pt x="512518" y="1145605"/>
                </a:cubicBezTo>
                <a:cubicBezTo>
                  <a:pt x="485857" y="1126902"/>
                  <a:pt x="459595" y="1107802"/>
                  <a:pt x="432935" y="1089499"/>
                </a:cubicBezTo>
                <a:cubicBezTo>
                  <a:pt x="424179" y="1083530"/>
                  <a:pt x="414232" y="1079154"/>
                  <a:pt x="404681" y="1074378"/>
                </a:cubicBezTo>
                <a:cubicBezTo>
                  <a:pt x="334649" y="1042146"/>
                  <a:pt x="308385" y="986439"/>
                  <a:pt x="315151" y="912028"/>
                </a:cubicBezTo>
                <a:cubicBezTo>
                  <a:pt x="317935" y="882583"/>
                  <a:pt x="320325" y="853534"/>
                  <a:pt x="323109" y="824087"/>
                </a:cubicBezTo>
                <a:close/>
                <a:moveTo>
                  <a:pt x="317488" y="678001"/>
                </a:moveTo>
                <a:cubicBezTo>
                  <a:pt x="319428" y="654673"/>
                  <a:pt x="322710" y="630898"/>
                  <a:pt x="325893" y="606028"/>
                </a:cubicBezTo>
                <a:cubicBezTo>
                  <a:pt x="330670" y="612793"/>
                  <a:pt x="332659" y="616773"/>
                  <a:pt x="335841" y="620352"/>
                </a:cubicBezTo>
                <a:cubicBezTo>
                  <a:pt x="352952" y="639852"/>
                  <a:pt x="371257" y="658552"/>
                  <a:pt x="396326" y="667705"/>
                </a:cubicBezTo>
                <a:cubicBezTo>
                  <a:pt x="463177" y="691979"/>
                  <a:pt x="499786" y="740127"/>
                  <a:pt x="512518" y="809363"/>
                </a:cubicBezTo>
                <a:cubicBezTo>
                  <a:pt x="520078" y="849156"/>
                  <a:pt x="524455" y="888949"/>
                  <a:pt x="522068" y="929139"/>
                </a:cubicBezTo>
                <a:cubicBezTo>
                  <a:pt x="522465" y="932718"/>
                  <a:pt x="522068" y="935505"/>
                  <a:pt x="521670" y="940279"/>
                </a:cubicBezTo>
                <a:cubicBezTo>
                  <a:pt x="517294" y="936697"/>
                  <a:pt x="514905" y="934310"/>
                  <a:pt x="512120" y="932321"/>
                </a:cubicBezTo>
                <a:cubicBezTo>
                  <a:pt x="485459" y="913618"/>
                  <a:pt x="459196" y="894520"/>
                  <a:pt x="431740" y="876612"/>
                </a:cubicBezTo>
                <a:cubicBezTo>
                  <a:pt x="416221" y="866267"/>
                  <a:pt x="398713" y="858706"/>
                  <a:pt x="382399" y="849156"/>
                </a:cubicBezTo>
                <a:cubicBezTo>
                  <a:pt x="343801" y="826076"/>
                  <a:pt x="321119" y="792652"/>
                  <a:pt x="317140" y="747288"/>
                </a:cubicBezTo>
                <a:cubicBezTo>
                  <a:pt x="314952" y="724209"/>
                  <a:pt x="315549" y="701329"/>
                  <a:pt x="317488" y="678001"/>
                </a:cubicBezTo>
                <a:close/>
                <a:moveTo>
                  <a:pt x="325495" y="401897"/>
                </a:moveTo>
                <a:cubicBezTo>
                  <a:pt x="325893" y="400702"/>
                  <a:pt x="327085" y="399510"/>
                  <a:pt x="327882" y="397918"/>
                </a:cubicBezTo>
                <a:cubicBezTo>
                  <a:pt x="345788" y="423782"/>
                  <a:pt x="366878" y="444474"/>
                  <a:pt x="395131" y="456811"/>
                </a:cubicBezTo>
                <a:cubicBezTo>
                  <a:pt x="400302" y="459198"/>
                  <a:pt x="405873" y="461585"/>
                  <a:pt x="411047" y="463972"/>
                </a:cubicBezTo>
                <a:cubicBezTo>
                  <a:pt x="461582" y="485859"/>
                  <a:pt x="493416" y="522865"/>
                  <a:pt x="506945" y="576981"/>
                </a:cubicBezTo>
                <a:cubicBezTo>
                  <a:pt x="518085" y="621548"/>
                  <a:pt x="525248" y="666114"/>
                  <a:pt x="522861" y="712273"/>
                </a:cubicBezTo>
                <a:cubicBezTo>
                  <a:pt x="522464" y="717447"/>
                  <a:pt x="522066" y="722618"/>
                  <a:pt x="521269" y="729384"/>
                </a:cubicBezTo>
                <a:cubicBezTo>
                  <a:pt x="517688" y="726199"/>
                  <a:pt x="515301" y="724210"/>
                  <a:pt x="512914" y="722618"/>
                </a:cubicBezTo>
                <a:cubicBezTo>
                  <a:pt x="486650" y="703917"/>
                  <a:pt x="460787" y="685214"/>
                  <a:pt x="434126" y="667309"/>
                </a:cubicBezTo>
                <a:cubicBezTo>
                  <a:pt x="418607" y="656961"/>
                  <a:pt x="401099" y="649401"/>
                  <a:pt x="384783" y="640251"/>
                </a:cubicBezTo>
                <a:cubicBezTo>
                  <a:pt x="343401" y="616374"/>
                  <a:pt x="317935" y="580960"/>
                  <a:pt x="317537" y="532812"/>
                </a:cubicBezTo>
                <a:cubicBezTo>
                  <a:pt x="317137" y="489040"/>
                  <a:pt x="322709" y="445669"/>
                  <a:pt x="325495" y="401897"/>
                </a:cubicBezTo>
                <a:close/>
                <a:moveTo>
                  <a:pt x="322312" y="190207"/>
                </a:moveTo>
                <a:cubicBezTo>
                  <a:pt x="344199" y="216868"/>
                  <a:pt x="372052" y="233578"/>
                  <a:pt x="399907" y="251089"/>
                </a:cubicBezTo>
                <a:cubicBezTo>
                  <a:pt x="468348" y="294858"/>
                  <a:pt x="500977" y="360912"/>
                  <a:pt x="511722" y="438905"/>
                </a:cubicBezTo>
                <a:cubicBezTo>
                  <a:pt x="515701" y="469148"/>
                  <a:pt x="516099" y="499785"/>
                  <a:pt x="518088" y="530425"/>
                </a:cubicBezTo>
                <a:cubicBezTo>
                  <a:pt x="516496" y="530825"/>
                  <a:pt x="514506" y="531222"/>
                  <a:pt x="512517" y="531620"/>
                </a:cubicBezTo>
                <a:cubicBezTo>
                  <a:pt x="486254" y="490635"/>
                  <a:pt x="448453" y="464769"/>
                  <a:pt x="405479" y="443282"/>
                </a:cubicBezTo>
                <a:cubicBezTo>
                  <a:pt x="344199" y="413041"/>
                  <a:pt x="313559" y="361709"/>
                  <a:pt x="314354" y="293266"/>
                </a:cubicBezTo>
                <a:cubicBezTo>
                  <a:pt x="314754" y="259047"/>
                  <a:pt x="318333" y="224825"/>
                  <a:pt x="322312" y="190207"/>
                </a:cubicBezTo>
                <a:close/>
                <a:moveTo>
                  <a:pt x="0" y="832444"/>
                </a:moveTo>
                <a:cubicBezTo>
                  <a:pt x="23079" y="869053"/>
                  <a:pt x="46556" y="905661"/>
                  <a:pt x="68440" y="942667"/>
                </a:cubicBezTo>
                <a:cubicBezTo>
                  <a:pt x="173889" y="1119344"/>
                  <a:pt x="263422" y="1303182"/>
                  <a:pt x="329078" y="1498559"/>
                </a:cubicBezTo>
                <a:cubicBezTo>
                  <a:pt x="391153" y="1682399"/>
                  <a:pt x="419006" y="1870613"/>
                  <a:pt x="405080" y="2064798"/>
                </a:cubicBezTo>
                <a:cubicBezTo>
                  <a:pt x="401895" y="2107773"/>
                  <a:pt x="399509" y="2150350"/>
                  <a:pt x="396327" y="2193324"/>
                </a:cubicBezTo>
                <a:cubicBezTo>
                  <a:pt x="395927" y="2196111"/>
                  <a:pt x="394735" y="2199693"/>
                  <a:pt x="393540" y="2206456"/>
                </a:cubicBezTo>
                <a:cubicBezTo>
                  <a:pt x="390356" y="2169053"/>
                  <a:pt x="387174" y="2135229"/>
                  <a:pt x="384387" y="2101804"/>
                </a:cubicBezTo>
                <a:cubicBezTo>
                  <a:pt x="370858" y="1946218"/>
                  <a:pt x="335842" y="1795009"/>
                  <a:pt x="288888" y="1646188"/>
                </a:cubicBezTo>
                <a:cubicBezTo>
                  <a:pt x="205324" y="1379583"/>
                  <a:pt x="107438" y="1118547"/>
                  <a:pt x="6366" y="858308"/>
                </a:cubicBezTo>
                <a:cubicBezTo>
                  <a:pt x="3184" y="850350"/>
                  <a:pt x="397" y="841994"/>
                  <a:pt x="0" y="832444"/>
                </a:cubicBezTo>
                <a:close/>
              </a:path>
            </a:pathLst>
          </a:custGeom>
          <a:solidFill>
            <a:schemeClr val="accent2"/>
          </a:solidFill>
          <a:ln w="164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8FD47FC-D4AB-4391-98C3-7E42AC4F76A7}"/>
              </a:ext>
            </a:extLst>
          </p:cNvPr>
          <p:cNvSpPr/>
          <p:nvPr userDrawn="1"/>
        </p:nvSpPr>
        <p:spPr>
          <a:xfrm rot="16516275" flipH="1">
            <a:off x="10266540" y="-970122"/>
            <a:ext cx="748525" cy="3046461"/>
          </a:xfrm>
          <a:custGeom>
            <a:avLst/>
            <a:gdLst>
              <a:gd name="connsiteX0" fmla="*/ 534053 w 748525"/>
              <a:gd name="connsiteY0" fmla="*/ 1515420 h 3046461"/>
              <a:gd name="connsiteX1" fmla="*/ 534401 w 748525"/>
              <a:gd name="connsiteY1" fmla="*/ 1576550 h 3046461"/>
              <a:gd name="connsiteX2" fmla="*/ 654572 w 748525"/>
              <a:gd name="connsiteY2" fmla="*/ 1498559 h 3046461"/>
              <a:gd name="connsiteX3" fmla="*/ 682428 w 748525"/>
              <a:gd name="connsiteY3" fmla="*/ 1482643 h 3046461"/>
              <a:gd name="connsiteX4" fmla="*/ 740523 w 748525"/>
              <a:gd name="connsiteY4" fmla="*/ 1393507 h 3046461"/>
              <a:gd name="connsiteX5" fmla="*/ 741318 w 748525"/>
              <a:gd name="connsiteY5" fmla="*/ 1301190 h 3046461"/>
              <a:gd name="connsiteX6" fmla="*/ 736147 w 748525"/>
              <a:gd name="connsiteY6" fmla="*/ 1248268 h 3046461"/>
              <a:gd name="connsiteX7" fmla="*/ 724210 w 748525"/>
              <a:gd name="connsiteY7" fmla="*/ 1261002 h 3046461"/>
              <a:gd name="connsiteX8" fmla="*/ 664522 w 748525"/>
              <a:gd name="connsiteY8" fmla="*/ 1305569 h 3046461"/>
              <a:gd name="connsiteX9" fmla="*/ 545941 w 748525"/>
              <a:gd name="connsiteY9" fmla="*/ 1443247 h 3046461"/>
              <a:gd name="connsiteX10" fmla="*/ 542359 w 748525"/>
              <a:gd name="connsiteY10" fmla="*/ 1457574 h 3046461"/>
              <a:gd name="connsiteX11" fmla="*/ 534053 w 748525"/>
              <a:gd name="connsiteY11" fmla="*/ 1515420 h 3046461"/>
              <a:gd name="connsiteX12" fmla="*/ 544051 w 748525"/>
              <a:gd name="connsiteY12" fmla="*/ 1259708 h 3046461"/>
              <a:gd name="connsiteX13" fmla="*/ 541963 w 748525"/>
              <a:gd name="connsiteY13" fmla="*/ 1358889 h 3046461"/>
              <a:gd name="connsiteX14" fmla="*/ 666909 w 748525"/>
              <a:gd name="connsiteY14" fmla="*/ 1273338 h 3046461"/>
              <a:gd name="connsiteX15" fmla="*/ 687599 w 748525"/>
              <a:gd name="connsiteY15" fmla="*/ 1260603 h 3046461"/>
              <a:gd name="connsiteX16" fmla="*/ 743308 w 748525"/>
              <a:gd name="connsiteY16" fmla="*/ 1168686 h 3046461"/>
              <a:gd name="connsiteX17" fmla="*/ 741318 w 748525"/>
              <a:gd name="connsiteY17" fmla="*/ 1072390 h 3046461"/>
              <a:gd name="connsiteX18" fmla="*/ 735747 w 748525"/>
              <a:gd name="connsiteY18" fmla="*/ 1028618 h 3046461"/>
              <a:gd name="connsiteX19" fmla="*/ 641840 w 748525"/>
              <a:gd name="connsiteY19" fmla="*/ 1096662 h 3046461"/>
              <a:gd name="connsiteX20" fmla="*/ 569418 w 748525"/>
              <a:gd name="connsiteY20" fmla="*/ 1167094 h 3046461"/>
              <a:gd name="connsiteX21" fmla="*/ 544051 w 748525"/>
              <a:gd name="connsiteY21" fmla="*/ 1259708 h 3046461"/>
              <a:gd name="connsiteX22" fmla="*/ 546339 w 748525"/>
              <a:gd name="connsiteY22" fmla="*/ 1059159 h 3046461"/>
              <a:gd name="connsiteX23" fmla="*/ 545544 w 748525"/>
              <a:gd name="connsiteY23" fmla="*/ 1143616 h 3046461"/>
              <a:gd name="connsiteX24" fmla="*/ 648206 w 748525"/>
              <a:gd name="connsiteY24" fmla="*/ 1071195 h 3046461"/>
              <a:gd name="connsiteX25" fmla="*/ 680836 w 748525"/>
              <a:gd name="connsiteY25" fmla="*/ 1052892 h 3046461"/>
              <a:gd name="connsiteX26" fmla="*/ 748481 w 748525"/>
              <a:gd name="connsiteY26" fmla="*/ 933118 h 3046461"/>
              <a:gd name="connsiteX27" fmla="*/ 740126 w 748525"/>
              <a:gd name="connsiteY27" fmla="*/ 822499 h 3046461"/>
              <a:gd name="connsiteX28" fmla="*/ 736942 w 748525"/>
              <a:gd name="connsiteY28" fmla="*/ 811754 h 3046461"/>
              <a:gd name="connsiteX29" fmla="*/ 642635 w 748525"/>
              <a:gd name="connsiteY29" fmla="*/ 883379 h 3046461"/>
              <a:gd name="connsiteX30" fmla="*/ 562655 w 748525"/>
              <a:gd name="connsiteY30" fmla="*/ 978880 h 3046461"/>
              <a:gd name="connsiteX31" fmla="*/ 546339 w 748525"/>
              <a:gd name="connsiteY31" fmla="*/ 1059159 h 3046461"/>
              <a:gd name="connsiteX32" fmla="*/ 545544 w 748525"/>
              <a:gd name="connsiteY32" fmla="*/ 838414 h 3046461"/>
              <a:gd name="connsiteX33" fmla="*/ 541168 w 748525"/>
              <a:gd name="connsiteY33" fmla="*/ 927547 h 3046461"/>
              <a:gd name="connsiteX34" fmla="*/ 545544 w 748525"/>
              <a:gd name="connsiteY34" fmla="*/ 928344 h 3046461"/>
              <a:gd name="connsiteX35" fmla="*/ 550718 w 748525"/>
              <a:gd name="connsiteY35" fmla="*/ 924365 h 3046461"/>
              <a:gd name="connsiteX36" fmla="*/ 635872 w 748525"/>
              <a:gd name="connsiteY36" fmla="*/ 864279 h 3046461"/>
              <a:gd name="connsiteX37" fmla="*/ 691183 w 748525"/>
              <a:gd name="connsiteY37" fmla="*/ 831650 h 3046461"/>
              <a:gd name="connsiteX38" fmla="*/ 744902 w 748525"/>
              <a:gd name="connsiteY38" fmla="*/ 746894 h 3046461"/>
              <a:gd name="connsiteX39" fmla="*/ 738136 w 748525"/>
              <a:gd name="connsiteY39" fmla="*/ 600858 h 3046461"/>
              <a:gd name="connsiteX40" fmla="*/ 734555 w 748525"/>
              <a:gd name="connsiteY40" fmla="*/ 601652 h 3046461"/>
              <a:gd name="connsiteX41" fmla="*/ 639453 w 748525"/>
              <a:gd name="connsiteY41" fmla="*/ 671290 h 3046461"/>
              <a:gd name="connsiteX42" fmla="*/ 561063 w 748525"/>
              <a:gd name="connsiteY42" fmla="*/ 766392 h 3046461"/>
              <a:gd name="connsiteX43" fmla="*/ 545544 w 748525"/>
              <a:gd name="connsiteY43" fmla="*/ 838414 h 3046461"/>
              <a:gd name="connsiteX44" fmla="*/ 546191 w 748525"/>
              <a:gd name="connsiteY44" fmla="*/ 622044 h 3046461"/>
              <a:gd name="connsiteX45" fmla="*/ 541963 w 748525"/>
              <a:gd name="connsiteY45" fmla="*/ 698743 h 3046461"/>
              <a:gd name="connsiteX46" fmla="*/ 544352 w 748525"/>
              <a:gd name="connsiteY46" fmla="*/ 721027 h 3046461"/>
              <a:gd name="connsiteX47" fmla="*/ 670093 w 748525"/>
              <a:gd name="connsiteY47" fmla="*/ 635871 h 3046461"/>
              <a:gd name="connsiteX48" fmla="*/ 695957 w 748525"/>
              <a:gd name="connsiteY48" fmla="*/ 619160 h 3046461"/>
              <a:gd name="connsiteX49" fmla="*/ 745300 w 748525"/>
              <a:gd name="connsiteY49" fmla="*/ 529626 h 3046461"/>
              <a:gd name="connsiteX50" fmla="*/ 741321 w 748525"/>
              <a:gd name="connsiteY50" fmla="*/ 389959 h 3046461"/>
              <a:gd name="connsiteX51" fmla="*/ 733760 w 748525"/>
              <a:gd name="connsiteY51" fmla="*/ 392743 h 3046461"/>
              <a:gd name="connsiteX52" fmla="*/ 639851 w 748525"/>
              <a:gd name="connsiteY52" fmla="*/ 461584 h 3046461"/>
              <a:gd name="connsiteX53" fmla="*/ 563850 w 748525"/>
              <a:gd name="connsiteY53" fmla="*/ 547136 h 3046461"/>
              <a:gd name="connsiteX54" fmla="*/ 546191 w 748525"/>
              <a:gd name="connsiteY54" fmla="*/ 622044 h 3046461"/>
              <a:gd name="connsiteX55" fmla="*/ 546936 w 748525"/>
              <a:gd name="connsiteY55" fmla="*/ 424777 h 3046461"/>
              <a:gd name="connsiteX56" fmla="*/ 542360 w 748525"/>
              <a:gd name="connsiteY56" fmla="*/ 525252 h 3046461"/>
              <a:gd name="connsiteX57" fmla="*/ 567429 w 748525"/>
              <a:gd name="connsiteY57" fmla="*/ 493419 h 3046461"/>
              <a:gd name="connsiteX58" fmla="*/ 649001 w 748525"/>
              <a:gd name="connsiteY58" fmla="*/ 436118 h 3046461"/>
              <a:gd name="connsiteX59" fmla="*/ 742911 w 748525"/>
              <a:gd name="connsiteY59" fmla="*/ 283715 h 3046461"/>
              <a:gd name="connsiteX60" fmla="*/ 738137 w 748525"/>
              <a:gd name="connsiteY60" fmla="*/ 203734 h 3046461"/>
              <a:gd name="connsiteX61" fmla="*/ 735748 w 748525"/>
              <a:gd name="connsiteY61" fmla="*/ 179063 h 3046461"/>
              <a:gd name="connsiteX62" fmla="*/ 658551 w 748525"/>
              <a:gd name="connsiteY62" fmla="*/ 241535 h 3046461"/>
              <a:gd name="connsiteX63" fmla="*/ 576581 w 748525"/>
              <a:gd name="connsiteY63" fmla="*/ 331466 h 3046461"/>
              <a:gd name="connsiteX64" fmla="*/ 546936 w 748525"/>
              <a:gd name="connsiteY64" fmla="*/ 424777 h 3046461"/>
              <a:gd name="connsiteX65" fmla="*/ 311170 w 748525"/>
              <a:gd name="connsiteY65" fmla="*/ 1346156 h 3046461"/>
              <a:gd name="connsiteX66" fmla="*/ 397916 w 748525"/>
              <a:gd name="connsiteY66" fmla="*/ 1502935 h 3046461"/>
              <a:gd name="connsiteX67" fmla="*/ 403884 w 748525"/>
              <a:gd name="connsiteY67" fmla="*/ 1506120 h 3046461"/>
              <a:gd name="connsiteX68" fmla="*/ 511323 w 748525"/>
              <a:gd name="connsiteY68" fmla="*/ 1582918 h 3046461"/>
              <a:gd name="connsiteX69" fmla="*/ 508936 w 748525"/>
              <a:gd name="connsiteY69" fmla="*/ 1470309 h 3046461"/>
              <a:gd name="connsiteX70" fmla="*/ 387571 w 748525"/>
              <a:gd name="connsiteY70" fmla="*/ 1305171 h 3046461"/>
              <a:gd name="connsiteX71" fmla="*/ 333454 w 748525"/>
              <a:gd name="connsiteY71" fmla="*/ 1260604 h 3046461"/>
              <a:gd name="connsiteX72" fmla="*/ 321915 w 748525"/>
              <a:gd name="connsiteY72" fmla="*/ 1247473 h 3046461"/>
              <a:gd name="connsiteX73" fmla="*/ 311170 w 748525"/>
              <a:gd name="connsiteY73" fmla="*/ 1346156 h 3046461"/>
              <a:gd name="connsiteX74" fmla="*/ 314355 w 748525"/>
              <a:gd name="connsiteY74" fmla="*/ 1122130 h 3046461"/>
              <a:gd name="connsiteX75" fmla="*/ 408662 w 748525"/>
              <a:gd name="connsiteY75" fmla="*/ 1292438 h 3046461"/>
              <a:gd name="connsiteX76" fmla="*/ 487847 w 748525"/>
              <a:gd name="connsiteY76" fmla="*/ 1340189 h 3046461"/>
              <a:gd name="connsiteX77" fmla="*/ 518487 w 748525"/>
              <a:gd name="connsiteY77" fmla="*/ 1365656 h 3046461"/>
              <a:gd name="connsiteX78" fmla="*/ 522069 w 748525"/>
              <a:gd name="connsiteY78" fmla="*/ 1353718 h 3046461"/>
              <a:gd name="connsiteX79" fmla="*/ 522069 w 748525"/>
              <a:gd name="connsiteY79" fmla="*/ 1376400 h 3046461"/>
              <a:gd name="connsiteX80" fmla="*/ 498192 w 748525"/>
              <a:gd name="connsiteY80" fmla="*/ 1865441 h 3046461"/>
              <a:gd name="connsiteX81" fmla="*/ 398314 w 748525"/>
              <a:gd name="connsiteY81" fmla="*/ 2445606 h 3046461"/>
              <a:gd name="connsiteX82" fmla="*/ 390756 w 748525"/>
              <a:gd name="connsiteY82" fmla="*/ 2471867 h 3046461"/>
              <a:gd name="connsiteX83" fmla="*/ 395132 w 748525"/>
              <a:gd name="connsiteY83" fmla="*/ 2353686 h 3046461"/>
              <a:gd name="connsiteX84" fmla="*/ 395530 w 748525"/>
              <a:gd name="connsiteY84" fmla="*/ 2236299 h 3046461"/>
              <a:gd name="connsiteX85" fmla="*/ 181449 w 748525"/>
              <a:gd name="connsiteY85" fmla="*/ 3046461 h 3046461"/>
              <a:gd name="connsiteX86" fmla="*/ 189805 w 748525"/>
              <a:gd name="connsiteY86" fmla="*/ 3033730 h 3046461"/>
              <a:gd name="connsiteX87" fmla="*/ 290877 w 748525"/>
              <a:gd name="connsiteY87" fmla="*/ 2831586 h 3046461"/>
              <a:gd name="connsiteX88" fmla="*/ 366879 w 748525"/>
              <a:gd name="connsiteY88" fmla="*/ 2617904 h 3046461"/>
              <a:gd name="connsiteX89" fmla="*/ 387174 w 748525"/>
              <a:gd name="connsiteY89" fmla="*/ 2508476 h 3046461"/>
              <a:gd name="connsiteX90" fmla="*/ 510927 w 748525"/>
              <a:gd name="connsiteY90" fmla="*/ 1773921 h 3046461"/>
              <a:gd name="connsiteX91" fmla="*/ 530027 w 748525"/>
              <a:gd name="connsiteY91" fmla="*/ 1241903 h 3046461"/>
              <a:gd name="connsiteX92" fmla="*/ 524853 w 748525"/>
              <a:gd name="connsiteY92" fmla="*/ 363298 h 3046461"/>
              <a:gd name="connsiteX93" fmla="*/ 530822 w 748525"/>
              <a:gd name="connsiteY93" fmla="*/ 346985 h 3046461"/>
              <a:gd name="connsiteX94" fmla="*/ 596081 w 748525"/>
              <a:gd name="connsiteY94" fmla="*/ 241139 h 3046461"/>
              <a:gd name="connsiteX95" fmla="*/ 601652 w 748525"/>
              <a:gd name="connsiteY95" fmla="*/ 137679 h 3046461"/>
              <a:gd name="connsiteX96" fmla="*/ 531619 w 748525"/>
              <a:gd name="connsiteY96" fmla="*/ 15518 h 3046461"/>
              <a:gd name="connsiteX97" fmla="*/ 517293 w 748525"/>
              <a:gd name="connsiteY97" fmla="*/ 0 h 3046461"/>
              <a:gd name="connsiteX98" fmla="*/ 514109 w 748525"/>
              <a:gd name="connsiteY98" fmla="*/ 5968 h 3046461"/>
              <a:gd name="connsiteX99" fmla="*/ 450841 w 748525"/>
              <a:gd name="connsiteY99" fmla="*/ 134100 h 3046461"/>
              <a:gd name="connsiteX100" fmla="*/ 459594 w 748525"/>
              <a:gd name="connsiteY100" fmla="*/ 252678 h 3046461"/>
              <a:gd name="connsiteX101" fmla="*/ 506948 w 748525"/>
              <a:gd name="connsiteY101" fmla="*/ 328679 h 3046461"/>
              <a:gd name="connsiteX102" fmla="*/ 518885 w 748525"/>
              <a:gd name="connsiteY102" fmla="*/ 362901 h 3046461"/>
              <a:gd name="connsiteX103" fmla="*/ 524058 w 748525"/>
              <a:gd name="connsiteY103" fmla="*/ 696755 h 3046461"/>
              <a:gd name="connsiteX104" fmla="*/ 523659 w 748525"/>
              <a:gd name="connsiteY104" fmla="*/ 1301591 h 3046461"/>
              <a:gd name="connsiteX105" fmla="*/ 522466 w 748525"/>
              <a:gd name="connsiteY105" fmla="*/ 1312334 h 3046461"/>
              <a:gd name="connsiteX106" fmla="*/ 513711 w 748525"/>
              <a:gd name="connsiteY106" fmla="*/ 1255035 h 3046461"/>
              <a:gd name="connsiteX107" fmla="*/ 493816 w 748525"/>
              <a:gd name="connsiteY107" fmla="*/ 1183011 h 3046461"/>
              <a:gd name="connsiteX108" fmla="*/ 410254 w 748525"/>
              <a:gd name="connsiteY108" fmla="*/ 1102233 h 3046461"/>
              <a:gd name="connsiteX109" fmla="*/ 328678 w 748525"/>
              <a:gd name="connsiteY109" fmla="*/ 1041352 h 3046461"/>
              <a:gd name="connsiteX110" fmla="*/ 322313 w 748525"/>
              <a:gd name="connsiteY110" fmla="*/ 1036178 h 3046461"/>
              <a:gd name="connsiteX111" fmla="*/ 314355 w 748525"/>
              <a:gd name="connsiteY111" fmla="*/ 1122130 h 3046461"/>
              <a:gd name="connsiteX112" fmla="*/ 323109 w 748525"/>
              <a:gd name="connsiteY112" fmla="*/ 824087 h 3046461"/>
              <a:gd name="connsiteX113" fmla="*/ 315151 w 748525"/>
              <a:gd name="connsiteY113" fmla="*/ 912028 h 3046461"/>
              <a:gd name="connsiteX114" fmla="*/ 404681 w 748525"/>
              <a:gd name="connsiteY114" fmla="*/ 1074377 h 3046461"/>
              <a:gd name="connsiteX115" fmla="*/ 432935 w 748525"/>
              <a:gd name="connsiteY115" fmla="*/ 1089499 h 3046461"/>
              <a:gd name="connsiteX116" fmla="*/ 512518 w 748525"/>
              <a:gd name="connsiteY116" fmla="*/ 1145605 h 3046461"/>
              <a:gd name="connsiteX117" fmla="*/ 519681 w 748525"/>
              <a:gd name="connsiteY117" fmla="*/ 1151574 h 3046461"/>
              <a:gd name="connsiteX118" fmla="*/ 520875 w 748525"/>
              <a:gd name="connsiteY118" fmla="*/ 1140831 h 3046461"/>
              <a:gd name="connsiteX119" fmla="*/ 501375 w 748525"/>
              <a:gd name="connsiteY119" fmla="*/ 986039 h 3046461"/>
              <a:gd name="connsiteX120" fmla="*/ 452830 w 748525"/>
              <a:gd name="connsiteY120" fmla="*/ 912425 h 3046461"/>
              <a:gd name="connsiteX121" fmla="*/ 400702 w 748525"/>
              <a:gd name="connsiteY121" fmla="*/ 882583 h 3046461"/>
              <a:gd name="connsiteX122" fmla="*/ 337833 w 748525"/>
              <a:gd name="connsiteY122" fmla="*/ 836026 h 3046461"/>
              <a:gd name="connsiteX123" fmla="*/ 326293 w 748525"/>
              <a:gd name="connsiteY123" fmla="*/ 823292 h 3046461"/>
              <a:gd name="connsiteX124" fmla="*/ 323109 w 748525"/>
              <a:gd name="connsiteY124" fmla="*/ 824087 h 3046461"/>
              <a:gd name="connsiteX125" fmla="*/ 317488 w 748525"/>
              <a:gd name="connsiteY125" fmla="*/ 678001 h 3046461"/>
              <a:gd name="connsiteX126" fmla="*/ 317140 w 748525"/>
              <a:gd name="connsiteY126" fmla="*/ 747289 h 3046461"/>
              <a:gd name="connsiteX127" fmla="*/ 382399 w 748525"/>
              <a:gd name="connsiteY127" fmla="*/ 849156 h 3046461"/>
              <a:gd name="connsiteX128" fmla="*/ 431740 w 748525"/>
              <a:gd name="connsiteY128" fmla="*/ 876612 h 3046461"/>
              <a:gd name="connsiteX129" fmla="*/ 512120 w 748525"/>
              <a:gd name="connsiteY129" fmla="*/ 932321 h 3046461"/>
              <a:gd name="connsiteX130" fmla="*/ 521670 w 748525"/>
              <a:gd name="connsiteY130" fmla="*/ 940279 h 3046461"/>
              <a:gd name="connsiteX131" fmla="*/ 522068 w 748525"/>
              <a:gd name="connsiteY131" fmla="*/ 929139 h 3046461"/>
              <a:gd name="connsiteX132" fmla="*/ 512518 w 748525"/>
              <a:gd name="connsiteY132" fmla="*/ 809364 h 3046461"/>
              <a:gd name="connsiteX133" fmla="*/ 396326 w 748525"/>
              <a:gd name="connsiteY133" fmla="*/ 667705 h 3046461"/>
              <a:gd name="connsiteX134" fmla="*/ 335841 w 748525"/>
              <a:gd name="connsiteY134" fmla="*/ 620352 h 3046461"/>
              <a:gd name="connsiteX135" fmla="*/ 325893 w 748525"/>
              <a:gd name="connsiteY135" fmla="*/ 606027 h 3046461"/>
              <a:gd name="connsiteX136" fmla="*/ 317488 w 748525"/>
              <a:gd name="connsiteY136" fmla="*/ 678001 h 3046461"/>
              <a:gd name="connsiteX137" fmla="*/ 325496 w 748525"/>
              <a:gd name="connsiteY137" fmla="*/ 401896 h 3046461"/>
              <a:gd name="connsiteX138" fmla="*/ 317537 w 748525"/>
              <a:gd name="connsiteY138" fmla="*/ 532812 h 3046461"/>
              <a:gd name="connsiteX139" fmla="*/ 384783 w 748525"/>
              <a:gd name="connsiteY139" fmla="*/ 640250 h 3046461"/>
              <a:gd name="connsiteX140" fmla="*/ 434126 w 748525"/>
              <a:gd name="connsiteY140" fmla="*/ 667309 h 3046461"/>
              <a:gd name="connsiteX141" fmla="*/ 512914 w 748525"/>
              <a:gd name="connsiteY141" fmla="*/ 722618 h 3046461"/>
              <a:gd name="connsiteX142" fmla="*/ 521269 w 748525"/>
              <a:gd name="connsiteY142" fmla="*/ 729383 h 3046461"/>
              <a:gd name="connsiteX143" fmla="*/ 522861 w 748525"/>
              <a:gd name="connsiteY143" fmla="*/ 712273 h 3046461"/>
              <a:gd name="connsiteX144" fmla="*/ 506945 w 748525"/>
              <a:gd name="connsiteY144" fmla="*/ 576981 h 3046461"/>
              <a:gd name="connsiteX145" fmla="*/ 411047 w 748525"/>
              <a:gd name="connsiteY145" fmla="*/ 463972 h 3046461"/>
              <a:gd name="connsiteX146" fmla="*/ 395131 w 748525"/>
              <a:gd name="connsiteY146" fmla="*/ 456811 h 3046461"/>
              <a:gd name="connsiteX147" fmla="*/ 327882 w 748525"/>
              <a:gd name="connsiteY147" fmla="*/ 397918 h 3046461"/>
              <a:gd name="connsiteX148" fmla="*/ 325496 w 748525"/>
              <a:gd name="connsiteY148" fmla="*/ 401896 h 3046461"/>
              <a:gd name="connsiteX149" fmla="*/ 322312 w 748525"/>
              <a:gd name="connsiteY149" fmla="*/ 190206 h 3046461"/>
              <a:gd name="connsiteX150" fmla="*/ 314354 w 748525"/>
              <a:gd name="connsiteY150" fmla="*/ 293265 h 3046461"/>
              <a:gd name="connsiteX151" fmla="*/ 405479 w 748525"/>
              <a:gd name="connsiteY151" fmla="*/ 443281 h 3046461"/>
              <a:gd name="connsiteX152" fmla="*/ 512517 w 748525"/>
              <a:gd name="connsiteY152" fmla="*/ 531619 h 3046461"/>
              <a:gd name="connsiteX153" fmla="*/ 518088 w 748525"/>
              <a:gd name="connsiteY153" fmla="*/ 530424 h 3046461"/>
              <a:gd name="connsiteX154" fmla="*/ 511722 w 748525"/>
              <a:gd name="connsiteY154" fmla="*/ 438904 h 3046461"/>
              <a:gd name="connsiteX155" fmla="*/ 399908 w 748525"/>
              <a:gd name="connsiteY155" fmla="*/ 251088 h 3046461"/>
              <a:gd name="connsiteX156" fmla="*/ 322312 w 748525"/>
              <a:gd name="connsiteY156" fmla="*/ 190206 h 3046461"/>
              <a:gd name="connsiteX157" fmla="*/ 0 w 748525"/>
              <a:gd name="connsiteY157" fmla="*/ 832445 h 3046461"/>
              <a:gd name="connsiteX158" fmla="*/ 6365 w 748525"/>
              <a:gd name="connsiteY158" fmla="*/ 858309 h 3046461"/>
              <a:gd name="connsiteX159" fmla="*/ 288888 w 748525"/>
              <a:gd name="connsiteY159" fmla="*/ 1646190 h 3046461"/>
              <a:gd name="connsiteX160" fmla="*/ 384387 w 748525"/>
              <a:gd name="connsiteY160" fmla="*/ 2101806 h 3046461"/>
              <a:gd name="connsiteX161" fmla="*/ 393540 w 748525"/>
              <a:gd name="connsiteY161" fmla="*/ 2206457 h 3046461"/>
              <a:gd name="connsiteX162" fmla="*/ 396327 w 748525"/>
              <a:gd name="connsiteY162" fmla="*/ 2193326 h 3046461"/>
              <a:gd name="connsiteX163" fmla="*/ 405080 w 748525"/>
              <a:gd name="connsiteY163" fmla="*/ 2064800 h 3046461"/>
              <a:gd name="connsiteX164" fmla="*/ 329078 w 748525"/>
              <a:gd name="connsiteY164" fmla="*/ 1498561 h 3046461"/>
              <a:gd name="connsiteX165" fmla="*/ 68440 w 748525"/>
              <a:gd name="connsiteY165" fmla="*/ 942669 h 3046461"/>
              <a:gd name="connsiteX166" fmla="*/ 0 w 748525"/>
              <a:gd name="connsiteY166" fmla="*/ 832445 h 304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748525" h="3046461">
                <a:moveTo>
                  <a:pt x="534053" y="1515420"/>
                </a:moveTo>
                <a:cubicBezTo>
                  <a:pt x="532610" y="1535067"/>
                  <a:pt x="532610" y="1555261"/>
                  <a:pt x="534401" y="1576550"/>
                </a:cubicBezTo>
                <a:cubicBezTo>
                  <a:pt x="571010" y="1540738"/>
                  <a:pt x="612395" y="1518851"/>
                  <a:pt x="654572" y="1498559"/>
                </a:cubicBezTo>
                <a:cubicBezTo>
                  <a:pt x="664122" y="1493782"/>
                  <a:pt x="673275" y="1488211"/>
                  <a:pt x="682428" y="1482643"/>
                </a:cubicBezTo>
                <a:cubicBezTo>
                  <a:pt x="715455" y="1461553"/>
                  <a:pt x="736942" y="1432105"/>
                  <a:pt x="740523" y="1393507"/>
                </a:cubicBezTo>
                <a:cubicBezTo>
                  <a:pt x="743308" y="1362867"/>
                  <a:pt x="742116" y="1331830"/>
                  <a:pt x="741318" y="1301190"/>
                </a:cubicBezTo>
                <a:cubicBezTo>
                  <a:pt x="740921" y="1284479"/>
                  <a:pt x="738136" y="1267766"/>
                  <a:pt x="736147" y="1248268"/>
                </a:cubicBezTo>
                <a:cubicBezTo>
                  <a:pt x="730576" y="1253839"/>
                  <a:pt x="727392" y="1257420"/>
                  <a:pt x="724210" y="1261002"/>
                </a:cubicBezTo>
                <a:cubicBezTo>
                  <a:pt x="707099" y="1279305"/>
                  <a:pt x="688794" y="1297210"/>
                  <a:pt x="664522" y="1305569"/>
                </a:cubicBezTo>
                <a:cubicBezTo>
                  <a:pt x="598466" y="1328248"/>
                  <a:pt x="559073" y="1374406"/>
                  <a:pt x="545941" y="1443247"/>
                </a:cubicBezTo>
                <a:cubicBezTo>
                  <a:pt x="544746" y="1448023"/>
                  <a:pt x="543554" y="1452797"/>
                  <a:pt x="542359" y="1457574"/>
                </a:cubicBezTo>
                <a:cubicBezTo>
                  <a:pt x="538380" y="1476673"/>
                  <a:pt x="535495" y="1495772"/>
                  <a:pt x="534053" y="1515420"/>
                </a:cubicBezTo>
                <a:close/>
                <a:moveTo>
                  <a:pt x="544051" y="1259708"/>
                </a:moveTo>
                <a:cubicBezTo>
                  <a:pt x="539575" y="1291542"/>
                  <a:pt x="538978" y="1324469"/>
                  <a:pt x="541963" y="1358889"/>
                </a:cubicBezTo>
                <a:cubicBezTo>
                  <a:pt x="579366" y="1319496"/>
                  <a:pt x="623535" y="1297212"/>
                  <a:pt x="666909" y="1273338"/>
                </a:cubicBezTo>
                <a:cubicBezTo>
                  <a:pt x="674070" y="1269359"/>
                  <a:pt x="680836" y="1264982"/>
                  <a:pt x="687599" y="1260603"/>
                </a:cubicBezTo>
                <a:cubicBezTo>
                  <a:pt x="720228" y="1238321"/>
                  <a:pt x="740921" y="1208078"/>
                  <a:pt x="743308" y="1168686"/>
                </a:cubicBezTo>
                <a:cubicBezTo>
                  <a:pt x="745297" y="1136851"/>
                  <a:pt x="742910" y="1104620"/>
                  <a:pt x="741318" y="1072390"/>
                </a:cubicBezTo>
                <a:cubicBezTo>
                  <a:pt x="740523" y="1057666"/>
                  <a:pt x="737736" y="1043342"/>
                  <a:pt x="735747" y="1028618"/>
                </a:cubicBezTo>
                <a:cubicBezTo>
                  <a:pt x="709883" y="1061247"/>
                  <a:pt x="677651" y="1080745"/>
                  <a:pt x="641840" y="1096662"/>
                </a:cubicBezTo>
                <a:cubicBezTo>
                  <a:pt x="609608" y="1110988"/>
                  <a:pt x="583345" y="1133667"/>
                  <a:pt x="569418" y="1167094"/>
                </a:cubicBezTo>
                <a:cubicBezTo>
                  <a:pt x="556884" y="1197136"/>
                  <a:pt x="548528" y="1227875"/>
                  <a:pt x="544051" y="1259708"/>
                </a:cubicBezTo>
                <a:close/>
                <a:moveTo>
                  <a:pt x="546339" y="1059159"/>
                </a:moveTo>
                <a:cubicBezTo>
                  <a:pt x="543355" y="1086416"/>
                  <a:pt x="542958" y="1114370"/>
                  <a:pt x="545544" y="1143616"/>
                </a:cubicBezTo>
                <a:cubicBezTo>
                  <a:pt x="576979" y="1112182"/>
                  <a:pt x="611598" y="1090295"/>
                  <a:pt x="648206" y="1071195"/>
                </a:cubicBezTo>
                <a:cubicBezTo>
                  <a:pt x="659348" y="1065226"/>
                  <a:pt x="670091" y="1059258"/>
                  <a:pt x="680836" y="1052892"/>
                </a:cubicBezTo>
                <a:cubicBezTo>
                  <a:pt x="726597" y="1025834"/>
                  <a:pt x="749676" y="985643"/>
                  <a:pt x="748481" y="933118"/>
                </a:cubicBezTo>
                <a:cubicBezTo>
                  <a:pt x="747287" y="896113"/>
                  <a:pt x="742910" y="859504"/>
                  <a:pt x="740126" y="822499"/>
                </a:cubicBezTo>
                <a:cubicBezTo>
                  <a:pt x="739726" y="819711"/>
                  <a:pt x="738534" y="816927"/>
                  <a:pt x="736942" y="811754"/>
                </a:cubicBezTo>
                <a:cubicBezTo>
                  <a:pt x="712668" y="847965"/>
                  <a:pt x="678846" y="866665"/>
                  <a:pt x="642635" y="883379"/>
                </a:cubicBezTo>
                <a:cubicBezTo>
                  <a:pt x="601650" y="902479"/>
                  <a:pt x="575387" y="935108"/>
                  <a:pt x="562655" y="978880"/>
                </a:cubicBezTo>
                <a:cubicBezTo>
                  <a:pt x="554895" y="1005341"/>
                  <a:pt x="549323" y="1031902"/>
                  <a:pt x="546339" y="1059159"/>
                </a:cubicBezTo>
                <a:close/>
                <a:moveTo>
                  <a:pt x="545544" y="838414"/>
                </a:moveTo>
                <a:cubicBezTo>
                  <a:pt x="542362" y="867859"/>
                  <a:pt x="542362" y="897704"/>
                  <a:pt x="541168" y="927547"/>
                </a:cubicBezTo>
                <a:cubicBezTo>
                  <a:pt x="542760" y="927946"/>
                  <a:pt x="543952" y="927947"/>
                  <a:pt x="545544" y="928344"/>
                </a:cubicBezTo>
                <a:cubicBezTo>
                  <a:pt x="547534" y="927150"/>
                  <a:pt x="549126" y="925557"/>
                  <a:pt x="550718" y="924365"/>
                </a:cubicBezTo>
                <a:cubicBezTo>
                  <a:pt x="578971" y="904070"/>
                  <a:pt x="606824" y="883378"/>
                  <a:pt x="635872" y="864279"/>
                </a:cubicBezTo>
                <a:cubicBezTo>
                  <a:pt x="653380" y="852340"/>
                  <a:pt x="673277" y="843587"/>
                  <a:pt x="691183" y="831650"/>
                </a:cubicBezTo>
                <a:cubicBezTo>
                  <a:pt x="721823" y="811753"/>
                  <a:pt x="739728" y="782705"/>
                  <a:pt x="744902" y="746894"/>
                </a:cubicBezTo>
                <a:cubicBezTo>
                  <a:pt x="752063" y="697949"/>
                  <a:pt x="743310" y="649403"/>
                  <a:pt x="738136" y="600858"/>
                </a:cubicBezTo>
                <a:cubicBezTo>
                  <a:pt x="736147" y="601255"/>
                  <a:pt x="734952" y="601255"/>
                  <a:pt x="734555" y="601652"/>
                </a:cubicBezTo>
                <a:cubicBezTo>
                  <a:pt x="709883" y="634681"/>
                  <a:pt x="676062" y="654577"/>
                  <a:pt x="639453" y="671290"/>
                </a:cubicBezTo>
                <a:cubicBezTo>
                  <a:pt x="598866" y="689991"/>
                  <a:pt x="572602" y="722620"/>
                  <a:pt x="561063" y="766392"/>
                </a:cubicBezTo>
                <a:cubicBezTo>
                  <a:pt x="554697" y="790266"/>
                  <a:pt x="548331" y="814142"/>
                  <a:pt x="545544" y="838414"/>
                </a:cubicBezTo>
                <a:close/>
                <a:moveTo>
                  <a:pt x="546191" y="622044"/>
                </a:moveTo>
                <a:cubicBezTo>
                  <a:pt x="542460" y="647312"/>
                  <a:pt x="540968" y="672878"/>
                  <a:pt x="541963" y="698743"/>
                </a:cubicBezTo>
                <a:cubicBezTo>
                  <a:pt x="542360" y="705108"/>
                  <a:pt x="543158" y="711477"/>
                  <a:pt x="544352" y="721027"/>
                </a:cubicBezTo>
                <a:cubicBezTo>
                  <a:pt x="581358" y="682030"/>
                  <a:pt x="626322" y="659747"/>
                  <a:pt x="670093" y="635871"/>
                </a:cubicBezTo>
                <a:cubicBezTo>
                  <a:pt x="679244" y="631097"/>
                  <a:pt x="687602" y="625129"/>
                  <a:pt x="695957" y="619160"/>
                </a:cubicBezTo>
                <a:cubicBezTo>
                  <a:pt x="726199" y="596875"/>
                  <a:pt x="744502" y="566635"/>
                  <a:pt x="745300" y="529626"/>
                </a:cubicBezTo>
                <a:cubicBezTo>
                  <a:pt x="746492" y="483868"/>
                  <a:pt x="742910" y="437709"/>
                  <a:pt x="741321" y="389959"/>
                </a:cubicBezTo>
                <a:cubicBezTo>
                  <a:pt x="736147" y="391948"/>
                  <a:pt x="734555" y="392346"/>
                  <a:pt x="733760" y="392743"/>
                </a:cubicBezTo>
                <a:cubicBezTo>
                  <a:pt x="709486" y="425372"/>
                  <a:pt x="676062" y="444870"/>
                  <a:pt x="639851" y="461584"/>
                </a:cubicBezTo>
                <a:cubicBezTo>
                  <a:pt x="602845" y="478695"/>
                  <a:pt x="576979" y="507344"/>
                  <a:pt x="563850" y="547136"/>
                </a:cubicBezTo>
                <a:cubicBezTo>
                  <a:pt x="555891" y="571807"/>
                  <a:pt x="549922" y="596776"/>
                  <a:pt x="546191" y="622044"/>
                </a:cubicBezTo>
                <a:close/>
                <a:moveTo>
                  <a:pt x="546936" y="424777"/>
                </a:moveTo>
                <a:cubicBezTo>
                  <a:pt x="541863" y="457008"/>
                  <a:pt x="540968" y="490434"/>
                  <a:pt x="542360" y="525252"/>
                </a:cubicBezTo>
                <a:cubicBezTo>
                  <a:pt x="552707" y="512917"/>
                  <a:pt x="560265" y="502969"/>
                  <a:pt x="567429" y="493419"/>
                </a:cubicBezTo>
                <a:cubicBezTo>
                  <a:pt x="590111" y="467556"/>
                  <a:pt x="618761" y="451239"/>
                  <a:pt x="649001" y="436118"/>
                </a:cubicBezTo>
                <a:cubicBezTo>
                  <a:pt x="711873" y="405081"/>
                  <a:pt x="744106" y="354148"/>
                  <a:pt x="742911" y="283715"/>
                </a:cubicBezTo>
                <a:cubicBezTo>
                  <a:pt x="742513" y="257054"/>
                  <a:pt x="739727" y="230396"/>
                  <a:pt x="738137" y="203734"/>
                </a:cubicBezTo>
                <a:cubicBezTo>
                  <a:pt x="737737" y="196571"/>
                  <a:pt x="736942" y="189408"/>
                  <a:pt x="735748" y="179063"/>
                </a:cubicBezTo>
                <a:cubicBezTo>
                  <a:pt x="712668" y="207317"/>
                  <a:pt x="686010" y="224824"/>
                  <a:pt x="658551" y="241535"/>
                </a:cubicBezTo>
                <a:cubicBezTo>
                  <a:pt x="622740" y="263423"/>
                  <a:pt x="595682" y="294063"/>
                  <a:pt x="576581" y="331466"/>
                </a:cubicBezTo>
                <a:cubicBezTo>
                  <a:pt x="561261" y="361509"/>
                  <a:pt x="552010" y="392546"/>
                  <a:pt x="546936" y="424777"/>
                </a:cubicBezTo>
                <a:close/>
                <a:moveTo>
                  <a:pt x="311170" y="1346156"/>
                </a:moveTo>
                <a:cubicBezTo>
                  <a:pt x="304009" y="1418178"/>
                  <a:pt x="331862" y="1471103"/>
                  <a:pt x="397916" y="1502935"/>
                </a:cubicBezTo>
                <a:cubicBezTo>
                  <a:pt x="399905" y="1503732"/>
                  <a:pt x="401895" y="1504925"/>
                  <a:pt x="403884" y="1506120"/>
                </a:cubicBezTo>
                <a:cubicBezTo>
                  <a:pt x="442482" y="1526415"/>
                  <a:pt x="479091" y="1549494"/>
                  <a:pt x="511323" y="1582918"/>
                </a:cubicBezTo>
                <a:cubicBezTo>
                  <a:pt x="518088" y="1543523"/>
                  <a:pt x="513709" y="1506914"/>
                  <a:pt x="508936" y="1470309"/>
                </a:cubicBezTo>
                <a:cubicBezTo>
                  <a:pt x="499386" y="1392314"/>
                  <a:pt x="463572" y="1335414"/>
                  <a:pt x="387571" y="1305171"/>
                </a:cubicBezTo>
                <a:cubicBezTo>
                  <a:pt x="366879" y="1296815"/>
                  <a:pt x="351360" y="1276123"/>
                  <a:pt x="333454" y="1260604"/>
                </a:cubicBezTo>
                <a:cubicBezTo>
                  <a:pt x="330270" y="1257818"/>
                  <a:pt x="327486" y="1254236"/>
                  <a:pt x="321915" y="1247473"/>
                </a:cubicBezTo>
                <a:cubicBezTo>
                  <a:pt x="317936" y="1283286"/>
                  <a:pt x="314354" y="1314721"/>
                  <a:pt x="311170" y="1346156"/>
                </a:cubicBezTo>
                <a:close/>
                <a:moveTo>
                  <a:pt x="314355" y="1122130"/>
                </a:moveTo>
                <a:cubicBezTo>
                  <a:pt x="305999" y="1201316"/>
                  <a:pt x="334647" y="1258217"/>
                  <a:pt x="408662" y="1292438"/>
                </a:cubicBezTo>
                <a:cubicBezTo>
                  <a:pt x="436515" y="1305173"/>
                  <a:pt x="461981" y="1323476"/>
                  <a:pt x="487847" y="1340189"/>
                </a:cubicBezTo>
                <a:cubicBezTo>
                  <a:pt x="498590" y="1346953"/>
                  <a:pt x="508140" y="1356900"/>
                  <a:pt x="518487" y="1365656"/>
                </a:cubicBezTo>
                <a:cubicBezTo>
                  <a:pt x="519680" y="1362074"/>
                  <a:pt x="520477" y="1359687"/>
                  <a:pt x="522069" y="1353718"/>
                </a:cubicBezTo>
                <a:cubicBezTo>
                  <a:pt x="522069" y="1364063"/>
                  <a:pt x="522466" y="1370032"/>
                  <a:pt x="522069" y="1376400"/>
                </a:cubicBezTo>
                <a:cubicBezTo>
                  <a:pt x="514508" y="1539545"/>
                  <a:pt x="508140" y="1702692"/>
                  <a:pt x="498192" y="1865441"/>
                </a:cubicBezTo>
                <a:cubicBezTo>
                  <a:pt x="486255" y="2062410"/>
                  <a:pt x="450841" y="2255400"/>
                  <a:pt x="398314" y="2445606"/>
                </a:cubicBezTo>
                <a:cubicBezTo>
                  <a:pt x="395927" y="2454359"/>
                  <a:pt x="393143" y="2463114"/>
                  <a:pt x="390756" y="2471867"/>
                </a:cubicBezTo>
                <a:cubicBezTo>
                  <a:pt x="391551" y="2432077"/>
                  <a:pt x="394335" y="2393082"/>
                  <a:pt x="395132" y="2353686"/>
                </a:cubicBezTo>
                <a:cubicBezTo>
                  <a:pt x="396324" y="2314691"/>
                  <a:pt x="395530" y="2275297"/>
                  <a:pt x="395530" y="2236299"/>
                </a:cubicBezTo>
                <a:cubicBezTo>
                  <a:pt x="358524" y="2515241"/>
                  <a:pt x="296449" y="2787417"/>
                  <a:pt x="181449" y="3046461"/>
                </a:cubicBezTo>
                <a:cubicBezTo>
                  <a:pt x="185031" y="3042880"/>
                  <a:pt x="187815" y="3038105"/>
                  <a:pt x="189805" y="3033730"/>
                </a:cubicBezTo>
                <a:cubicBezTo>
                  <a:pt x="222037" y="2965683"/>
                  <a:pt x="250290" y="2896048"/>
                  <a:pt x="290877" y="2831586"/>
                </a:cubicBezTo>
                <a:cubicBezTo>
                  <a:pt x="331863" y="2767122"/>
                  <a:pt x="351360" y="2692713"/>
                  <a:pt x="366879" y="2617904"/>
                </a:cubicBezTo>
                <a:cubicBezTo>
                  <a:pt x="374440" y="2581295"/>
                  <a:pt x="376827" y="2543892"/>
                  <a:pt x="387174" y="2508476"/>
                </a:cubicBezTo>
                <a:cubicBezTo>
                  <a:pt x="458402" y="2268532"/>
                  <a:pt x="498590" y="2023414"/>
                  <a:pt x="510927" y="1773921"/>
                </a:cubicBezTo>
                <a:cubicBezTo>
                  <a:pt x="519680" y="1596846"/>
                  <a:pt x="526445" y="1419375"/>
                  <a:pt x="530027" y="1241903"/>
                </a:cubicBezTo>
                <a:cubicBezTo>
                  <a:pt x="536393" y="949035"/>
                  <a:pt x="531619" y="656167"/>
                  <a:pt x="524853" y="363298"/>
                </a:cubicBezTo>
                <a:cubicBezTo>
                  <a:pt x="524456" y="357727"/>
                  <a:pt x="527240" y="351361"/>
                  <a:pt x="530822" y="346985"/>
                </a:cubicBezTo>
                <a:cubicBezTo>
                  <a:pt x="556688" y="313958"/>
                  <a:pt x="579368" y="279736"/>
                  <a:pt x="596081" y="241139"/>
                </a:cubicBezTo>
                <a:cubicBezTo>
                  <a:pt x="610805" y="206917"/>
                  <a:pt x="612795" y="173095"/>
                  <a:pt x="601652" y="137679"/>
                </a:cubicBezTo>
                <a:cubicBezTo>
                  <a:pt x="587326" y="91520"/>
                  <a:pt x="563452" y="51332"/>
                  <a:pt x="531619" y="15518"/>
                </a:cubicBezTo>
                <a:cubicBezTo>
                  <a:pt x="527638" y="10745"/>
                  <a:pt x="523261" y="6366"/>
                  <a:pt x="517293" y="0"/>
                </a:cubicBezTo>
                <a:cubicBezTo>
                  <a:pt x="515701" y="2784"/>
                  <a:pt x="514906" y="4377"/>
                  <a:pt x="514109" y="5968"/>
                </a:cubicBezTo>
                <a:cubicBezTo>
                  <a:pt x="487450" y="45761"/>
                  <a:pt x="464768" y="87941"/>
                  <a:pt x="450841" y="134100"/>
                </a:cubicBezTo>
                <a:cubicBezTo>
                  <a:pt x="438107" y="174687"/>
                  <a:pt x="440096" y="214875"/>
                  <a:pt x="459594" y="252678"/>
                </a:cubicBezTo>
                <a:cubicBezTo>
                  <a:pt x="473123" y="279339"/>
                  <a:pt x="489837" y="304408"/>
                  <a:pt x="506948" y="328679"/>
                </a:cubicBezTo>
                <a:cubicBezTo>
                  <a:pt x="514508" y="339822"/>
                  <a:pt x="518885" y="349769"/>
                  <a:pt x="518885" y="362901"/>
                </a:cubicBezTo>
                <a:cubicBezTo>
                  <a:pt x="520477" y="474319"/>
                  <a:pt x="523659" y="585337"/>
                  <a:pt x="524058" y="696755"/>
                </a:cubicBezTo>
                <a:cubicBezTo>
                  <a:pt x="524853" y="898102"/>
                  <a:pt x="524059" y="1099845"/>
                  <a:pt x="523659" y="1301591"/>
                </a:cubicBezTo>
                <a:cubicBezTo>
                  <a:pt x="523659" y="1305173"/>
                  <a:pt x="522864" y="1308752"/>
                  <a:pt x="522466" y="1312334"/>
                </a:cubicBezTo>
                <a:cubicBezTo>
                  <a:pt x="518885" y="1292836"/>
                  <a:pt x="517690" y="1273736"/>
                  <a:pt x="513711" y="1255035"/>
                </a:cubicBezTo>
                <a:cubicBezTo>
                  <a:pt x="508540" y="1230761"/>
                  <a:pt x="502569" y="1206487"/>
                  <a:pt x="493816" y="1183011"/>
                </a:cubicBezTo>
                <a:cubicBezTo>
                  <a:pt x="479092" y="1143220"/>
                  <a:pt x="448452" y="1117751"/>
                  <a:pt x="410254" y="1102233"/>
                </a:cubicBezTo>
                <a:cubicBezTo>
                  <a:pt x="377624" y="1088703"/>
                  <a:pt x="350566" y="1068808"/>
                  <a:pt x="328678" y="1041352"/>
                </a:cubicBezTo>
                <a:cubicBezTo>
                  <a:pt x="327486" y="1040158"/>
                  <a:pt x="325894" y="1038965"/>
                  <a:pt x="322313" y="1036178"/>
                </a:cubicBezTo>
                <a:cubicBezTo>
                  <a:pt x="319528" y="1066422"/>
                  <a:pt x="317539" y="1094275"/>
                  <a:pt x="314355" y="1122130"/>
                </a:cubicBezTo>
                <a:close/>
                <a:moveTo>
                  <a:pt x="323109" y="824087"/>
                </a:moveTo>
                <a:cubicBezTo>
                  <a:pt x="320325" y="853534"/>
                  <a:pt x="317935" y="882583"/>
                  <a:pt x="315151" y="912028"/>
                </a:cubicBezTo>
                <a:cubicBezTo>
                  <a:pt x="308385" y="986440"/>
                  <a:pt x="334648" y="1042146"/>
                  <a:pt x="404681" y="1074377"/>
                </a:cubicBezTo>
                <a:cubicBezTo>
                  <a:pt x="414232" y="1079154"/>
                  <a:pt x="424179" y="1083530"/>
                  <a:pt x="432935" y="1089499"/>
                </a:cubicBezTo>
                <a:cubicBezTo>
                  <a:pt x="459596" y="1107802"/>
                  <a:pt x="485857" y="1126902"/>
                  <a:pt x="512518" y="1145605"/>
                </a:cubicBezTo>
                <a:cubicBezTo>
                  <a:pt x="514507" y="1147197"/>
                  <a:pt x="516497" y="1148790"/>
                  <a:pt x="519681" y="1151574"/>
                </a:cubicBezTo>
                <a:cubicBezTo>
                  <a:pt x="520078" y="1146799"/>
                  <a:pt x="520476" y="1143615"/>
                  <a:pt x="520875" y="1140831"/>
                </a:cubicBezTo>
                <a:cubicBezTo>
                  <a:pt x="524855" y="1087907"/>
                  <a:pt x="516896" y="1036577"/>
                  <a:pt x="501375" y="986039"/>
                </a:cubicBezTo>
                <a:cubicBezTo>
                  <a:pt x="492622" y="956594"/>
                  <a:pt x="477899" y="930331"/>
                  <a:pt x="452830" y="912425"/>
                </a:cubicBezTo>
                <a:cubicBezTo>
                  <a:pt x="436516" y="900885"/>
                  <a:pt x="419008" y="890540"/>
                  <a:pt x="400702" y="882583"/>
                </a:cubicBezTo>
                <a:cubicBezTo>
                  <a:pt x="376031" y="871838"/>
                  <a:pt x="355341" y="855922"/>
                  <a:pt x="337833" y="836026"/>
                </a:cubicBezTo>
                <a:cubicBezTo>
                  <a:pt x="333854" y="831648"/>
                  <a:pt x="330272" y="827669"/>
                  <a:pt x="326293" y="823292"/>
                </a:cubicBezTo>
                <a:cubicBezTo>
                  <a:pt x="325098" y="823690"/>
                  <a:pt x="323904" y="823689"/>
                  <a:pt x="323109" y="824087"/>
                </a:cubicBezTo>
                <a:close/>
                <a:moveTo>
                  <a:pt x="317488" y="678001"/>
                </a:moveTo>
                <a:cubicBezTo>
                  <a:pt x="315549" y="701329"/>
                  <a:pt x="314952" y="724209"/>
                  <a:pt x="317140" y="747289"/>
                </a:cubicBezTo>
                <a:cubicBezTo>
                  <a:pt x="321119" y="792652"/>
                  <a:pt x="343801" y="826076"/>
                  <a:pt x="382399" y="849156"/>
                </a:cubicBezTo>
                <a:cubicBezTo>
                  <a:pt x="398713" y="858706"/>
                  <a:pt x="416221" y="866266"/>
                  <a:pt x="431740" y="876612"/>
                </a:cubicBezTo>
                <a:cubicBezTo>
                  <a:pt x="459196" y="894520"/>
                  <a:pt x="485459" y="913618"/>
                  <a:pt x="512120" y="932321"/>
                </a:cubicBezTo>
                <a:cubicBezTo>
                  <a:pt x="514905" y="934310"/>
                  <a:pt x="517294" y="936697"/>
                  <a:pt x="521670" y="940279"/>
                </a:cubicBezTo>
                <a:cubicBezTo>
                  <a:pt x="522068" y="935504"/>
                  <a:pt x="522465" y="932718"/>
                  <a:pt x="522068" y="929139"/>
                </a:cubicBezTo>
                <a:cubicBezTo>
                  <a:pt x="524455" y="888949"/>
                  <a:pt x="520078" y="849155"/>
                  <a:pt x="512518" y="809364"/>
                </a:cubicBezTo>
                <a:cubicBezTo>
                  <a:pt x="499786" y="740127"/>
                  <a:pt x="463177" y="691979"/>
                  <a:pt x="396326" y="667705"/>
                </a:cubicBezTo>
                <a:cubicBezTo>
                  <a:pt x="371257" y="658552"/>
                  <a:pt x="352952" y="639852"/>
                  <a:pt x="335841" y="620352"/>
                </a:cubicBezTo>
                <a:cubicBezTo>
                  <a:pt x="332659" y="616772"/>
                  <a:pt x="330670" y="612794"/>
                  <a:pt x="325893" y="606027"/>
                </a:cubicBezTo>
                <a:cubicBezTo>
                  <a:pt x="322710" y="630898"/>
                  <a:pt x="319428" y="654673"/>
                  <a:pt x="317488" y="678001"/>
                </a:cubicBezTo>
                <a:close/>
                <a:moveTo>
                  <a:pt x="325496" y="401896"/>
                </a:moveTo>
                <a:cubicBezTo>
                  <a:pt x="322709" y="445669"/>
                  <a:pt x="317138" y="489040"/>
                  <a:pt x="317537" y="532812"/>
                </a:cubicBezTo>
                <a:cubicBezTo>
                  <a:pt x="317935" y="580960"/>
                  <a:pt x="343401" y="616375"/>
                  <a:pt x="384783" y="640250"/>
                </a:cubicBezTo>
                <a:cubicBezTo>
                  <a:pt x="401099" y="649401"/>
                  <a:pt x="418607" y="656961"/>
                  <a:pt x="434126" y="667309"/>
                </a:cubicBezTo>
                <a:cubicBezTo>
                  <a:pt x="460787" y="685215"/>
                  <a:pt x="486650" y="703917"/>
                  <a:pt x="512914" y="722618"/>
                </a:cubicBezTo>
                <a:cubicBezTo>
                  <a:pt x="515301" y="724210"/>
                  <a:pt x="517688" y="726200"/>
                  <a:pt x="521269" y="729383"/>
                </a:cubicBezTo>
                <a:cubicBezTo>
                  <a:pt x="522066" y="722618"/>
                  <a:pt x="522464" y="717447"/>
                  <a:pt x="522861" y="712273"/>
                </a:cubicBezTo>
                <a:cubicBezTo>
                  <a:pt x="525248" y="666114"/>
                  <a:pt x="518085" y="621548"/>
                  <a:pt x="506945" y="576981"/>
                </a:cubicBezTo>
                <a:cubicBezTo>
                  <a:pt x="493416" y="522864"/>
                  <a:pt x="461582" y="485859"/>
                  <a:pt x="411047" y="463972"/>
                </a:cubicBezTo>
                <a:cubicBezTo>
                  <a:pt x="405873" y="461584"/>
                  <a:pt x="400302" y="459197"/>
                  <a:pt x="395131" y="456811"/>
                </a:cubicBezTo>
                <a:cubicBezTo>
                  <a:pt x="366878" y="444474"/>
                  <a:pt x="345788" y="423781"/>
                  <a:pt x="327882" y="397918"/>
                </a:cubicBezTo>
                <a:cubicBezTo>
                  <a:pt x="327085" y="399510"/>
                  <a:pt x="325893" y="400702"/>
                  <a:pt x="325496" y="401896"/>
                </a:cubicBezTo>
                <a:close/>
                <a:moveTo>
                  <a:pt x="322312" y="190206"/>
                </a:moveTo>
                <a:cubicBezTo>
                  <a:pt x="318333" y="224825"/>
                  <a:pt x="314754" y="259046"/>
                  <a:pt x="314354" y="293265"/>
                </a:cubicBezTo>
                <a:cubicBezTo>
                  <a:pt x="313559" y="361708"/>
                  <a:pt x="344199" y="413041"/>
                  <a:pt x="405479" y="443281"/>
                </a:cubicBezTo>
                <a:cubicBezTo>
                  <a:pt x="448453" y="464768"/>
                  <a:pt x="486254" y="490634"/>
                  <a:pt x="512517" y="531619"/>
                </a:cubicBezTo>
                <a:cubicBezTo>
                  <a:pt x="514507" y="531221"/>
                  <a:pt x="516496" y="530824"/>
                  <a:pt x="518088" y="530424"/>
                </a:cubicBezTo>
                <a:cubicBezTo>
                  <a:pt x="516099" y="499784"/>
                  <a:pt x="515701" y="469146"/>
                  <a:pt x="511722" y="438904"/>
                </a:cubicBezTo>
                <a:cubicBezTo>
                  <a:pt x="500977" y="360911"/>
                  <a:pt x="468348" y="294857"/>
                  <a:pt x="399908" y="251088"/>
                </a:cubicBezTo>
                <a:cubicBezTo>
                  <a:pt x="372052" y="233578"/>
                  <a:pt x="344199" y="216866"/>
                  <a:pt x="322312" y="190206"/>
                </a:cubicBezTo>
                <a:close/>
                <a:moveTo>
                  <a:pt x="0" y="832445"/>
                </a:moveTo>
                <a:cubicBezTo>
                  <a:pt x="397" y="841996"/>
                  <a:pt x="3184" y="850351"/>
                  <a:pt x="6365" y="858309"/>
                </a:cubicBezTo>
                <a:cubicBezTo>
                  <a:pt x="107438" y="1118548"/>
                  <a:pt x="205324" y="1379584"/>
                  <a:pt x="288888" y="1646190"/>
                </a:cubicBezTo>
                <a:cubicBezTo>
                  <a:pt x="335842" y="1795011"/>
                  <a:pt x="370858" y="1946219"/>
                  <a:pt x="384387" y="2101806"/>
                </a:cubicBezTo>
                <a:cubicBezTo>
                  <a:pt x="387174" y="2135230"/>
                  <a:pt x="390356" y="2169055"/>
                  <a:pt x="393540" y="2206457"/>
                </a:cubicBezTo>
                <a:cubicBezTo>
                  <a:pt x="394734" y="2199695"/>
                  <a:pt x="395927" y="2196113"/>
                  <a:pt x="396327" y="2193326"/>
                </a:cubicBezTo>
                <a:cubicBezTo>
                  <a:pt x="399508" y="2150351"/>
                  <a:pt x="401895" y="2107775"/>
                  <a:pt x="405080" y="2064800"/>
                </a:cubicBezTo>
                <a:cubicBezTo>
                  <a:pt x="419006" y="1870615"/>
                  <a:pt x="391153" y="1682401"/>
                  <a:pt x="329078" y="1498561"/>
                </a:cubicBezTo>
                <a:cubicBezTo>
                  <a:pt x="263422" y="1303183"/>
                  <a:pt x="173889" y="1119345"/>
                  <a:pt x="68440" y="942669"/>
                </a:cubicBezTo>
                <a:cubicBezTo>
                  <a:pt x="46556" y="905662"/>
                  <a:pt x="23079" y="869054"/>
                  <a:pt x="0" y="832445"/>
                </a:cubicBezTo>
                <a:close/>
              </a:path>
            </a:pathLst>
          </a:custGeom>
          <a:solidFill>
            <a:schemeClr val="accent2"/>
          </a:solidFill>
          <a:ln w="164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9346EED-5025-4DA2-BDDC-EE2B23172C7D}"/>
              </a:ext>
            </a:extLst>
          </p:cNvPr>
          <p:cNvSpPr/>
          <p:nvPr userDrawn="1"/>
        </p:nvSpPr>
        <p:spPr>
          <a:xfrm>
            <a:off x="0" y="6730423"/>
            <a:ext cx="12192000" cy="127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DD211F8-4DF3-4D97-B34D-3ACBC6707F61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95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20F9-3511-44C7-A619-D29ADCA4840C}" type="datetimeFigureOut">
              <a:rPr lang="en-US" smtClean="0"/>
              <a:t>01-Feb-26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11DF-6C8F-49AE-930E-EE18725BE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870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5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3EBCB34-CFB6-441C-B7A5-E48CF6F694F9}"/>
              </a:ext>
            </a:extLst>
          </p:cNvPr>
          <p:cNvSpPr/>
          <p:nvPr/>
        </p:nvSpPr>
        <p:spPr>
          <a:xfrm>
            <a:off x="11080433" y="4475833"/>
            <a:ext cx="935662" cy="2382167"/>
          </a:xfrm>
          <a:custGeom>
            <a:avLst/>
            <a:gdLst>
              <a:gd name="connsiteX0" fmla="*/ 479172 w 935662"/>
              <a:gd name="connsiteY0" fmla="*/ 1200107 h 2382167"/>
              <a:gd name="connsiteX1" fmla="*/ 483528 w 935662"/>
              <a:gd name="connsiteY1" fmla="*/ 1206953 h 2382167"/>
              <a:gd name="connsiteX2" fmla="*/ 505621 w 935662"/>
              <a:gd name="connsiteY2" fmla="*/ 1267938 h 2382167"/>
              <a:gd name="connsiteX3" fmla="*/ 488506 w 935662"/>
              <a:gd name="connsiteY3" fmla="*/ 1337946 h 2382167"/>
              <a:gd name="connsiteX4" fmla="*/ 459258 w 935662"/>
              <a:gd name="connsiteY4" fmla="*/ 1367817 h 2382167"/>
              <a:gd name="connsiteX5" fmla="*/ 426586 w 935662"/>
              <a:gd name="connsiteY5" fmla="*/ 1407956 h 2382167"/>
              <a:gd name="connsiteX6" fmla="*/ 411339 w 935662"/>
              <a:gd name="connsiteY6" fmla="*/ 1343547 h 2382167"/>
              <a:gd name="connsiteX7" fmla="*/ 410718 w 935662"/>
              <a:gd name="connsiteY7" fmla="*/ 1320523 h 2382167"/>
              <a:gd name="connsiteX8" fmla="*/ 441521 w 935662"/>
              <a:gd name="connsiteY8" fmla="*/ 1251136 h 2382167"/>
              <a:gd name="connsiteX9" fmla="*/ 479172 w 935662"/>
              <a:gd name="connsiteY9" fmla="*/ 1200107 h 2382167"/>
              <a:gd name="connsiteX10" fmla="*/ 0 w 935662"/>
              <a:gd name="connsiteY10" fmla="*/ 1198862 h 2382167"/>
              <a:gd name="connsiteX11" fmla="*/ 42006 w 935662"/>
              <a:gd name="connsiteY11" fmla="*/ 1234334 h 2382167"/>
              <a:gd name="connsiteX12" fmla="*/ 252032 w 935662"/>
              <a:gd name="connsiteY12" fmla="*/ 1450894 h 2382167"/>
              <a:gd name="connsiteX13" fmla="*/ 439968 w 935662"/>
              <a:gd name="connsiteY13" fmla="*/ 1844810 h 2382167"/>
              <a:gd name="connsiteX14" fmla="*/ 444325 w 935662"/>
              <a:gd name="connsiteY14" fmla="*/ 1865036 h 2382167"/>
              <a:gd name="connsiteX15" fmla="*/ 444012 w 935662"/>
              <a:gd name="connsiteY15" fmla="*/ 1865347 h 2382167"/>
              <a:gd name="connsiteX16" fmla="*/ 395473 w 935662"/>
              <a:gd name="connsiteY16" fmla="*/ 1757687 h 2382167"/>
              <a:gd name="connsiteX17" fmla="*/ 251722 w 935662"/>
              <a:gd name="connsiteY17" fmla="*/ 1529304 h 2382167"/>
              <a:gd name="connsiteX18" fmla="*/ 4356 w 935662"/>
              <a:gd name="connsiteY18" fmla="*/ 1207575 h 2382167"/>
              <a:gd name="connsiteX19" fmla="*/ 0 w 935662"/>
              <a:gd name="connsiteY19" fmla="*/ 1198862 h 2382167"/>
              <a:gd name="connsiteX20" fmla="*/ 440901 w 935662"/>
              <a:gd name="connsiteY20" fmla="*/ 1077825 h 2382167"/>
              <a:gd name="connsiteX21" fmla="*/ 471394 w 935662"/>
              <a:gd name="connsiteY21" fmla="*/ 1163081 h 2382167"/>
              <a:gd name="connsiteX22" fmla="*/ 455836 w 935662"/>
              <a:gd name="connsiteY22" fmla="*/ 1213797 h 2382167"/>
              <a:gd name="connsiteX23" fmla="*/ 431256 w 935662"/>
              <a:gd name="connsiteY23" fmla="*/ 1240868 h 2382167"/>
              <a:gd name="connsiteX24" fmla="*/ 392671 w 935662"/>
              <a:gd name="connsiteY24" fmla="*/ 1288785 h 2382167"/>
              <a:gd name="connsiteX25" fmla="*/ 376180 w 935662"/>
              <a:gd name="connsiteY25" fmla="*/ 1183616 h 2382167"/>
              <a:gd name="connsiteX26" fmla="*/ 401073 w 935662"/>
              <a:gd name="connsiteY26" fmla="*/ 1135388 h 2382167"/>
              <a:gd name="connsiteX27" fmla="*/ 440901 w 935662"/>
              <a:gd name="connsiteY27" fmla="*/ 1077825 h 2382167"/>
              <a:gd name="connsiteX28" fmla="*/ 925984 w 935662"/>
              <a:gd name="connsiteY28" fmla="*/ 976078 h 2382167"/>
              <a:gd name="connsiteX29" fmla="*/ 930028 w 935662"/>
              <a:gd name="connsiteY29" fmla="*/ 1017460 h 2382167"/>
              <a:gd name="connsiteX30" fmla="*/ 929406 w 935662"/>
              <a:gd name="connsiteY30" fmla="*/ 1089648 h 2382167"/>
              <a:gd name="connsiteX31" fmla="*/ 883978 w 935662"/>
              <a:gd name="connsiteY31" fmla="*/ 1159347 h 2382167"/>
              <a:gd name="connsiteX32" fmla="*/ 862197 w 935662"/>
              <a:gd name="connsiteY32" fmla="*/ 1171792 h 2382167"/>
              <a:gd name="connsiteX33" fmla="*/ 768230 w 935662"/>
              <a:gd name="connsiteY33" fmla="*/ 1232777 h 2382167"/>
              <a:gd name="connsiteX34" fmla="*/ 774453 w 935662"/>
              <a:gd name="connsiteY34" fmla="*/ 1139744 h 2382167"/>
              <a:gd name="connsiteX35" fmla="*/ 777253 w 935662"/>
              <a:gd name="connsiteY35" fmla="*/ 1128542 h 2382167"/>
              <a:gd name="connsiteX36" fmla="*/ 869977 w 935662"/>
              <a:gd name="connsiteY36" fmla="*/ 1020884 h 2382167"/>
              <a:gd name="connsiteX37" fmla="*/ 916650 w 935662"/>
              <a:gd name="connsiteY37" fmla="*/ 986036 h 2382167"/>
              <a:gd name="connsiteX38" fmla="*/ 925984 w 935662"/>
              <a:gd name="connsiteY38" fmla="*/ 976078 h 2382167"/>
              <a:gd name="connsiteX39" fmla="*/ 602076 w 935662"/>
              <a:gd name="connsiteY39" fmla="*/ 975456 h 2382167"/>
              <a:gd name="connsiteX40" fmla="*/ 611099 w 935662"/>
              <a:gd name="connsiteY40" fmla="*/ 985725 h 2382167"/>
              <a:gd name="connsiteX41" fmla="*/ 653415 w 935662"/>
              <a:gd name="connsiteY41" fmla="*/ 1020573 h 2382167"/>
              <a:gd name="connsiteX42" fmla="*/ 748316 w 935662"/>
              <a:gd name="connsiteY42" fmla="*/ 1149701 h 2382167"/>
              <a:gd name="connsiteX43" fmla="*/ 750183 w 935662"/>
              <a:gd name="connsiteY43" fmla="*/ 1237756 h 2382167"/>
              <a:gd name="connsiteX44" fmla="*/ 666172 w 935662"/>
              <a:gd name="connsiteY44" fmla="*/ 1177704 h 2382167"/>
              <a:gd name="connsiteX45" fmla="*/ 661505 w 935662"/>
              <a:gd name="connsiteY45" fmla="*/ 1175214 h 2382167"/>
              <a:gd name="connsiteX46" fmla="*/ 593674 w 935662"/>
              <a:gd name="connsiteY46" fmla="*/ 1052621 h 2382167"/>
              <a:gd name="connsiteX47" fmla="*/ 602076 w 935662"/>
              <a:gd name="connsiteY47" fmla="*/ 975456 h 2382167"/>
              <a:gd name="connsiteX48" fmla="*/ 406363 w 935662"/>
              <a:gd name="connsiteY48" fmla="*/ 966743 h 2382167"/>
              <a:gd name="connsiteX49" fmla="*/ 436234 w 935662"/>
              <a:gd name="connsiteY49" fmla="*/ 1046709 h 2382167"/>
              <a:gd name="connsiteX50" fmla="*/ 416632 w 935662"/>
              <a:gd name="connsiteY50" fmla="*/ 1104271 h 2382167"/>
              <a:gd name="connsiteX51" fmla="*/ 381471 w 935662"/>
              <a:gd name="connsiteY51" fmla="*/ 1142855 h 2382167"/>
              <a:gd name="connsiteX52" fmla="*/ 358757 w 935662"/>
              <a:gd name="connsiteY52" fmla="*/ 1174903 h 2382167"/>
              <a:gd name="connsiteX53" fmla="*/ 341955 w 935662"/>
              <a:gd name="connsiteY53" fmla="*/ 1111428 h 2382167"/>
              <a:gd name="connsiteX54" fmla="*/ 340399 w 935662"/>
              <a:gd name="connsiteY54" fmla="*/ 1089647 h 2382167"/>
              <a:gd name="connsiteX55" fmla="*/ 370271 w 935662"/>
              <a:gd name="connsiteY55" fmla="*/ 1016838 h 2382167"/>
              <a:gd name="connsiteX56" fmla="*/ 406363 w 935662"/>
              <a:gd name="connsiteY56" fmla="*/ 966743 h 2382167"/>
              <a:gd name="connsiteX57" fmla="*/ 371203 w 935662"/>
              <a:gd name="connsiteY57" fmla="*/ 848818 h 2382167"/>
              <a:gd name="connsiteX58" fmla="*/ 394850 w 935662"/>
              <a:gd name="connsiteY58" fmla="*/ 909803 h 2382167"/>
              <a:gd name="connsiteX59" fmla="*/ 376492 w 935662"/>
              <a:gd name="connsiteY59" fmla="*/ 994748 h 2382167"/>
              <a:gd name="connsiteX60" fmla="*/ 319863 w 935662"/>
              <a:gd name="connsiteY60" fmla="*/ 1059778 h 2382167"/>
              <a:gd name="connsiteX61" fmla="*/ 306483 w 935662"/>
              <a:gd name="connsiteY61" fmla="*/ 1004704 h 2382167"/>
              <a:gd name="connsiteX62" fmla="*/ 304303 w 935662"/>
              <a:gd name="connsiteY62" fmla="*/ 985101 h 2382167"/>
              <a:gd name="connsiteX63" fmla="*/ 339776 w 935662"/>
              <a:gd name="connsiteY63" fmla="*/ 895802 h 2382167"/>
              <a:gd name="connsiteX64" fmla="*/ 365291 w 935662"/>
              <a:gd name="connsiteY64" fmla="*/ 860642 h 2382167"/>
              <a:gd name="connsiteX65" fmla="*/ 371203 w 935662"/>
              <a:gd name="connsiteY65" fmla="*/ 848818 h 2382167"/>
              <a:gd name="connsiteX66" fmla="*/ 925670 w 935662"/>
              <a:gd name="connsiteY66" fmla="*/ 804322 h 2382167"/>
              <a:gd name="connsiteX67" fmla="*/ 930027 w 935662"/>
              <a:gd name="connsiteY67" fmla="*/ 838549 h 2382167"/>
              <a:gd name="connsiteX68" fmla="*/ 931582 w 935662"/>
              <a:gd name="connsiteY68" fmla="*/ 913848 h 2382167"/>
              <a:gd name="connsiteX69" fmla="*/ 888021 w 935662"/>
              <a:gd name="connsiteY69" fmla="*/ 985722 h 2382167"/>
              <a:gd name="connsiteX70" fmla="*/ 871843 w 935662"/>
              <a:gd name="connsiteY70" fmla="*/ 995680 h 2382167"/>
              <a:gd name="connsiteX71" fmla="*/ 774141 w 935662"/>
              <a:gd name="connsiteY71" fmla="*/ 1062576 h 2382167"/>
              <a:gd name="connsiteX72" fmla="*/ 795610 w 935662"/>
              <a:gd name="connsiteY72" fmla="*/ 912603 h 2382167"/>
              <a:gd name="connsiteX73" fmla="*/ 852240 w 935662"/>
              <a:gd name="connsiteY73" fmla="*/ 857528 h 2382167"/>
              <a:gd name="connsiteX74" fmla="*/ 925670 w 935662"/>
              <a:gd name="connsiteY74" fmla="*/ 804322 h 2382167"/>
              <a:gd name="connsiteX75" fmla="*/ 334798 w 935662"/>
              <a:gd name="connsiteY75" fmla="*/ 734625 h 2382167"/>
              <a:gd name="connsiteX76" fmla="*/ 360625 w 935662"/>
              <a:gd name="connsiteY76" fmla="*/ 804323 h 2382167"/>
              <a:gd name="connsiteX77" fmla="*/ 343511 w 935662"/>
              <a:gd name="connsiteY77" fmla="*/ 877131 h 2382167"/>
              <a:gd name="connsiteX78" fmla="*/ 303060 w 935662"/>
              <a:gd name="connsiteY78" fmla="*/ 922248 h 2382167"/>
              <a:gd name="connsiteX79" fmla="*/ 286257 w 935662"/>
              <a:gd name="connsiteY79" fmla="*/ 947452 h 2382167"/>
              <a:gd name="connsiteX80" fmla="*/ 268521 w 935662"/>
              <a:gd name="connsiteY80" fmla="*/ 877755 h 2382167"/>
              <a:gd name="connsiteX81" fmla="*/ 307416 w 935662"/>
              <a:gd name="connsiteY81" fmla="*/ 778497 h 2382167"/>
              <a:gd name="connsiteX82" fmla="*/ 328886 w 935662"/>
              <a:gd name="connsiteY82" fmla="*/ 748005 h 2382167"/>
              <a:gd name="connsiteX83" fmla="*/ 334798 w 935662"/>
              <a:gd name="connsiteY83" fmla="*/ 734625 h 2382167"/>
              <a:gd name="connsiteX84" fmla="*/ 350355 w 935662"/>
              <a:gd name="connsiteY84" fmla="*/ 650927 h 2382167"/>
              <a:gd name="connsiteX85" fmla="*/ 403872 w 935662"/>
              <a:gd name="connsiteY85" fmla="*/ 737116 h 2382167"/>
              <a:gd name="connsiteX86" fmla="*/ 607677 w 935662"/>
              <a:gd name="connsiteY86" fmla="*/ 1171793 h 2382167"/>
              <a:gd name="connsiteX87" fmla="*/ 667105 w 935662"/>
              <a:gd name="connsiteY87" fmla="*/ 1614562 h 2382167"/>
              <a:gd name="connsiteX88" fmla="*/ 660261 w 935662"/>
              <a:gd name="connsiteY88" fmla="*/ 1715062 h 2382167"/>
              <a:gd name="connsiteX89" fmla="*/ 658082 w 935662"/>
              <a:gd name="connsiteY89" fmla="*/ 1725330 h 2382167"/>
              <a:gd name="connsiteX90" fmla="*/ 650925 w 935662"/>
              <a:gd name="connsiteY90" fmla="*/ 1643498 h 2382167"/>
              <a:gd name="connsiteX91" fmla="*/ 576250 w 935662"/>
              <a:gd name="connsiteY91" fmla="*/ 1287231 h 2382167"/>
              <a:gd name="connsiteX92" fmla="*/ 355333 w 935662"/>
              <a:gd name="connsiteY92" fmla="*/ 671151 h 2382167"/>
              <a:gd name="connsiteX93" fmla="*/ 350355 w 935662"/>
              <a:gd name="connsiteY93" fmla="*/ 650927 h 2382167"/>
              <a:gd name="connsiteX94" fmla="*/ 605500 w 935662"/>
              <a:gd name="connsiteY94" fmla="*/ 643770 h 2382167"/>
              <a:gd name="connsiteX95" fmla="*/ 614523 w 935662"/>
              <a:gd name="connsiteY95" fmla="*/ 653728 h 2382167"/>
              <a:gd name="connsiteX96" fmla="*/ 663684 w 935662"/>
              <a:gd name="connsiteY96" fmla="*/ 690132 h 2382167"/>
              <a:gd name="connsiteX97" fmla="*/ 704444 w 935662"/>
              <a:gd name="connsiteY97" fmla="*/ 713468 h 2382167"/>
              <a:gd name="connsiteX98" fmla="*/ 742405 w 935662"/>
              <a:gd name="connsiteY98" fmla="*/ 771030 h 2382167"/>
              <a:gd name="connsiteX99" fmla="*/ 757653 w 935662"/>
              <a:gd name="connsiteY99" fmla="*/ 892069 h 2382167"/>
              <a:gd name="connsiteX100" fmla="*/ 756718 w 935662"/>
              <a:gd name="connsiteY100" fmla="*/ 900469 h 2382167"/>
              <a:gd name="connsiteX101" fmla="*/ 751117 w 935662"/>
              <a:gd name="connsiteY101" fmla="*/ 895802 h 2382167"/>
              <a:gd name="connsiteX102" fmla="*/ 688887 w 935662"/>
              <a:gd name="connsiteY102" fmla="*/ 851930 h 2382167"/>
              <a:gd name="connsiteX103" fmla="*/ 666795 w 935662"/>
              <a:gd name="connsiteY103" fmla="*/ 840106 h 2382167"/>
              <a:gd name="connsiteX104" fmla="*/ 596787 w 935662"/>
              <a:gd name="connsiteY104" fmla="*/ 713157 h 2382167"/>
              <a:gd name="connsiteX105" fmla="*/ 603010 w 935662"/>
              <a:gd name="connsiteY105" fmla="*/ 644392 h 2382167"/>
              <a:gd name="connsiteX106" fmla="*/ 605500 w 935662"/>
              <a:gd name="connsiteY106" fmla="*/ 643770 h 2382167"/>
              <a:gd name="connsiteX107" fmla="*/ 926604 w 935662"/>
              <a:gd name="connsiteY107" fmla="*/ 634746 h 2382167"/>
              <a:gd name="connsiteX108" fmla="*/ 929094 w 935662"/>
              <a:gd name="connsiteY108" fmla="*/ 643148 h 2382167"/>
              <a:gd name="connsiteX109" fmla="*/ 935628 w 935662"/>
              <a:gd name="connsiteY109" fmla="*/ 729647 h 2382167"/>
              <a:gd name="connsiteX110" fmla="*/ 882732 w 935662"/>
              <a:gd name="connsiteY110" fmla="*/ 823303 h 2382167"/>
              <a:gd name="connsiteX111" fmla="*/ 857218 w 935662"/>
              <a:gd name="connsiteY111" fmla="*/ 837615 h 2382167"/>
              <a:gd name="connsiteX112" fmla="*/ 776942 w 935662"/>
              <a:gd name="connsiteY112" fmla="*/ 894245 h 2382167"/>
              <a:gd name="connsiteX113" fmla="*/ 790321 w 935662"/>
              <a:gd name="connsiteY113" fmla="*/ 765430 h 2382167"/>
              <a:gd name="connsiteX114" fmla="*/ 852862 w 935662"/>
              <a:gd name="connsiteY114" fmla="*/ 690753 h 2382167"/>
              <a:gd name="connsiteX115" fmla="*/ 926604 w 935662"/>
              <a:gd name="connsiteY115" fmla="*/ 634746 h 2382167"/>
              <a:gd name="connsiteX116" fmla="*/ 299016 w 935662"/>
              <a:gd name="connsiteY116" fmla="*/ 626345 h 2382167"/>
              <a:gd name="connsiteX117" fmla="*/ 324220 w 935662"/>
              <a:gd name="connsiteY117" fmla="*/ 723736 h 2382167"/>
              <a:gd name="connsiteX118" fmla="*/ 296839 w 935662"/>
              <a:gd name="connsiteY118" fmla="*/ 775387 h 2382167"/>
              <a:gd name="connsiteX119" fmla="*/ 252964 w 935662"/>
              <a:gd name="connsiteY119" fmla="*/ 842907 h 2382167"/>
              <a:gd name="connsiteX120" fmla="*/ 275368 w 935662"/>
              <a:gd name="connsiteY120" fmla="*/ 660572 h 2382167"/>
              <a:gd name="connsiteX121" fmla="*/ 299016 w 935662"/>
              <a:gd name="connsiteY121" fmla="*/ 626345 h 2382167"/>
              <a:gd name="connsiteX122" fmla="*/ 148729 w 935662"/>
              <a:gd name="connsiteY122" fmla="*/ 563493 h 2382167"/>
              <a:gd name="connsiteX123" fmla="*/ 204425 w 935662"/>
              <a:gd name="connsiteY123" fmla="*/ 606431 h 2382167"/>
              <a:gd name="connsiteX124" fmla="*/ 229318 w 935662"/>
              <a:gd name="connsiteY124" fmla="*/ 699155 h 2382167"/>
              <a:gd name="connsiteX125" fmla="*/ 216871 w 935662"/>
              <a:gd name="connsiteY125" fmla="*/ 742405 h 2382167"/>
              <a:gd name="connsiteX126" fmla="*/ 216560 w 935662"/>
              <a:gd name="connsiteY126" fmla="*/ 763251 h 2382167"/>
              <a:gd name="connsiteX127" fmla="*/ 434367 w 935662"/>
              <a:gd name="connsiteY127" fmla="*/ 1467695 h 2382167"/>
              <a:gd name="connsiteX128" fmla="*/ 493485 w 935662"/>
              <a:gd name="connsiteY128" fmla="*/ 1757065 h 2382167"/>
              <a:gd name="connsiteX129" fmla="*/ 504375 w 935662"/>
              <a:gd name="connsiteY129" fmla="*/ 2087817 h 2382167"/>
              <a:gd name="connsiteX130" fmla="*/ 503754 w 935662"/>
              <a:gd name="connsiteY130" fmla="*/ 2141335 h 2382167"/>
              <a:gd name="connsiteX131" fmla="*/ 489751 w 935662"/>
              <a:gd name="connsiteY131" fmla="*/ 2257395 h 2382167"/>
              <a:gd name="connsiteX132" fmla="*/ 488195 w 935662"/>
              <a:gd name="connsiteY132" fmla="*/ 2262372 h 2382167"/>
              <a:gd name="connsiteX133" fmla="*/ 482283 w 935662"/>
              <a:gd name="connsiteY133" fmla="*/ 2269529 h 2382167"/>
              <a:gd name="connsiteX134" fmla="*/ 453036 w 935662"/>
              <a:gd name="connsiteY134" fmla="*/ 1891794 h 2382167"/>
              <a:gd name="connsiteX135" fmla="*/ 472017 w 935662"/>
              <a:gd name="connsiteY135" fmla="*/ 1951223 h 2382167"/>
              <a:gd name="connsiteX136" fmla="*/ 487573 w 935662"/>
              <a:gd name="connsiteY136" fmla="*/ 2012207 h 2382167"/>
              <a:gd name="connsiteX137" fmla="*/ 499398 w 935662"/>
              <a:gd name="connsiteY137" fmla="*/ 2074750 h 2382167"/>
              <a:gd name="connsiteX138" fmla="*/ 502509 w 935662"/>
              <a:gd name="connsiteY138" fmla="*/ 2074750 h 2382167"/>
              <a:gd name="connsiteX139" fmla="*/ 502509 w 935662"/>
              <a:gd name="connsiteY139" fmla="*/ 1982026 h 2382167"/>
              <a:gd name="connsiteX140" fmla="*/ 433122 w 935662"/>
              <a:gd name="connsiteY140" fmla="*/ 1478897 h 2382167"/>
              <a:gd name="connsiteX141" fmla="*/ 419121 w 935662"/>
              <a:gd name="connsiteY141" fmla="*/ 1427247 h 2382167"/>
              <a:gd name="connsiteX142" fmla="*/ 408542 w 935662"/>
              <a:gd name="connsiteY142" fmla="*/ 1414799 h 2382167"/>
              <a:gd name="connsiteX143" fmla="*/ 342577 w 935662"/>
              <a:gd name="connsiteY143" fmla="*/ 1394886 h 2382167"/>
              <a:gd name="connsiteX144" fmla="*/ 267900 w 935662"/>
              <a:gd name="connsiteY144" fmla="*/ 1323633 h 2382167"/>
              <a:gd name="connsiteX145" fmla="*/ 256699 w 935662"/>
              <a:gd name="connsiteY145" fmla="*/ 1269493 h 2382167"/>
              <a:gd name="connsiteX146" fmla="*/ 268523 w 935662"/>
              <a:gd name="connsiteY146" fmla="*/ 1276650 h 2382167"/>
              <a:gd name="connsiteX147" fmla="*/ 306484 w 935662"/>
              <a:gd name="connsiteY147" fmla="*/ 1290029 h 2382167"/>
              <a:gd name="connsiteX148" fmla="*/ 392051 w 935662"/>
              <a:gd name="connsiteY148" fmla="*/ 1350703 h 2382167"/>
              <a:gd name="connsiteX149" fmla="*/ 402006 w 935662"/>
              <a:gd name="connsiteY149" fmla="*/ 1367194 h 2382167"/>
              <a:gd name="connsiteX150" fmla="*/ 401385 w 935662"/>
              <a:gd name="connsiteY150" fmla="*/ 1361282 h 2382167"/>
              <a:gd name="connsiteX151" fmla="*/ 387694 w 935662"/>
              <a:gd name="connsiteY151" fmla="*/ 1311809 h 2382167"/>
              <a:gd name="connsiteX152" fmla="*/ 371825 w 935662"/>
              <a:gd name="connsiteY152" fmla="*/ 1294386 h 2382167"/>
              <a:gd name="connsiteX153" fmla="*/ 307105 w 935662"/>
              <a:gd name="connsiteY153" fmla="*/ 1277582 h 2382167"/>
              <a:gd name="connsiteX154" fmla="*/ 233985 w 935662"/>
              <a:gd name="connsiteY154" fmla="*/ 1212552 h 2382167"/>
              <a:gd name="connsiteX155" fmla="*/ 220917 w 935662"/>
              <a:gd name="connsiteY155" fmla="*/ 1157790 h 2382167"/>
              <a:gd name="connsiteX156" fmla="*/ 223717 w 935662"/>
              <a:gd name="connsiteY156" fmla="*/ 1155924 h 2382167"/>
              <a:gd name="connsiteX157" fmla="*/ 286570 w 935662"/>
              <a:gd name="connsiteY157" fmla="*/ 1177082 h 2382167"/>
              <a:gd name="connsiteX158" fmla="*/ 345689 w 935662"/>
              <a:gd name="connsiteY158" fmla="*/ 1214420 h 2382167"/>
              <a:gd name="connsiteX159" fmla="*/ 371514 w 935662"/>
              <a:gd name="connsiteY159" fmla="*/ 1257047 h 2382167"/>
              <a:gd name="connsiteX160" fmla="*/ 348489 w 935662"/>
              <a:gd name="connsiteY160" fmla="*/ 1182683 h 2382167"/>
              <a:gd name="connsiteX161" fmla="*/ 341643 w 935662"/>
              <a:gd name="connsiteY161" fmla="*/ 1181125 h 2382167"/>
              <a:gd name="connsiteX162" fmla="*/ 262922 w 935662"/>
              <a:gd name="connsiteY162" fmla="*/ 1159967 h 2382167"/>
              <a:gd name="connsiteX163" fmla="*/ 200069 w 935662"/>
              <a:gd name="connsiteY163" fmla="*/ 1103960 h 2382167"/>
              <a:gd name="connsiteX164" fmla="*/ 185757 w 935662"/>
              <a:gd name="connsiteY164" fmla="*/ 1040486 h 2382167"/>
              <a:gd name="connsiteX165" fmla="*/ 252654 w 935662"/>
              <a:gd name="connsiteY165" fmla="*/ 1061644 h 2382167"/>
              <a:gd name="connsiteX166" fmla="*/ 308350 w 935662"/>
              <a:gd name="connsiteY166" fmla="*/ 1097427 h 2382167"/>
              <a:gd name="connsiteX167" fmla="*/ 335731 w 935662"/>
              <a:gd name="connsiteY167" fmla="*/ 1142544 h 2382167"/>
              <a:gd name="connsiteX168" fmla="*/ 333865 w 935662"/>
              <a:gd name="connsiteY168" fmla="*/ 1134142 h 2382167"/>
              <a:gd name="connsiteX169" fmla="*/ 320174 w 935662"/>
              <a:gd name="connsiteY169" fmla="*/ 1089025 h 2382167"/>
              <a:gd name="connsiteX170" fmla="*/ 294970 w 935662"/>
              <a:gd name="connsiteY170" fmla="*/ 1062889 h 2382167"/>
              <a:gd name="connsiteX171" fmla="*/ 229940 w 935662"/>
              <a:gd name="connsiteY171" fmla="*/ 1047021 h 2382167"/>
              <a:gd name="connsiteX172" fmla="*/ 163975 w 935662"/>
              <a:gd name="connsiteY172" fmla="*/ 987591 h 2382167"/>
              <a:gd name="connsiteX173" fmla="*/ 151219 w 935662"/>
              <a:gd name="connsiteY173" fmla="*/ 933450 h 2382167"/>
              <a:gd name="connsiteX174" fmla="*/ 151219 w 935662"/>
              <a:gd name="connsiteY174" fmla="*/ 924738 h 2382167"/>
              <a:gd name="connsiteX175" fmla="*/ 210961 w 935662"/>
              <a:gd name="connsiteY175" fmla="*/ 947141 h 2382167"/>
              <a:gd name="connsiteX176" fmla="*/ 278479 w 935662"/>
              <a:gd name="connsiteY176" fmla="*/ 991325 h 2382167"/>
              <a:gd name="connsiteX177" fmla="*/ 298392 w 935662"/>
              <a:gd name="connsiteY177" fmla="*/ 1021818 h 2382167"/>
              <a:gd name="connsiteX178" fmla="*/ 278479 w 935662"/>
              <a:gd name="connsiteY178" fmla="*/ 960520 h 2382167"/>
              <a:gd name="connsiteX179" fmla="*/ 272256 w 935662"/>
              <a:gd name="connsiteY179" fmla="*/ 955853 h 2382167"/>
              <a:gd name="connsiteX180" fmla="*/ 201937 w 935662"/>
              <a:gd name="connsiteY180" fmla="*/ 935940 h 2382167"/>
              <a:gd name="connsiteX181" fmla="*/ 125083 w 935662"/>
              <a:gd name="connsiteY181" fmla="*/ 865619 h 2382167"/>
              <a:gd name="connsiteX182" fmla="*/ 115436 w 935662"/>
              <a:gd name="connsiteY182" fmla="*/ 822682 h 2382167"/>
              <a:gd name="connsiteX183" fmla="*/ 114191 w 935662"/>
              <a:gd name="connsiteY183" fmla="*/ 810547 h 2382167"/>
              <a:gd name="connsiteX184" fmla="*/ 169266 w 935662"/>
              <a:gd name="connsiteY184" fmla="*/ 832950 h 2382167"/>
              <a:gd name="connsiteX185" fmla="*/ 242698 w 935662"/>
              <a:gd name="connsiteY185" fmla="*/ 878688 h 2382167"/>
              <a:gd name="connsiteX186" fmla="*/ 261677 w 935662"/>
              <a:gd name="connsiteY186" fmla="*/ 909181 h 2382167"/>
              <a:gd name="connsiteX187" fmla="*/ 243009 w 935662"/>
              <a:gd name="connsiteY187" fmla="*/ 854108 h 2382167"/>
              <a:gd name="connsiteX188" fmla="*/ 233675 w 935662"/>
              <a:gd name="connsiteY188" fmla="*/ 846951 h 2382167"/>
              <a:gd name="connsiteX189" fmla="*/ 174867 w 935662"/>
              <a:gd name="connsiteY189" fmla="*/ 823614 h 2382167"/>
              <a:gd name="connsiteX190" fmla="*/ 88055 w 935662"/>
              <a:gd name="connsiteY190" fmla="*/ 747694 h 2382167"/>
              <a:gd name="connsiteX191" fmla="*/ 77476 w 935662"/>
              <a:gd name="connsiteY191" fmla="*/ 702266 h 2382167"/>
              <a:gd name="connsiteX192" fmla="*/ 134106 w 935662"/>
              <a:gd name="connsiteY192" fmla="*/ 720313 h 2382167"/>
              <a:gd name="connsiteX193" fmla="*/ 219982 w 935662"/>
              <a:gd name="connsiteY193" fmla="*/ 795611 h 2382167"/>
              <a:gd name="connsiteX194" fmla="*/ 226829 w 935662"/>
              <a:gd name="connsiteY194" fmla="*/ 804946 h 2382167"/>
              <a:gd name="connsiteX195" fmla="*/ 207848 w 935662"/>
              <a:gd name="connsiteY195" fmla="*/ 750805 h 2382167"/>
              <a:gd name="connsiteX196" fmla="*/ 202248 w 935662"/>
              <a:gd name="connsiteY196" fmla="*/ 744893 h 2382167"/>
              <a:gd name="connsiteX197" fmla="*/ 191046 w 935662"/>
              <a:gd name="connsiteY197" fmla="*/ 737115 h 2382167"/>
              <a:gd name="connsiteX198" fmla="*/ 138773 w 935662"/>
              <a:gd name="connsiteY198" fmla="*/ 610166 h 2382167"/>
              <a:gd name="connsiteX199" fmla="*/ 148729 w 935662"/>
              <a:gd name="connsiteY199" fmla="*/ 563493 h 2382167"/>
              <a:gd name="connsiteX200" fmla="*/ 605187 w 935662"/>
              <a:gd name="connsiteY200" fmla="*/ 473881 h 2382167"/>
              <a:gd name="connsiteX201" fmla="*/ 612965 w 935662"/>
              <a:gd name="connsiteY201" fmla="*/ 485081 h 2382167"/>
              <a:gd name="connsiteX202" fmla="*/ 660261 w 935662"/>
              <a:gd name="connsiteY202" fmla="*/ 522109 h 2382167"/>
              <a:gd name="connsiteX203" fmla="*/ 751117 w 935662"/>
              <a:gd name="connsiteY203" fmla="*/ 632878 h 2382167"/>
              <a:gd name="connsiteX204" fmla="*/ 758585 w 935662"/>
              <a:gd name="connsiteY204" fmla="*/ 726536 h 2382167"/>
              <a:gd name="connsiteX205" fmla="*/ 758274 w 935662"/>
              <a:gd name="connsiteY205" fmla="*/ 735247 h 2382167"/>
              <a:gd name="connsiteX206" fmla="*/ 750806 w 935662"/>
              <a:gd name="connsiteY206" fmla="*/ 729024 h 2382167"/>
              <a:gd name="connsiteX207" fmla="*/ 687953 w 935662"/>
              <a:gd name="connsiteY207" fmla="*/ 685463 h 2382167"/>
              <a:gd name="connsiteX208" fmla="*/ 649372 w 935662"/>
              <a:gd name="connsiteY208" fmla="*/ 663994 h 2382167"/>
              <a:gd name="connsiteX209" fmla="*/ 598342 w 935662"/>
              <a:gd name="connsiteY209" fmla="*/ 584339 h 2382167"/>
              <a:gd name="connsiteX210" fmla="*/ 605187 w 935662"/>
              <a:gd name="connsiteY210" fmla="*/ 473881 h 2382167"/>
              <a:gd name="connsiteX211" fmla="*/ 927539 w 935662"/>
              <a:gd name="connsiteY211" fmla="*/ 469837 h 2382167"/>
              <a:gd name="connsiteX212" fmla="*/ 932829 w 935662"/>
              <a:gd name="connsiteY212" fmla="*/ 584030 h 2382167"/>
              <a:gd name="connsiteX213" fmla="*/ 890824 w 935662"/>
              <a:gd name="connsiteY213" fmla="*/ 650305 h 2382167"/>
              <a:gd name="connsiteX214" fmla="*/ 847573 w 935662"/>
              <a:gd name="connsiteY214" fmla="*/ 675820 h 2382167"/>
              <a:gd name="connsiteX215" fmla="*/ 780988 w 935662"/>
              <a:gd name="connsiteY215" fmla="*/ 722803 h 2382167"/>
              <a:gd name="connsiteX216" fmla="*/ 776942 w 935662"/>
              <a:gd name="connsiteY216" fmla="*/ 725914 h 2382167"/>
              <a:gd name="connsiteX217" fmla="*/ 773520 w 935662"/>
              <a:gd name="connsiteY217" fmla="*/ 725291 h 2382167"/>
              <a:gd name="connsiteX218" fmla="*/ 776942 w 935662"/>
              <a:gd name="connsiteY218" fmla="*/ 655594 h 2382167"/>
              <a:gd name="connsiteX219" fmla="*/ 789077 w 935662"/>
              <a:gd name="connsiteY219" fmla="*/ 599276 h 2382167"/>
              <a:gd name="connsiteX220" fmla="*/ 850374 w 935662"/>
              <a:gd name="connsiteY220" fmla="*/ 524911 h 2382167"/>
              <a:gd name="connsiteX221" fmla="*/ 924738 w 935662"/>
              <a:gd name="connsiteY221" fmla="*/ 470458 h 2382167"/>
              <a:gd name="connsiteX222" fmla="*/ 927539 w 935662"/>
              <a:gd name="connsiteY222" fmla="*/ 469837 h 2382167"/>
              <a:gd name="connsiteX223" fmla="*/ 606743 w 935662"/>
              <a:gd name="connsiteY223" fmla="*/ 311149 h 2382167"/>
              <a:gd name="connsiteX224" fmla="*/ 659328 w 935662"/>
              <a:gd name="connsiteY224" fmla="*/ 357200 h 2382167"/>
              <a:gd name="connsiteX225" fmla="*/ 671773 w 935662"/>
              <a:gd name="connsiteY225" fmla="*/ 362799 h 2382167"/>
              <a:gd name="connsiteX226" fmla="*/ 746761 w 935662"/>
              <a:gd name="connsiteY226" fmla="*/ 451167 h 2382167"/>
              <a:gd name="connsiteX227" fmla="*/ 759206 w 935662"/>
              <a:gd name="connsiteY227" fmla="*/ 556957 h 2382167"/>
              <a:gd name="connsiteX228" fmla="*/ 757961 w 935662"/>
              <a:gd name="connsiteY228" fmla="*/ 570337 h 2382167"/>
              <a:gd name="connsiteX229" fmla="*/ 751428 w 935662"/>
              <a:gd name="connsiteY229" fmla="*/ 565047 h 2382167"/>
              <a:gd name="connsiteX230" fmla="*/ 689820 w 935662"/>
              <a:gd name="connsiteY230" fmla="*/ 521798 h 2382167"/>
              <a:gd name="connsiteX231" fmla="*/ 651236 w 935662"/>
              <a:gd name="connsiteY231" fmla="*/ 500640 h 2382167"/>
              <a:gd name="connsiteX232" fmla="*/ 598654 w 935662"/>
              <a:gd name="connsiteY232" fmla="*/ 416629 h 2382167"/>
              <a:gd name="connsiteX233" fmla="*/ 604877 w 935662"/>
              <a:gd name="connsiteY233" fmla="*/ 314260 h 2382167"/>
              <a:gd name="connsiteX234" fmla="*/ 606743 w 935662"/>
              <a:gd name="connsiteY234" fmla="*/ 311149 h 2382167"/>
              <a:gd name="connsiteX235" fmla="*/ 930029 w 935662"/>
              <a:gd name="connsiteY235" fmla="*/ 304927 h 2382167"/>
              <a:gd name="connsiteX236" fmla="*/ 933140 w 935662"/>
              <a:gd name="connsiteY236" fmla="*/ 414140 h 2382167"/>
              <a:gd name="connsiteX237" fmla="*/ 894557 w 935662"/>
              <a:gd name="connsiteY237" fmla="*/ 484149 h 2382167"/>
              <a:gd name="connsiteX238" fmla="*/ 874333 w 935662"/>
              <a:gd name="connsiteY238" fmla="*/ 497216 h 2382167"/>
              <a:gd name="connsiteX239" fmla="*/ 776010 w 935662"/>
              <a:gd name="connsiteY239" fmla="*/ 563805 h 2382167"/>
              <a:gd name="connsiteX240" fmla="*/ 774141 w 935662"/>
              <a:gd name="connsiteY240" fmla="*/ 546379 h 2382167"/>
              <a:gd name="connsiteX241" fmla="*/ 791256 w 935662"/>
              <a:gd name="connsiteY241" fmla="*/ 427830 h 2382167"/>
              <a:gd name="connsiteX242" fmla="*/ 850685 w 935662"/>
              <a:gd name="connsiteY242" fmla="*/ 360933 h 2382167"/>
              <a:gd name="connsiteX243" fmla="*/ 924117 w 935662"/>
              <a:gd name="connsiteY243" fmla="*/ 307104 h 2382167"/>
              <a:gd name="connsiteX244" fmla="*/ 930029 w 935662"/>
              <a:gd name="connsiteY244" fmla="*/ 304927 h 2382167"/>
              <a:gd name="connsiteX245" fmla="*/ 602386 w 935662"/>
              <a:gd name="connsiteY245" fmla="*/ 148730 h 2382167"/>
              <a:gd name="connsiteX246" fmla="*/ 663062 w 935662"/>
              <a:gd name="connsiteY246" fmla="*/ 196337 h 2382167"/>
              <a:gd name="connsiteX247" fmla="*/ 750495 w 935662"/>
              <a:gd name="connsiteY247" fmla="*/ 343199 h 2382167"/>
              <a:gd name="connsiteX248" fmla="*/ 755473 w 935662"/>
              <a:gd name="connsiteY248" fmla="*/ 414762 h 2382167"/>
              <a:gd name="connsiteX249" fmla="*/ 751116 w 935662"/>
              <a:gd name="connsiteY249" fmla="*/ 415697 h 2382167"/>
              <a:gd name="connsiteX250" fmla="*/ 667418 w 935662"/>
              <a:gd name="connsiteY250" fmla="*/ 346621 h 2382167"/>
              <a:gd name="connsiteX251" fmla="*/ 596163 w 935662"/>
              <a:gd name="connsiteY251" fmla="*/ 229317 h 2382167"/>
              <a:gd name="connsiteX252" fmla="*/ 602386 w 935662"/>
              <a:gd name="connsiteY252" fmla="*/ 148730 h 2382167"/>
              <a:gd name="connsiteX253" fmla="*/ 925671 w 935662"/>
              <a:gd name="connsiteY253" fmla="*/ 140018 h 2382167"/>
              <a:gd name="connsiteX254" fmla="*/ 927539 w 935662"/>
              <a:gd name="connsiteY254" fmla="*/ 159309 h 2382167"/>
              <a:gd name="connsiteX255" fmla="*/ 931272 w 935662"/>
              <a:gd name="connsiteY255" fmla="*/ 221850 h 2382167"/>
              <a:gd name="connsiteX256" fmla="*/ 857840 w 935662"/>
              <a:gd name="connsiteY256" fmla="*/ 341020 h 2382167"/>
              <a:gd name="connsiteX257" fmla="*/ 794055 w 935662"/>
              <a:gd name="connsiteY257" fmla="*/ 385827 h 2382167"/>
              <a:gd name="connsiteX258" fmla="*/ 774452 w 935662"/>
              <a:gd name="connsiteY258" fmla="*/ 410718 h 2382167"/>
              <a:gd name="connsiteX259" fmla="*/ 801212 w 935662"/>
              <a:gd name="connsiteY259" fmla="*/ 259188 h 2382167"/>
              <a:gd name="connsiteX260" fmla="*/ 865308 w 935662"/>
              <a:gd name="connsiteY260" fmla="*/ 188868 h 2382167"/>
              <a:gd name="connsiteX261" fmla="*/ 925671 w 935662"/>
              <a:gd name="connsiteY261" fmla="*/ 140018 h 2382167"/>
              <a:gd name="connsiteX262" fmla="*/ 754851 w 935662"/>
              <a:gd name="connsiteY262" fmla="*/ 0 h 2382167"/>
              <a:gd name="connsiteX263" fmla="*/ 766053 w 935662"/>
              <a:gd name="connsiteY263" fmla="*/ 12135 h 2382167"/>
              <a:gd name="connsiteX264" fmla="*/ 820816 w 935662"/>
              <a:gd name="connsiteY264" fmla="*/ 107657 h 2382167"/>
              <a:gd name="connsiteX265" fmla="*/ 816459 w 935662"/>
              <a:gd name="connsiteY265" fmla="*/ 188557 h 2382167"/>
              <a:gd name="connsiteX266" fmla="*/ 765430 w 935662"/>
              <a:gd name="connsiteY266" fmla="*/ 271323 h 2382167"/>
              <a:gd name="connsiteX267" fmla="*/ 760763 w 935662"/>
              <a:gd name="connsiteY267" fmla="*/ 284080 h 2382167"/>
              <a:gd name="connsiteX268" fmla="*/ 764808 w 935662"/>
              <a:gd name="connsiteY268" fmla="*/ 971101 h 2382167"/>
              <a:gd name="connsiteX269" fmla="*/ 749873 w 935662"/>
              <a:gd name="connsiteY269" fmla="*/ 1387110 h 2382167"/>
              <a:gd name="connsiteX270" fmla="*/ 653105 w 935662"/>
              <a:gd name="connsiteY270" fmla="*/ 1961492 h 2382167"/>
              <a:gd name="connsiteX271" fmla="*/ 637235 w 935662"/>
              <a:gd name="connsiteY271" fmla="*/ 2047059 h 2382167"/>
              <a:gd name="connsiteX272" fmla="*/ 577806 w 935662"/>
              <a:gd name="connsiteY272" fmla="*/ 2214147 h 2382167"/>
              <a:gd name="connsiteX273" fmla="*/ 498773 w 935662"/>
              <a:gd name="connsiteY273" fmla="*/ 2372212 h 2382167"/>
              <a:gd name="connsiteX274" fmla="*/ 492239 w 935662"/>
              <a:gd name="connsiteY274" fmla="*/ 2382167 h 2382167"/>
              <a:gd name="connsiteX275" fmla="*/ 659639 w 935662"/>
              <a:gd name="connsiteY275" fmla="*/ 1748665 h 2382167"/>
              <a:gd name="connsiteX276" fmla="*/ 659328 w 935662"/>
              <a:gd name="connsiteY276" fmla="*/ 1840455 h 2382167"/>
              <a:gd name="connsiteX277" fmla="*/ 655906 w 935662"/>
              <a:gd name="connsiteY277" fmla="*/ 1932866 h 2382167"/>
              <a:gd name="connsiteX278" fmla="*/ 661816 w 935662"/>
              <a:gd name="connsiteY278" fmla="*/ 1912331 h 2382167"/>
              <a:gd name="connsiteX279" fmla="*/ 739915 w 935662"/>
              <a:gd name="connsiteY279" fmla="*/ 1458673 h 2382167"/>
              <a:gd name="connsiteX280" fmla="*/ 758586 w 935662"/>
              <a:gd name="connsiteY280" fmla="*/ 1076270 h 2382167"/>
              <a:gd name="connsiteX281" fmla="*/ 758586 w 935662"/>
              <a:gd name="connsiteY281" fmla="*/ 1058534 h 2382167"/>
              <a:gd name="connsiteX282" fmla="*/ 755785 w 935662"/>
              <a:gd name="connsiteY282" fmla="*/ 1067869 h 2382167"/>
              <a:gd name="connsiteX283" fmla="*/ 731826 w 935662"/>
              <a:gd name="connsiteY283" fmla="*/ 1047955 h 2382167"/>
              <a:gd name="connsiteX284" fmla="*/ 669907 w 935662"/>
              <a:gd name="connsiteY284" fmla="*/ 1010617 h 2382167"/>
              <a:gd name="connsiteX285" fmla="*/ 596164 w 935662"/>
              <a:gd name="connsiteY285" fmla="*/ 877445 h 2382167"/>
              <a:gd name="connsiteX286" fmla="*/ 602387 w 935662"/>
              <a:gd name="connsiteY286" fmla="*/ 810236 h 2382167"/>
              <a:gd name="connsiteX287" fmla="*/ 607365 w 935662"/>
              <a:gd name="connsiteY287" fmla="*/ 814281 h 2382167"/>
              <a:gd name="connsiteX288" fmla="*/ 671152 w 935662"/>
              <a:gd name="connsiteY288" fmla="*/ 861886 h 2382167"/>
              <a:gd name="connsiteX289" fmla="*/ 736493 w 935662"/>
              <a:gd name="connsiteY289" fmla="*/ 925050 h 2382167"/>
              <a:gd name="connsiteX290" fmla="*/ 752050 w 935662"/>
              <a:gd name="connsiteY290" fmla="*/ 981369 h 2382167"/>
              <a:gd name="connsiteX291" fmla="*/ 758896 w 935662"/>
              <a:gd name="connsiteY291" fmla="*/ 1026174 h 2382167"/>
              <a:gd name="connsiteX292" fmla="*/ 759829 w 935662"/>
              <a:gd name="connsiteY292" fmla="*/ 1017774 h 2382167"/>
              <a:gd name="connsiteX293" fmla="*/ 760141 w 935662"/>
              <a:gd name="connsiteY293" fmla="*/ 544824 h 2382167"/>
              <a:gd name="connsiteX294" fmla="*/ 756096 w 935662"/>
              <a:gd name="connsiteY294" fmla="*/ 283769 h 2382167"/>
              <a:gd name="connsiteX295" fmla="*/ 746762 w 935662"/>
              <a:gd name="connsiteY295" fmla="*/ 257009 h 2382167"/>
              <a:gd name="connsiteX296" fmla="*/ 709734 w 935662"/>
              <a:gd name="connsiteY296" fmla="*/ 197580 h 2382167"/>
              <a:gd name="connsiteX297" fmla="*/ 702889 w 935662"/>
              <a:gd name="connsiteY297" fmla="*/ 104858 h 2382167"/>
              <a:gd name="connsiteX298" fmla="*/ 752361 w 935662"/>
              <a:gd name="connsiteY298" fmla="*/ 4667 h 2382167"/>
              <a:gd name="connsiteX299" fmla="*/ 754851 w 935662"/>
              <a:gd name="connsiteY299" fmla="*/ 0 h 238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935662" h="2382167">
                <a:moveTo>
                  <a:pt x="479172" y="1200107"/>
                </a:moveTo>
                <a:cubicBezTo>
                  <a:pt x="481040" y="1203219"/>
                  <a:pt x="482906" y="1204774"/>
                  <a:pt x="483528" y="1206953"/>
                </a:cubicBezTo>
                <a:cubicBezTo>
                  <a:pt x="490996" y="1227177"/>
                  <a:pt x="499709" y="1247091"/>
                  <a:pt x="505621" y="1267938"/>
                </a:cubicBezTo>
                <a:cubicBezTo>
                  <a:pt x="513089" y="1294074"/>
                  <a:pt x="507176" y="1317722"/>
                  <a:pt x="488506" y="1337946"/>
                </a:cubicBezTo>
                <a:cubicBezTo>
                  <a:pt x="478861" y="1348214"/>
                  <a:pt x="468281" y="1357549"/>
                  <a:pt x="459258" y="1367817"/>
                </a:cubicBezTo>
                <a:cubicBezTo>
                  <a:pt x="447434" y="1380886"/>
                  <a:pt x="437478" y="1394266"/>
                  <a:pt x="426586" y="1407956"/>
                </a:cubicBezTo>
                <a:cubicBezTo>
                  <a:pt x="417875" y="1387419"/>
                  <a:pt x="413518" y="1365951"/>
                  <a:pt x="411339" y="1343547"/>
                </a:cubicBezTo>
                <a:cubicBezTo>
                  <a:pt x="410718" y="1335769"/>
                  <a:pt x="411028" y="1328301"/>
                  <a:pt x="410718" y="1320523"/>
                </a:cubicBezTo>
                <a:cubicBezTo>
                  <a:pt x="409473" y="1292208"/>
                  <a:pt x="420052" y="1269183"/>
                  <a:pt x="441521" y="1251136"/>
                </a:cubicBezTo>
                <a:cubicBezTo>
                  <a:pt x="458013" y="1237446"/>
                  <a:pt x="471393" y="1221887"/>
                  <a:pt x="479172" y="1200107"/>
                </a:cubicBezTo>
                <a:close/>
                <a:moveTo>
                  <a:pt x="0" y="1198862"/>
                </a:moveTo>
                <a:cubicBezTo>
                  <a:pt x="14001" y="1210686"/>
                  <a:pt x="28004" y="1222198"/>
                  <a:pt x="42006" y="1234334"/>
                </a:cubicBezTo>
                <a:cubicBezTo>
                  <a:pt x="117926" y="1300608"/>
                  <a:pt x="187936" y="1372795"/>
                  <a:pt x="252032" y="1450894"/>
                </a:cubicBezTo>
                <a:cubicBezTo>
                  <a:pt x="347244" y="1566953"/>
                  <a:pt x="410719" y="1697637"/>
                  <a:pt x="439968" y="1844810"/>
                </a:cubicBezTo>
                <a:cubicBezTo>
                  <a:pt x="441213" y="1851656"/>
                  <a:pt x="443080" y="1858190"/>
                  <a:pt x="444325" y="1865036"/>
                </a:cubicBezTo>
                <a:cubicBezTo>
                  <a:pt x="444325" y="1865036"/>
                  <a:pt x="444325" y="1865347"/>
                  <a:pt x="444012" y="1865347"/>
                </a:cubicBezTo>
                <a:cubicBezTo>
                  <a:pt x="427834" y="1829564"/>
                  <a:pt x="412275" y="1793159"/>
                  <a:pt x="395473" y="1757687"/>
                </a:cubicBezTo>
                <a:cubicBezTo>
                  <a:pt x="357202" y="1675545"/>
                  <a:pt x="305862" y="1601180"/>
                  <a:pt x="251722" y="1529304"/>
                </a:cubicBezTo>
                <a:cubicBezTo>
                  <a:pt x="170511" y="1421334"/>
                  <a:pt x="87123" y="1314921"/>
                  <a:pt x="4356" y="1207575"/>
                </a:cubicBezTo>
                <a:cubicBezTo>
                  <a:pt x="2490" y="1205085"/>
                  <a:pt x="622" y="1202908"/>
                  <a:pt x="0" y="1198862"/>
                </a:cubicBezTo>
                <a:close/>
                <a:moveTo>
                  <a:pt x="440901" y="1077825"/>
                </a:moveTo>
                <a:cubicBezTo>
                  <a:pt x="454591" y="1107385"/>
                  <a:pt x="467971" y="1133521"/>
                  <a:pt x="471394" y="1163081"/>
                </a:cubicBezTo>
                <a:cubicBezTo>
                  <a:pt x="473573" y="1182060"/>
                  <a:pt x="467971" y="1199173"/>
                  <a:pt x="455836" y="1213797"/>
                </a:cubicBezTo>
                <a:cubicBezTo>
                  <a:pt x="448058" y="1223132"/>
                  <a:pt x="439034" y="1231533"/>
                  <a:pt x="431256" y="1240868"/>
                </a:cubicBezTo>
                <a:cubicBezTo>
                  <a:pt x="418497" y="1256424"/>
                  <a:pt x="406051" y="1272294"/>
                  <a:pt x="392671" y="1288785"/>
                </a:cubicBezTo>
                <a:cubicBezTo>
                  <a:pt x="379291" y="1255181"/>
                  <a:pt x="372758" y="1220020"/>
                  <a:pt x="376180" y="1183616"/>
                </a:cubicBezTo>
                <a:cubicBezTo>
                  <a:pt x="378046" y="1164324"/>
                  <a:pt x="387070" y="1148146"/>
                  <a:pt x="401073" y="1135388"/>
                </a:cubicBezTo>
                <a:cubicBezTo>
                  <a:pt x="417876" y="1119831"/>
                  <a:pt x="433744" y="1103961"/>
                  <a:pt x="440901" y="1077825"/>
                </a:cubicBezTo>
                <a:close/>
                <a:moveTo>
                  <a:pt x="925984" y="976078"/>
                </a:moveTo>
                <a:cubicBezTo>
                  <a:pt x="927540" y="991324"/>
                  <a:pt x="929717" y="1004393"/>
                  <a:pt x="930028" y="1017460"/>
                </a:cubicBezTo>
                <a:cubicBezTo>
                  <a:pt x="930651" y="1041419"/>
                  <a:pt x="931583" y="1065689"/>
                  <a:pt x="929406" y="1089648"/>
                </a:cubicBezTo>
                <a:cubicBezTo>
                  <a:pt x="926606" y="1119829"/>
                  <a:pt x="909804" y="1142856"/>
                  <a:pt x="883978" y="1159347"/>
                </a:cubicBezTo>
                <a:cubicBezTo>
                  <a:pt x="876821" y="1163701"/>
                  <a:pt x="869665" y="1168057"/>
                  <a:pt x="862197" y="1171792"/>
                </a:cubicBezTo>
                <a:cubicBezTo>
                  <a:pt x="829216" y="1187660"/>
                  <a:pt x="796856" y="1204774"/>
                  <a:pt x="768230" y="1232777"/>
                </a:cubicBezTo>
                <a:cubicBezTo>
                  <a:pt x="765429" y="1199484"/>
                  <a:pt x="768230" y="1169613"/>
                  <a:pt x="774453" y="1139744"/>
                </a:cubicBezTo>
                <a:cubicBezTo>
                  <a:pt x="775387" y="1136009"/>
                  <a:pt x="776319" y="1132277"/>
                  <a:pt x="777253" y="1128542"/>
                </a:cubicBezTo>
                <a:cubicBezTo>
                  <a:pt x="787522" y="1074712"/>
                  <a:pt x="818325" y="1038619"/>
                  <a:pt x="869977" y="1020884"/>
                </a:cubicBezTo>
                <a:cubicBezTo>
                  <a:pt x="888956" y="1014349"/>
                  <a:pt x="903270" y="1000348"/>
                  <a:pt x="916650" y="986036"/>
                </a:cubicBezTo>
                <a:cubicBezTo>
                  <a:pt x="919138" y="983235"/>
                  <a:pt x="921628" y="980435"/>
                  <a:pt x="925984" y="976078"/>
                </a:cubicBezTo>
                <a:close/>
                <a:moveTo>
                  <a:pt x="602076" y="975456"/>
                </a:moveTo>
                <a:cubicBezTo>
                  <a:pt x="606432" y="980745"/>
                  <a:pt x="608609" y="983545"/>
                  <a:pt x="611099" y="985725"/>
                </a:cubicBezTo>
                <a:cubicBezTo>
                  <a:pt x="625100" y="997859"/>
                  <a:pt x="637235" y="1014040"/>
                  <a:pt x="653415" y="1020573"/>
                </a:cubicBezTo>
                <a:cubicBezTo>
                  <a:pt x="712844" y="1044221"/>
                  <a:pt x="740849" y="1088715"/>
                  <a:pt x="748316" y="1149701"/>
                </a:cubicBezTo>
                <a:cubicBezTo>
                  <a:pt x="752049" y="1178326"/>
                  <a:pt x="755473" y="1206951"/>
                  <a:pt x="750183" y="1237756"/>
                </a:cubicBezTo>
                <a:cubicBezTo>
                  <a:pt x="724979" y="1211620"/>
                  <a:pt x="696353" y="1193574"/>
                  <a:pt x="666172" y="1177704"/>
                </a:cubicBezTo>
                <a:cubicBezTo>
                  <a:pt x="664616" y="1176770"/>
                  <a:pt x="663060" y="1175838"/>
                  <a:pt x="661505" y="1175214"/>
                </a:cubicBezTo>
                <a:cubicBezTo>
                  <a:pt x="609854" y="1150323"/>
                  <a:pt x="588075" y="1108939"/>
                  <a:pt x="593674" y="1052621"/>
                </a:cubicBezTo>
                <a:cubicBezTo>
                  <a:pt x="596164" y="1028041"/>
                  <a:pt x="598964" y="1003461"/>
                  <a:pt x="602076" y="975456"/>
                </a:cubicBezTo>
                <a:close/>
                <a:moveTo>
                  <a:pt x="406363" y="966743"/>
                </a:moveTo>
                <a:cubicBezTo>
                  <a:pt x="419432" y="992569"/>
                  <a:pt x="432501" y="1017772"/>
                  <a:pt x="436234" y="1046709"/>
                </a:cubicBezTo>
                <a:cubicBezTo>
                  <a:pt x="439035" y="1068801"/>
                  <a:pt x="431257" y="1088091"/>
                  <a:pt x="416632" y="1104271"/>
                </a:cubicBezTo>
                <a:cubicBezTo>
                  <a:pt x="405120" y="1117340"/>
                  <a:pt x="392672" y="1129475"/>
                  <a:pt x="381471" y="1142855"/>
                </a:cubicBezTo>
                <a:cubicBezTo>
                  <a:pt x="373382" y="1152811"/>
                  <a:pt x="366536" y="1163702"/>
                  <a:pt x="358757" y="1174903"/>
                </a:cubicBezTo>
                <a:cubicBezTo>
                  <a:pt x="349423" y="1154679"/>
                  <a:pt x="344755" y="1133208"/>
                  <a:pt x="341955" y="1111428"/>
                </a:cubicBezTo>
                <a:cubicBezTo>
                  <a:pt x="341021" y="1104271"/>
                  <a:pt x="340710" y="1096804"/>
                  <a:pt x="340399" y="1089647"/>
                </a:cubicBezTo>
                <a:cubicBezTo>
                  <a:pt x="338533" y="1060399"/>
                  <a:pt x="348178" y="1035819"/>
                  <a:pt x="370271" y="1016838"/>
                </a:cubicBezTo>
                <a:cubicBezTo>
                  <a:pt x="386139" y="1003148"/>
                  <a:pt x="398584" y="987280"/>
                  <a:pt x="406363" y="966743"/>
                </a:cubicBezTo>
                <a:close/>
                <a:moveTo>
                  <a:pt x="371203" y="848818"/>
                </a:moveTo>
                <a:cubicBezTo>
                  <a:pt x="379604" y="870287"/>
                  <a:pt x="387695" y="889890"/>
                  <a:pt x="394850" y="909803"/>
                </a:cubicBezTo>
                <a:cubicBezTo>
                  <a:pt x="406364" y="941853"/>
                  <a:pt x="399519" y="969544"/>
                  <a:pt x="376492" y="994748"/>
                </a:cubicBezTo>
                <a:cubicBezTo>
                  <a:pt x="357513" y="1015283"/>
                  <a:pt x="339465" y="1037064"/>
                  <a:pt x="319863" y="1059778"/>
                </a:cubicBezTo>
                <a:cubicBezTo>
                  <a:pt x="315506" y="1042042"/>
                  <a:pt x="310839" y="1023374"/>
                  <a:pt x="306483" y="1004704"/>
                </a:cubicBezTo>
                <a:cubicBezTo>
                  <a:pt x="304927" y="998170"/>
                  <a:pt x="304927" y="991637"/>
                  <a:pt x="304303" y="985101"/>
                </a:cubicBezTo>
                <a:cubicBezTo>
                  <a:pt x="299949" y="949008"/>
                  <a:pt x="312395" y="920071"/>
                  <a:pt x="339776" y="895802"/>
                </a:cubicBezTo>
                <a:cubicBezTo>
                  <a:pt x="350356" y="886467"/>
                  <a:pt x="357200" y="872777"/>
                  <a:pt x="365291" y="860642"/>
                </a:cubicBezTo>
                <a:cubicBezTo>
                  <a:pt x="367469" y="857531"/>
                  <a:pt x="368714" y="853796"/>
                  <a:pt x="371203" y="848818"/>
                </a:cubicBezTo>
                <a:close/>
                <a:moveTo>
                  <a:pt x="925670" y="804322"/>
                </a:moveTo>
                <a:cubicBezTo>
                  <a:pt x="927226" y="815835"/>
                  <a:pt x="929405" y="827036"/>
                  <a:pt x="930027" y="838549"/>
                </a:cubicBezTo>
                <a:cubicBezTo>
                  <a:pt x="931271" y="863751"/>
                  <a:pt x="933138" y="888955"/>
                  <a:pt x="931582" y="913848"/>
                </a:cubicBezTo>
                <a:cubicBezTo>
                  <a:pt x="929716" y="944651"/>
                  <a:pt x="913535" y="968299"/>
                  <a:pt x="888021" y="985722"/>
                </a:cubicBezTo>
                <a:cubicBezTo>
                  <a:pt x="882732" y="989146"/>
                  <a:pt x="877442" y="992568"/>
                  <a:pt x="871843" y="995680"/>
                </a:cubicBezTo>
                <a:cubicBezTo>
                  <a:pt x="837926" y="1014348"/>
                  <a:pt x="803389" y="1031773"/>
                  <a:pt x="774141" y="1062576"/>
                </a:cubicBezTo>
                <a:cubicBezTo>
                  <a:pt x="769474" y="1008747"/>
                  <a:pt x="776008" y="959586"/>
                  <a:pt x="795610" y="912603"/>
                </a:cubicBezTo>
                <a:cubicBezTo>
                  <a:pt x="806500" y="886465"/>
                  <a:pt x="827037" y="868731"/>
                  <a:pt x="852240" y="857528"/>
                </a:cubicBezTo>
                <a:cubicBezTo>
                  <a:pt x="880243" y="845083"/>
                  <a:pt x="905446" y="829837"/>
                  <a:pt x="925670" y="804322"/>
                </a:cubicBezTo>
                <a:close/>
                <a:moveTo>
                  <a:pt x="334798" y="734625"/>
                </a:moveTo>
                <a:cubicBezTo>
                  <a:pt x="344134" y="759518"/>
                  <a:pt x="353158" y="781609"/>
                  <a:pt x="360625" y="804323"/>
                </a:cubicBezTo>
                <a:cubicBezTo>
                  <a:pt x="369336" y="831704"/>
                  <a:pt x="362181" y="855973"/>
                  <a:pt x="343511" y="877131"/>
                </a:cubicBezTo>
                <a:cubicBezTo>
                  <a:pt x="330130" y="892067"/>
                  <a:pt x="316129" y="907002"/>
                  <a:pt x="303060" y="922248"/>
                </a:cubicBezTo>
                <a:cubicBezTo>
                  <a:pt x="296837" y="929716"/>
                  <a:pt x="292170" y="938429"/>
                  <a:pt x="286257" y="947452"/>
                </a:cubicBezTo>
                <a:cubicBezTo>
                  <a:pt x="275678" y="924738"/>
                  <a:pt x="271634" y="901403"/>
                  <a:pt x="268521" y="877755"/>
                </a:cubicBezTo>
                <a:cubicBezTo>
                  <a:pt x="262922" y="837305"/>
                  <a:pt x="275367" y="804633"/>
                  <a:pt x="307416" y="778497"/>
                </a:cubicBezTo>
                <a:cubicBezTo>
                  <a:pt x="316750" y="771030"/>
                  <a:pt x="322041" y="758584"/>
                  <a:pt x="328886" y="748005"/>
                </a:cubicBezTo>
                <a:cubicBezTo>
                  <a:pt x="331065" y="744894"/>
                  <a:pt x="332310" y="740848"/>
                  <a:pt x="334798" y="734625"/>
                </a:cubicBezTo>
                <a:close/>
                <a:moveTo>
                  <a:pt x="350355" y="650927"/>
                </a:moveTo>
                <a:cubicBezTo>
                  <a:pt x="368402" y="679553"/>
                  <a:pt x="386759" y="708179"/>
                  <a:pt x="403872" y="737116"/>
                </a:cubicBezTo>
                <a:cubicBezTo>
                  <a:pt x="486327" y="875267"/>
                  <a:pt x="556337" y="1019019"/>
                  <a:pt x="607677" y="1171793"/>
                </a:cubicBezTo>
                <a:cubicBezTo>
                  <a:pt x="656216" y="1315546"/>
                  <a:pt x="677995" y="1462719"/>
                  <a:pt x="667105" y="1614562"/>
                </a:cubicBezTo>
                <a:cubicBezTo>
                  <a:pt x="664616" y="1648165"/>
                  <a:pt x="662749" y="1681458"/>
                  <a:pt x="660261" y="1715062"/>
                </a:cubicBezTo>
                <a:cubicBezTo>
                  <a:pt x="659949" y="1717241"/>
                  <a:pt x="659016" y="1720042"/>
                  <a:pt x="658082" y="1725330"/>
                </a:cubicBezTo>
                <a:cubicBezTo>
                  <a:pt x="655592" y="1696083"/>
                  <a:pt x="653104" y="1669634"/>
                  <a:pt x="650925" y="1643498"/>
                </a:cubicBezTo>
                <a:cubicBezTo>
                  <a:pt x="640346" y="1521838"/>
                  <a:pt x="612965" y="1403601"/>
                  <a:pt x="576250" y="1287231"/>
                </a:cubicBezTo>
                <a:cubicBezTo>
                  <a:pt x="510907" y="1078760"/>
                  <a:pt x="434366" y="874644"/>
                  <a:pt x="355333" y="671151"/>
                </a:cubicBezTo>
                <a:cubicBezTo>
                  <a:pt x="352845" y="664929"/>
                  <a:pt x="350666" y="658395"/>
                  <a:pt x="350355" y="650927"/>
                </a:cubicBezTo>
                <a:close/>
                <a:moveTo>
                  <a:pt x="605500" y="643770"/>
                </a:moveTo>
                <a:cubicBezTo>
                  <a:pt x="608611" y="647192"/>
                  <a:pt x="611412" y="650304"/>
                  <a:pt x="614523" y="653728"/>
                </a:cubicBezTo>
                <a:cubicBezTo>
                  <a:pt x="628213" y="669285"/>
                  <a:pt x="644392" y="681730"/>
                  <a:pt x="663684" y="690132"/>
                </a:cubicBezTo>
                <a:cubicBezTo>
                  <a:pt x="677998" y="696355"/>
                  <a:pt x="691688" y="704444"/>
                  <a:pt x="704444" y="713468"/>
                </a:cubicBezTo>
                <a:cubicBezTo>
                  <a:pt x="724047" y="727469"/>
                  <a:pt x="735560" y="748005"/>
                  <a:pt x="742405" y="771030"/>
                </a:cubicBezTo>
                <a:cubicBezTo>
                  <a:pt x="754541" y="810548"/>
                  <a:pt x="760764" y="850685"/>
                  <a:pt x="757653" y="892069"/>
                </a:cubicBezTo>
                <a:cubicBezTo>
                  <a:pt x="757340" y="894246"/>
                  <a:pt x="757029" y="896736"/>
                  <a:pt x="756718" y="900469"/>
                </a:cubicBezTo>
                <a:cubicBezTo>
                  <a:pt x="754229" y="898292"/>
                  <a:pt x="752673" y="897047"/>
                  <a:pt x="751117" y="895802"/>
                </a:cubicBezTo>
                <a:cubicBezTo>
                  <a:pt x="730270" y="881177"/>
                  <a:pt x="709735" y="866242"/>
                  <a:pt x="688887" y="851930"/>
                </a:cubicBezTo>
                <a:cubicBezTo>
                  <a:pt x="682041" y="847263"/>
                  <a:pt x="674263" y="843841"/>
                  <a:pt x="666795" y="840106"/>
                </a:cubicBezTo>
                <a:cubicBezTo>
                  <a:pt x="612033" y="814902"/>
                  <a:pt x="591496" y="771343"/>
                  <a:pt x="596787" y="713157"/>
                </a:cubicBezTo>
                <a:cubicBezTo>
                  <a:pt x="598964" y="690132"/>
                  <a:pt x="600832" y="667418"/>
                  <a:pt x="603010" y="644392"/>
                </a:cubicBezTo>
                <a:cubicBezTo>
                  <a:pt x="603631" y="644081"/>
                  <a:pt x="604565" y="644081"/>
                  <a:pt x="605500" y="643770"/>
                </a:cubicBezTo>
                <a:close/>
                <a:moveTo>
                  <a:pt x="926604" y="634746"/>
                </a:moveTo>
                <a:cubicBezTo>
                  <a:pt x="927849" y="638792"/>
                  <a:pt x="928782" y="640969"/>
                  <a:pt x="929094" y="643148"/>
                </a:cubicBezTo>
                <a:cubicBezTo>
                  <a:pt x="931271" y="672085"/>
                  <a:pt x="934694" y="700711"/>
                  <a:pt x="935628" y="729647"/>
                </a:cubicBezTo>
                <a:cubicBezTo>
                  <a:pt x="936562" y="770718"/>
                  <a:pt x="918515" y="802145"/>
                  <a:pt x="882732" y="823303"/>
                </a:cubicBezTo>
                <a:cubicBezTo>
                  <a:pt x="874331" y="828281"/>
                  <a:pt x="865931" y="832948"/>
                  <a:pt x="857218" y="837615"/>
                </a:cubicBezTo>
                <a:cubicBezTo>
                  <a:pt x="828592" y="852550"/>
                  <a:pt x="801522" y="869665"/>
                  <a:pt x="776942" y="894245"/>
                </a:cubicBezTo>
                <a:cubicBezTo>
                  <a:pt x="772896" y="848507"/>
                  <a:pt x="778185" y="806812"/>
                  <a:pt x="790321" y="765430"/>
                </a:cubicBezTo>
                <a:cubicBezTo>
                  <a:pt x="800277" y="731203"/>
                  <a:pt x="820814" y="705688"/>
                  <a:pt x="852862" y="690753"/>
                </a:cubicBezTo>
                <a:cubicBezTo>
                  <a:pt x="881177" y="677684"/>
                  <a:pt x="907623" y="663061"/>
                  <a:pt x="926604" y="634746"/>
                </a:cubicBezTo>
                <a:close/>
                <a:moveTo>
                  <a:pt x="299016" y="626345"/>
                </a:moveTo>
                <a:cubicBezTo>
                  <a:pt x="311462" y="657772"/>
                  <a:pt x="329198" y="687643"/>
                  <a:pt x="324220" y="723736"/>
                </a:cubicBezTo>
                <a:cubicBezTo>
                  <a:pt x="321109" y="744271"/>
                  <a:pt x="311772" y="761696"/>
                  <a:pt x="296839" y="775387"/>
                </a:cubicBezTo>
                <a:cubicBezTo>
                  <a:pt x="276302" y="793744"/>
                  <a:pt x="260745" y="814591"/>
                  <a:pt x="252964" y="842907"/>
                </a:cubicBezTo>
                <a:cubicBezTo>
                  <a:pt x="226206" y="777875"/>
                  <a:pt x="227762" y="709111"/>
                  <a:pt x="275368" y="660572"/>
                </a:cubicBezTo>
                <a:cubicBezTo>
                  <a:pt x="284702" y="651238"/>
                  <a:pt x="290614" y="638480"/>
                  <a:pt x="299016" y="626345"/>
                </a:cubicBezTo>
                <a:close/>
                <a:moveTo>
                  <a:pt x="148729" y="563493"/>
                </a:moveTo>
                <a:cubicBezTo>
                  <a:pt x="170511" y="575628"/>
                  <a:pt x="188558" y="589318"/>
                  <a:pt x="204425" y="606431"/>
                </a:cubicBezTo>
                <a:cubicBezTo>
                  <a:pt x="229318" y="633190"/>
                  <a:pt x="238342" y="663683"/>
                  <a:pt x="229318" y="699155"/>
                </a:cubicBezTo>
                <a:cubicBezTo>
                  <a:pt x="225584" y="713779"/>
                  <a:pt x="221851" y="728402"/>
                  <a:pt x="216871" y="742405"/>
                </a:cubicBezTo>
                <a:cubicBezTo>
                  <a:pt x="214383" y="749873"/>
                  <a:pt x="214072" y="755783"/>
                  <a:pt x="216560" y="763251"/>
                </a:cubicBezTo>
                <a:cubicBezTo>
                  <a:pt x="296215" y="995992"/>
                  <a:pt x="372136" y="1229666"/>
                  <a:pt x="434367" y="1467695"/>
                </a:cubicBezTo>
                <a:cubicBezTo>
                  <a:pt x="459258" y="1562908"/>
                  <a:pt x="481661" y="1659052"/>
                  <a:pt x="493485" y="1757065"/>
                </a:cubicBezTo>
                <a:cubicBezTo>
                  <a:pt x="506555" y="1866901"/>
                  <a:pt x="509353" y="1977359"/>
                  <a:pt x="504375" y="2087817"/>
                </a:cubicBezTo>
                <a:cubicBezTo>
                  <a:pt x="503441" y="2105553"/>
                  <a:pt x="503441" y="2123599"/>
                  <a:pt x="503754" y="2141335"/>
                </a:cubicBezTo>
                <a:cubicBezTo>
                  <a:pt x="504686" y="2180851"/>
                  <a:pt x="500642" y="2219435"/>
                  <a:pt x="489751" y="2257395"/>
                </a:cubicBezTo>
                <a:cubicBezTo>
                  <a:pt x="489129" y="2258950"/>
                  <a:pt x="489129" y="2260817"/>
                  <a:pt x="488195" y="2262372"/>
                </a:cubicBezTo>
                <a:cubicBezTo>
                  <a:pt x="486639" y="2264862"/>
                  <a:pt x="485084" y="2267352"/>
                  <a:pt x="482283" y="2269529"/>
                </a:cubicBezTo>
                <a:cubicBezTo>
                  <a:pt x="485394" y="2142580"/>
                  <a:pt x="475128" y="2016875"/>
                  <a:pt x="453036" y="1891794"/>
                </a:cubicBezTo>
                <a:cubicBezTo>
                  <a:pt x="459258" y="1911707"/>
                  <a:pt x="466105" y="1931310"/>
                  <a:pt x="472017" y="1951223"/>
                </a:cubicBezTo>
                <a:cubicBezTo>
                  <a:pt x="477929" y="1971447"/>
                  <a:pt x="483217" y="1991673"/>
                  <a:pt x="487573" y="2012207"/>
                </a:cubicBezTo>
                <a:cubicBezTo>
                  <a:pt x="492241" y="2032744"/>
                  <a:pt x="495663" y="2053902"/>
                  <a:pt x="499398" y="2074750"/>
                </a:cubicBezTo>
                <a:cubicBezTo>
                  <a:pt x="500330" y="2074750"/>
                  <a:pt x="501575" y="2074750"/>
                  <a:pt x="502509" y="2074750"/>
                </a:cubicBezTo>
                <a:cubicBezTo>
                  <a:pt x="502509" y="2043945"/>
                  <a:pt x="502509" y="2012831"/>
                  <a:pt x="502509" y="1982026"/>
                </a:cubicBezTo>
                <a:cubicBezTo>
                  <a:pt x="503441" y="1810894"/>
                  <a:pt x="477929" y="1643495"/>
                  <a:pt x="433122" y="1478897"/>
                </a:cubicBezTo>
                <a:cubicBezTo>
                  <a:pt x="428455" y="1461785"/>
                  <a:pt x="424410" y="1444359"/>
                  <a:pt x="419121" y="1427247"/>
                </a:cubicBezTo>
                <a:cubicBezTo>
                  <a:pt x="417565" y="1422267"/>
                  <a:pt x="413209" y="1416355"/>
                  <a:pt x="408542" y="1414799"/>
                </a:cubicBezTo>
                <a:cubicBezTo>
                  <a:pt x="386760" y="1407332"/>
                  <a:pt x="364980" y="1398932"/>
                  <a:pt x="342577" y="1394886"/>
                </a:cubicBezTo>
                <a:cubicBezTo>
                  <a:pt x="301193" y="1387418"/>
                  <a:pt x="276302" y="1364705"/>
                  <a:pt x="267900" y="1323633"/>
                </a:cubicBezTo>
                <a:cubicBezTo>
                  <a:pt x="264478" y="1306208"/>
                  <a:pt x="260745" y="1288784"/>
                  <a:pt x="256699" y="1269493"/>
                </a:cubicBezTo>
                <a:cubicBezTo>
                  <a:pt x="261988" y="1272604"/>
                  <a:pt x="265099" y="1275094"/>
                  <a:pt x="268523" y="1276650"/>
                </a:cubicBezTo>
                <a:cubicBezTo>
                  <a:pt x="280969" y="1281628"/>
                  <a:pt x="293415" y="1288784"/>
                  <a:pt x="306484" y="1290029"/>
                </a:cubicBezTo>
                <a:cubicBezTo>
                  <a:pt x="346934" y="1294073"/>
                  <a:pt x="374625" y="1314610"/>
                  <a:pt x="392051" y="1350703"/>
                </a:cubicBezTo>
                <a:cubicBezTo>
                  <a:pt x="394849" y="1356305"/>
                  <a:pt x="397650" y="1361904"/>
                  <a:pt x="402006" y="1367194"/>
                </a:cubicBezTo>
                <a:cubicBezTo>
                  <a:pt x="401696" y="1365328"/>
                  <a:pt x="401696" y="1363149"/>
                  <a:pt x="401385" y="1361282"/>
                </a:cubicBezTo>
                <a:cubicBezTo>
                  <a:pt x="396718" y="1344791"/>
                  <a:pt x="391427" y="1328611"/>
                  <a:pt x="387694" y="1311809"/>
                </a:cubicBezTo>
                <a:cubicBezTo>
                  <a:pt x="385515" y="1302475"/>
                  <a:pt x="380848" y="1296874"/>
                  <a:pt x="371825" y="1294386"/>
                </a:cubicBezTo>
                <a:cubicBezTo>
                  <a:pt x="350356" y="1288474"/>
                  <a:pt x="328887" y="1281317"/>
                  <a:pt x="307105" y="1277582"/>
                </a:cubicBezTo>
                <a:cubicBezTo>
                  <a:pt x="268211" y="1271048"/>
                  <a:pt x="243320" y="1250824"/>
                  <a:pt x="233985" y="1212552"/>
                </a:cubicBezTo>
                <a:cubicBezTo>
                  <a:pt x="229629" y="1194194"/>
                  <a:pt x="225273" y="1176148"/>
                  <a:pt x="220917" y="1157790"/>
                </a:cubicBezTo>
                <a:cubicBezTo>
                  <a:pt x="221851" y="1156856"/>
                  <a:pt x="222783" y="1156545"/>
                  <a:pt x="223717" y="1155924"/>
                </a:cubicBezTo>
                <a:cubicBezTo>
                  <a:pt x="242386" y="1169925"/>
                  <a:pt x="263856" y="1174281"/>
                  <a:pt x="286570" y="1177082"/>
                </a:cubicBezTo>
                <a:cubicBezTo>
                  <a:pt x="311772" y="1180193"/>
                  <a:pt x="331998" y="1192949"/>
                  <a:pt x="345689" y="1214420"/>
                </a:cubicBezTo>
                <a:cubicBezTo>
                  <a:pt x="354089" y="1227487"/>
                  <a:pt x="361869" y="1241178"/>
                  <a:pt x="371514" y="1257047"/>
                </a:cubicBezTo>
                <a:cubicBezTo>
                  <a:pt x="363425" y="1230599"/>
                  <a:pt x="356268" y="1206640"/>
                  <a:pt x="348489" y="1182683"/>
                </a:cubicBezTo>
                <a:cubicBezTo>
                  <a:pt x="348179" y="1181438"/>
                  <a:pt x="344133" y="1181749"/>
                  <a:pt x="341643" y="1181125"/>
                </a:cubicBezTo>
                <a:cubicBezTo>
                  <a:pt x="315507" y="1173970"/>
                  <a:pt x="289371" y="1165879"/>
                  <a:pt x="262922" y="1159967"/>
                </a:cubicBezTo>
                <a:cubicBezTo>
                  <a:pt x="230874" y="1153123"/>
                  <a:pt x="209092" y="1135387"/>
                  <a:pt x="200069" y="1103960"/>
                </a:cubicBezTo>
                <a:cubicBezTo>
                  <a:pt x="194157" y="1083426"/>
                  <a:pt x="189490" y="1062268"/>
                  <a:pt x="185757" y="1040486"/>
                </a:cubicBezTo>
                <a:cubicBezTo>
                  <a:pt x="206292" y="1055111"/>
                  <a:pt x="229318" y="1058222"/>
                  <a:pt x="252654" y="1061644"/>
                </a:cubicBezTo>
                <a:cubicBezTo>
                  <a:pt x="276302" y="1065068"/>
                  <a:pt x="295281" y="1077203"/>
                  <a:pt x="308350" y="1097427"/>
                </a:cubicBezTo>
                <a:cubicBezTo>
                  <a:pt x="317684" y="1111739"/>
                  <a:pt x="326086" y="1126674"/>
                  <a:pt x="335731" y="1142544"/>
                </a:cubicBezTo>
                <a:cubicBezTo>
                  <a:pt x="334799" y="1138809"/>
                  <a:pt x="334486" y="1136632"/>
                  <a:pt x="333865" y="1134142"/>
                </a:cubicBezTo>
                <a:cubicBezTo>
                  <a:pt x="329198" y="1119207"/>
                  <a:pt x="323286" y="1104273"/>
                  <a:pt x="320174" y="1089025"/>
                </a:cubicBezTo>
                <a:cubicBezTo>
                  <a:pt x="317063" y="1074090"/>
                  <a:pt x="308972" y="1066311"/>
                  <a:pt x="294970" y="1062889"/>
                </a:cubicBezTo>
                <a:cubicBezTo>
                  <a:pt x="273191" y="1057600"/>
                  <a:pt x="251722" y="1051065"/>
                  <a:pt x="229940" y="1047021"/>
                </a:cubicBezTo>
                <a:cubicBezTo>
                  <a:pt x="195402" y="1040486"/>
                  <a:pt x="173311" y="1021194"/>
                  <a:pt x="163975" y="987591"/>
                </a:cubicBezTo>
                <a:cubicBezTo>
                  <a:pt x="158998" y="969855"/>
                  <a:pt x="155265" y="951497"/>
                  <a:pt x="151219" y="933450"/>
                </a:cubicBezTo>
                <a:cubicBezTo>
                  <a:pt x="150596" y="931273"/>
                  <a:pt x="151219" y="928783"/>
                  <a:pt x="151219" y="924738"/>
                </a:cubicBezTo>
                <a:cubicBezTo>
                  <a:pt x="169266" y="940296"/>
                  <a:pt x="189490" y="944963"/>
                  <a:pt x="210961" y="947141"/>
                </a:cubicBezTo>
                <a:cubicBezTo>
                  <a:pt x="240830" y="950252"/>
                  <a:pt x="263233" y="965498"/>
                  <a:pt x="278479" y="991325"/>
                </a:cubicBezTo>
                <a:cubicBezTo>
                  <a:pt x="284702" y="1001592"/>
                  <a:pt x="290614" y="1012171"/>
                  <a:pt x="298392" y="1021818"/>
                </a:cubicBezTo>
                <a:cubicBezTo>
                  <a:pt x="291859" y="1001281"/>
                  <a:pt x="285325" y="980746"/>
                  <a:pt x="278479" y="960520"/>
                </a:cubicBezTo>
                <a:cubicBezTo>
                  <a:pt x="277858" y="958654"/>
                  <a:pt x="274746" y="956787"/>
                  <a:pt x="272256" y="955853"/>
                </a:cubicBezTo>
                <a:cubicBezTo>
                  <a:pt x="248921" y="949009"/>
                  <a:pt x="225894" y="939673"/>
                  <a:pt x="201937" y="935940"/>
                </a:cubicBezTo>
                <a:cubicBezTo>
                  <a:pt x="159932" y="929094"/>
                  <a:pt x="134106" y="907003"/>
                  <a:pt x="125083" y="865619"/>
                </a:cubicBezTo>
                <a:cubicBezTo>
                  <a:pt x="121972" y="851307"/>
                  <a:pt x="118548" y="836994"/>
                  <a:pt x="115436" y="822682"/>
                </a:cubicBezTo>
                <a:cubicBezTo>
                  <a:pt x="114815" y="819570"/>
                  <a:pt x="114815" y="816146"/>
                  <a:pt x="114191" y="810547"/>
                </a:cubicBezTo>
                <a:cubicBezTo>
                  <a:pt x="131306" y="825482"/>
                  <a:pt x="149040" y="831394"/>
                  <a:pt x="169266" y="832950"/>
                </a:cubicBezTo>
                <a:cubicBezTo>
                  <a:pt x="201314" y="835751"/>
                  <a:pt x="226207" y="850373"/>
                  <a:pt x="242698" y="878688"/>
                </a:cubicBezTo>
                <a:cubicBezTo>
                  <a:pt x="248608" y="888957"/>
                  <a:pt x="254520" y="899225"/>
                  <a:pt x="261677" y="909181"/>
                </a:cubicBezTo>
                <a:cubicBezTo>
                  <a:pt x="255455" y="890823"/>
                  <a:pt x="249853" y="872155"/>
                  <a:pt x="243009" y="854108"/>
                </a:cubicBezTo>
                <a:cubicBezTo>
                  <a:pt x="241764" y="850997"/>
                  <a:pt x="236786" y="849441"/>
                  <a:pt x="233675" y="846951"/>
                </a:cubicBezTo>
                <a:cubicBezTo>
                  <a:pt x="215939" y="834193"/>
                  <a:pt x="196647" y="826104"/>
                  <a:pt x="174867" y="823614"/>
                </a:cubicBezTo>
                <a:cubicBezTo>
                  <a:pt x="128816" y="818325"/>
                  <a:pt x="99568" y="793122"/>
                  <a:pt x="88055" y="747694"/>
                </a:cubicBezTo>
                <a:cubicBezTo>
                  <a:pt x="84322" y="732137"/>
                  <a:pt x="80898" y="716578"/>
                  <a:pt x="77476" y="702266"/>
                </a:cubicBezTo>
                <a:cubicBezTo>
                  <a:pt x="96457" y="708489"/>
                  <a:pt x="115125" y="714401"/>
                  <a:pt x="134106" y="720313"/>
                </a:cubicBezTo>
                <a:cubicBezTo>
                  <a:pt x="173933" y="732759"/>
                  <a:pt x="201003" y="759518"/>
                  <a:pt x="219982" y="795611"/>
                </a:cubicBezTo>
                <a:cubicBezTo>
                  <a:pt x="221851" y="799034"/>
                  <a:pt x="223406" y="802145"/>
                  <a:pt x="226829" y="804946"/>
                </a:cubicBezTo>
                <a:cubicBezTo>
                  <a:pt x="220606" y="786899"/>
                  <a:pt x="214383" y="768852"/>
                  <a:pt x="207848" y="750805"/>
                </a:cubicBezTo>
                <a:cubicBezTo>
                  <a:pt x="206915" y="748628"/>
                  <a:pt x="204425" y="746762"/>
                  <a:pt x="202248" y="744893"/>
                </a:cubicBezTo>
                <a:cubicBezTo>
                  <a:pt x="198513" y="742093"/>
                  <a:pt x="194780" y="739605"/>
                  <a:pt x="191046" y="737115"/>
                </a:cubicBezTo>
                <a:cubicBezTo>
                  <a:pt x="145618" y="706312"/>
                  <a:pt x="127571" y="664306"/>
                  <a:pt x="138773" y="610166"/>
                </a:cubicBezTo>
                <a:cubicBezTo>
                  <a:pt x="141885" y="594920"/>
                  <a:pt x="145307" y="579674"/>
                  <a:pt x="148729" y="563493"/>
                </a:cubicBezTo>
                <a:close/>
                <a:moveTo>
                  <a:pt x="605187" y="473881"/>
                </a:moveTo>
                <a:cubicBezTo>
                  <a:pt x="608922" y="479171"/>
                  <a:pt x="610477" y="482283"/>
                  <a:pt x="612965" y="485081"/>
                </a:cubicBezTo>
                <a:cubicBezTo>
                  <a:pt x="626345" y="500329"/>
                  <a:pt x="640659" y="514952"/>
                  <a:pt x="660261" y="522109"/>
                </a:cubicBezTo>
                <a:cubicBezTo>
                  <a:pt x="712535" y="541090"/>
                  <a:pt x="741161" y="578740"/>
                  <a:pt x="751117" y="632878"/>
                </a:cubicBezTo>
                <a:cubicBezTo>
                  <a:pt x="757029" y="663994"/>
                  <a:pt x="760451" y="695110"/>
                  <a:pt x="758585" y="726536"/>
                </a:cubicBezTo>
                <a:cubicBezTo>
                  <a:pt x="758896" y="729335"/>
                  <a:pt x="758585" y="731514"/>
                  <a:pt x="758274" y="735247"/>
                </a:cubicBezTo>
                <a:cubicBezTo>
                  <a:pt x="754852" y="732447"/>
                  <a:pt x="752984" y="730580"/>
                  <a:pt x="750806" y="729024"/>
                </a:cubicBezTo>
                <a:cubicBezTo>
                  <a:pt x="729959" y="714400"/>
                  <a:pt x="709422" y="699466"/>
                  <a:pt x="687953" y="685463"/>
                </a:cubicBezTo>
                <a:cubicBezTo>
                  <a:pt x="675818" y="677374"/>
                  <a:pt x="662128" y="671462"/>
                  <a:pt x="649372" y="663994"/>
                </a:cubicBezTo>
                <a:cubicBezTo>
                  <a:pt x="619190" y="645947"/>
                  <a:pt x="601454" y="619811"/>
                  <a:pt x="598342" y="584339"/>
                </a:cubicBezTo>
                <a:cubicBezTo>
                  <a:pt x="594920" y="548245"/>
                  <a:pt x="600209" y="512775"/>
                  <a:pt x="605187" y="473881"/>
                </a:cubicBezTo>
                <a:close/>
                <a:moveTo>
                  <a:pt x="927539" y="469837"/>
                </a:moveTo>
                <a:cubicBezTo>
                  <a:pt x="931584" y="507797"/>
                  <a:pt x="938429" y="545757"/>
                  <a:pt x="932829" y="584030"/>
                </a:cubicBezTo>
                <a:cubicBezTo>
                  <a:pt x="928784" y="612032"/>
                  <a:pt x="914783" y="634746"/>
                  <a:pt x="890824" y="650305"/>
                </a:cubicBezTo>
                <a:cubicBezTo>
                  <a:pt x="876823" y="659639"/>
                  <a:pt x="861264" y="666484"/>
                  <a:pt x="847573" y="675820"/>
                </a:cubicBezTo>
                <a:cubicBezTo>
                  <a:pt x="824860" y="690753"/>
                  <a:pt x="803080" y="706933"/>
                  <a:pt x="780988" y="722803"/>
                </a:cubicBezTo>
                <a:cubicBezTo>
                  <a:pt x="779743" y="723735"/>
                  <a:pt x="778498" y="724980"/>
                  <a:pt x="776942" y="725914"/>
                </a:cubicBezTo>
                <a:cubicBezTo>
                  <a:pt x="775697" y="725604"/>
                  <a:pt x="774765" y="725604"/>
                  <a:pt x="773520" y="725291"/>
                </a:cubicBezTo>
                <a:cubicBezTo>
                  <a:pt x="774454" y="701956"/>
                  <a:pt x="774454" y="678618"/>
                  <a:pt x="776942" y="655594"/>
                </a:cubicBezTo>
                <a:cubicBezTo>
                  <a:pt x="779121" y="636615"/>
                  <a:pt x="784099" y="617944"/>
                  <a:pt x="789077" y="599276"/>
                </a:cubicBezTo>
                <a:cubicBezTo>
                  <a:pt x="798100" y="565049"/>
                  <a:pt x="818637" y="539534"/>
                  <a:pt x="850374" y="524911"/>
                </a:cubicBezTo>
                <a:cubicBezTo>
                  <a:pt x="879000" y="511842"/>
                  <a:pt x="905447" y="496285"/>
                  <a:pt x="924738" y="470458"/>
                </a:cubicBezTo>
                <a:cubicBezTo>
                  <a:pt x="925049" y="470148"/>
                  <a:pt x="925983" y="470148"/>
                  <a:pt x="927539" y="469837"/>
                </a:cubicBezTo>
                <a:close/>
                <a:moveTo>
                  <a:pt x="606743" y="311149"/>
                </a:moveTo>
                <a:cubicBezTo>
                  <a:pt x="620744" y="331373"/>
                  <a:pt x="637235" y="347553"/>
                  <a:pt x="659328" y="357200"/>
                </a:cubicBezTo>
                <a:cubicBezTo>
                  <a:pt x="663371" y="359066"/>
                  <a:pt x="667728" y="360933"/>
                  <a:pt x="671773" y="362799"/>
                </a:cubicBezTo>
                <a:cubicBezTo>
                  <a:pt x="711289" y="379914"/>
                  <a:pt x="736182" y="408850"/>
                  <a:pt x="746761" y="451167"/>
                </a:cubicBezTo>
                <a:cubicBezTo>
                  <a:pt x="755471" y="486015"/>
                  <a:pt x="761073" y="520864"/>
                  <a:pt x="759206" y="556957"/>
                </a:cubicBezTo>
                <a:cubicBezTo>
                  <a:pt x="758895" y="561003"/>
                  <a:pt x="758585" y="565047"/>
                  <a:pt x="757961" y="570337"/>
                </a:cubicBezTo>
                <a:cubicBezTo>
                  <a:pt x="755161" y="567848"/>
                  <a:pt x="753294" y="566292"/>
                  <a:pt x="751428" y="565047"/>
                </a:cubicBezTo>
                <a:cubicBezTo>
                  <a:pt x="730891" y="550424"/>
                  <a:pt x="710667" y="535799"/>
                  <a:pt x="689820" y="521798"/>
                </a:cubicBezTo>
                <a:cubicBezTo>
                  <a:pt x="677685" y="513707"/>
                  <a:pt x="663995" y="507795"/>
                  <a:pt x="651236" y="500640"/>
                </a:cubicBezTo>
                <a:cubicBezTo>
                  <a:pt x="618878" y="481970"/>
                  <a:pt x="598965" y="454278"/>
                  <a:pt x="598654" y="416629"/>
                </a:cubicBezTo>
                <a:cubicBezTo>
                  <a:pt x="598341" y="382402"/>
                  <a:pt x="602697" y="348487"/>
                  <a:pt x="604877" y="314260"/>
                </a:cubicBezTo>
                <a:cubicBezTo>
                  <a:pt x="605187" y="313326"/>
                  <a:pt x="606120" y="312394"/>
                  <a:pt x="606743" y="311149"/>
                </a:cubicBezTo>
                <a:close/>
                <a:moveTo>
                  <a:pt x="930029" y="304927"/>
                </a:moveTo>
                <a:cubicBezTo>
                  <a:pt x="931272" y="342265"/>
                  <a:pt x="934072" y="378359"/>
                  <a:pt x="933140" y="414140"/>
                </a:cubicBezTo>
                <a:cubicBezTo>
                  <a:pt x="932517" y="443078"/>
                  <a:pt x="918205" y="466724"/>
                  <a:pt x="894557" y="484149"/>
                </a:cubicBezTo>
                <a:cubicBezTo>
                  <a:pt x="888023" y="488816"/>
                  <a:pt x="881488" y="493484"/>
                  <a:pt x="874333" y="497216"/>
                </a:cubicBezTo>
                <a:cubicBezTo>
                  <a:pt x="840106" y="515887"/>
                  <a:pt x="804946" y="533310"/>
                  <a:pt x="776010" y="563805"/>
                </a:cubicBezTo>
                <a:cubicBezTo>
                  <a:pt x="775076" y="556336"/>
                  <a:pt x="774452" y="551357"/>
                  <a:pt x="774141" y="546379"/>
                </a:cubicBezTo>
                <a:cubicBezTo>
                  <a:pt x="772586" y="505929"/>
                  <a:pt x="778809" y="466413"/>
                  <a:pt x="791256" y="427830"/>
                </a:cubicBezTo>
                <a:cubicBezTo>
                  <a:pt x="801522" y="396716"/>
                  <a:pt x="821748" y="374313"/>
                  <a:pt x="850685" y="360933"/>
                </a:cubicBezTo>
                <a:cubicBezTo>
                  <a:pt x="879000" y="347865"/>
                  <a:pt x="905136" y="332618"/>
                  <a:pt x="924117" y="307104"/>
                </a:cubicBezTo>
                <a:cubicBezTo>
                  <a:pt x="924738" y="306793"/>
                  <a:pt x="925983" y="306482"/>
                  <a:pt x="930029" y="304927"/>
                </a:cubicBezTo>
                <a:close/>
                <a:moveTo>
                  <a:pt x="602386" y="148730"/>
                </a:moveTo>
                <a:cubicBezTo>
                  <a:pt x="619500" y="169577"/>
                  <a:pt x="641280" y="182644"/>
                  <a:pt x="663062" y="196337"/>
                </a:cubicBezTo>
                <a:cubicBezTo>
                  <a:pt x="716578" y="230562"/>
                  <a:pt x="742093" y="282212"/>
                  <a:pt x="750495" y="343199"/>
                </a:cubicBezTo>
                <a:cubicBezTo>
                  <a:pt x="753606" y="366847"/>
                  <a:pt x="753917" y="390804"/>
                  <a:pt x="755473" y="414762"/>
                </a:cubicBezTo>
                <a:cubicBezTo>
                  <a:pt x="754228" y="415075"/>
                  <a:pt x="752672" y="415386"/>
                  <a:pt x="751116" y="415697"/>
                </a:cubicBezTo>
                <a:cubicBezTo>
                  <a:pt x="730580" y="383649"/>
                  <a:pt x="701022" y="363423"/>
                  <a:pt x="667418" y="346621"/>
                </a:cubicBezTo>
                <a:cubicBezTo>
                  <a:pt x="619500" y="322975"/>
                  <a:pt x="595542" y="282836"/>
                  <a:pt x="596163" y="229317"/>
                </a:cubicBezTo>
                <a:cubicBezTo>
                  <a:pt x="596476" y="202559"/>
                  <a:pt x="599275" y="175800"/>
                  <a:pt x="602386" y="148730"/>
                </a:cubicBezTo>
                <a:close/>
                <a:moveTo>
                  <a:pt x="925671" y="140018"/>
                </a:moveTo>
                <a:cubicBezTo>
                  <a:pt x="926605" y="148107"/>
                  <a:pt x="927227" y="153708"/>
                  <a:pt x="927539" y="159309"/>
                </a:cubicBezTo>
                <a:cubicBezTo>
                  <a:pt x="928783" y="180157"/>
                  <a:pt x="930962" y="201002"/>
                  <a:pt x="931272" y="221850"/>
                </a:cubicBezTo>
                <a:cubicBezTo>
                  <a:pt x="932207" y="276924"/>
                  <a:pt x="907003" y="316751"/>
                  <a:pt x="857840" y="341020"/>
                </a:cubicBezTo>
                <a:cubicBezTo>
                  <a:pt x="834194" y="352844"/>
                  <a:pt x="811791" y="365603"/>
                  <a:pt x="794055" y="385827"/>
                </a:cubicBezTo>
                <a:cubicBezTo>
                  <a:pt x="788454" y="393294"/>
                  <a:pt x="782544" y="401073"/>
                  <a:pt x="774452" y="410718"/>
                </a:cubicBezTo>
                <a:cubicBezTo>
                  <a:pt x="772275" y="356267"/>
                  <a:pt x="777253" y="306172"/>
                  <a:pt x="801212" y="259188"/>
                </a:cubicBezTo>
                <a:cubicBezTo>
                  <a:pt x="816147" y="229941"/>
                  <a:pt x="837306" y="205982"/>
                  <a:pt x="865308" y="188868"/>
                </a:cubicBezTo>
                <a:cubicBezTo>
                  <a:pt x="886779" y="175801"/>
                  <a:pt x="907624" y="162110"/>
                  <a:pt x="925671" y="140018"/>
                </a:cubicBezTo>
                <a:close/>
                <a:moveTo>
                  <a:pt x="754851" y="0"/>
                </a:moveTo>
                <a:cubicBezTo>
                  <a:pt x="759518" y="4978"/>
                  <a:pt x="762940" y="8402"/>
                  <a:pt x="766053" y="12135"/>
                </a:cubicBezTo>
                <a:cubicBezTo>
                  <a:pt x="790945" y="40139"/>
                  <a:pt x="809613" y="71564"/>
                  <a:pt x="820816" y="107657"/>
                </a:cubicBezTo>
                <a:cubicBezTo>
                  <a:pt x="829528" y="135351"/>
                  <a:pt x="827973" y="161797"/>
                  <a:pt x="816459" y="188557"/>
                </a:cubicBezTo>
                <a:cubicBezTo>
                  <a:pt x="803390" y="218738"/>
                  <a:pt x="785656" y="245498"/>
                  <a:pt x="765430" y="271323"/>
                </a:cubicBezTo>
                <a:cubicBezTo>
                  <a:pt x="762629" y="274745"/>
                  <a:pt x="760452" y="279723"/>
                  <a:pt x="760763" y="284080"/>
                </a:cubicBezTo>
                <a:cubicBezTo>
                  <a:pt x="766053" y="513087"/>
                  <a:pt x="769786" y="742094"/>
                  <a:pt x="764808" y="971101"/>
                </a:cubicBezTo>
                <a:cubicBezTo>
                  <a:pt x="762008" y="1109874"/>
                  <a:pt x="756717" y="1248647"/>
                  <a:pt x="749873" y="1387110"/>
                </a:cubicBezTo>
                <a:cubicBezTo>
                  <a:pt x="740226" y="1582200"/>
                  <a:pt x="708801" y="1773869"/>
                  <a:pt x="653105" y="1961492"/>
                </a:cubicBezTo>
                <a:cubicBezTo>
                  <a:pt x="645014" y="1989185"/>
                  <a:pt x="643147" y="2018433"/>
                  <a:pt x="637235" y="2047059"/>
                </a:cubicBezTo>
                <a:cubicBezTo>
                  <a:pt x="625101" y="2105555"/>
                  <a:pt x="609854" y="2163739"/>
                  <a:pt x="577806" y="2214147"/>
                </a:cubicBezTo>
                <a:cubicBezTo>
                  <a:pt x="546069" y="2264553"/>
                  <a:pt x="523976" y="2319004"/>
                  <a:pt x="498773" y="2372212"/>
                </a:cubicBezTo>
                <a:cubicBezTo>
                  <a:pt x="497217" y="2375634"/>
                  <a:pt x="495040" y="2379367"/>
                  <a:pt x="492239" y="2382167"/>
                </a:cubicBezTo>
                <a:cubicBezTo>
                  <a:pt x="582163" y="2179609"/>
                  <a:pt x="630702" y="1966782"/>
                  <a:pt x="659639" y="1748665"/>
                </a:cubicBezTo>
                <a:cubicBezTo>
                  <a:pt x="659639" y="1779159"/>
                  <a:pt x="660260" y="1809962"/>
                  <a:pt x="659328" y="1840455"/>
                </a:cubicBezTo>
                <a:cubicBezTo>
                  <a:pt x="658705" y="1871260"/>
                  <a:pt x="656527" y="1901752"/>
                  <a:pt x="655906" y="1932866"/>
                </a:cubicBezTo>
                <a:cubicBezTo>
                  <a:pt x="657772" y="1926022"/>
                  <a:pt x="659949" y="1919176"/>
                  <a:pt x="661816" y="1912331"/>
                </a:cubicBezTo>
                <a:cubicBezTo>
                  <a:pt x="702889" y="1763601"/>
                  <a:pt x="730581" y="1612693"/>
                  <a:pt x="739915" y="1458673"/>
                </a:cubicBezTo>
                <a:cubicBezTo>
                  <a:pt x="747694" y="1331414"/>
                  <a:pt x="752674" y="1203841"/>
                  <a:pt x="758586" y="1076270"/>
                </a:cubicBezTo>
                <a:cubicBezTo>
                  <a:pt x="758896" y="1071291"/>
                  <a:pt x="758586" y="1066624"/>
                  <a:pt x="758586" y="1058534"/>
                </a:cubicBezTo>
                <a:cubicBezTo>
                  <a:pt x="757341" y="1063202"/>
                  <a:pt x="756717" y="1065068"/>
                  <a:pt x="755785" y="1067869"/>
                </a:cubicBezTo>
                <a:cubicBezTo>
                  <a:pt x="747694" y="1061022"/>
                  <a:pt x="740226" y="1053244"/>
                  <a:pt x="731826" y="1047955"/>
                </a:cubicBezTo>
                <a:cubicBezTo>
                  <a:pt x="711600" y="1034886"/>
                  <a:pt x="691687" y="1020574"/>
                  <a:pt x="669907" y="1010617"/>
                </a:cubicBezTo>
                <a:cubicBezTo>
                  <a:pt x="612032" y="983857"/>
                  <a:pt x="589630" y="939364"/>
                  <a:pt x="596164" y="877445"/>
                </a:cubicBezTo>
                <a:cubicBezTo>
                  <a:pt x="598654" y="855663"/>
                  <a:pt x="600209" y="833884"/>
                  <a:pt x="602387" y="810236"/>
                </a:cubicBezTo>
                <a:cubicBezTo>
                  <a:pt x="605187" y="812415"/>
                  <a:pt x="606432" y="813347"/>
                  <a:pt x="607365" y="814281"/>
                </a:cubicBezTo>
                <a:cubicBezTo>
                  <a:pt x="624479" y="835750"/>
                  <a:pt x="645637" y="851307"/>
                  <a:pt x="671152" y="861886"/>
                </a:cubicBezTo>
                <a:cubicBezTo>
                  <a:pt x="701021" y="874021"/>
                  <a:pt x="724980" y="893936"/>
                  <a:pt x="736493" y="925050"/>
                </a:cubicBezTo>
                <a:cubicBezTo>
                  <a:pt x="743338" y="943408"/>
                  <a:pt x="748007" y="962389"/>
                  <a:pt x="752050" y="981369"/>
                </a:cubicBezTo>
                <a:cubicBezTo>
                  <a:pt x="755162" y="995992"/>
                  <a:pt x="756096" y="1010928"/>
                  <a:pt x="758896" y="1026174"/>
                </a:cubicBezTo>
                <a:cubicBezTo>
                  <a:pt x="759207" y="1023373"/>
                  <a:pt x="759829" y="1020574"/>
                  <a:pt x="759829" y="1017774"/>
                </a:cubicBezTo>
                <a:cubicBezTo>
                  <a:pt x="760141" y="860020"/>
                  <a:pt x="760763" y="702268"/>
                  <a:pt x="760141" y="544824"/>
                </a:cubicBezTo>
                <a:cubicBezTo>
                  <a:pt x="759829" y="457701"/>
                  <a:pt x="757341" y="370891"/>
                  <a:pt x="756096" y="283769"/>
                </a:cubicBezTo>
                <a:cubicBezTo>
                  <a:pt x="756096" y="273500"/>
                  <a:pt x="752674" y="265722"/>
                  <a:pt x="746762" y="257009"/>
                </a:cubicBezTo>
                <a:cubicBezTo>
                  <a:pt x="733382" y="238030"/>
                  <a:pt x="720313" y="218428"/>
                  <a:pt x="709734" y="197580"/>
                </a:cubicBezTo>
                <a:cubicBezTo>
                  <a:pt x="694487" y="168020"/>
                  <a:pt x="692932" y="136596"/>
                  <a:pt x="702889" y="104858"/>
                </a:cubicBezTo>
                <a:cubicBezTo>
                  <a:pt x="713779" y="68765"/>
                  <a:pt x="731515" y="35783"/>
                  <a:pt x="752361" y="4667"/>
                </a:cubicBezTo>
                <a:cubicBezTo>
                  <a:pt x="752984" y="3422"/>
                  <a:pt x="753606" y="2177"/>
                  <a:pt x="754851" y="0"/>
                </a:cubicBezTo>
                <a:close/>
              </a:path>
            </a:pathLst>
          </a:custGeom>
          <a:solidFill>
            <a:schemeClr val="accent2"/>
          </a:solidFill>
          <a:ln w="164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F598B8A-589E-4088-B987-0E2A5B7E74A1}"/>
              </a:ext>
            </a:extLst>
          </p:cNvPr>
          <p:cNvCxnSpPr>
            <a:cxnSpLocks/>
          </p:cNvCxnSpPr>
          <p:nvPr userDrawn="1"/>
        </p:nvCxnSpPr>
        <p:spPr>
          <a:xfrm>
            <a:off x="0" y="6730423"/>
            <a:ext cx="11658239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F40ED96-A09B-4DB7-9DBF-D3537BDF62BA}"/>
              </a:ext>
            </a:extLst>
          </p:cNvPr>
          <p:cNvGrpSpPr/>
          <p:nvPr userDrawn="1"/>
        </p:nvGrpSpPr>
        <p:grpSpPr>
          <a:xfrm>
            <a:off x="8500955" y="133520"/>
            <a:ext cx="617170" cy="431438"/>
            <a:chOff x="3755403" y="3352246"/>
            <a:chExt cx="1133941" cy="792691"/>
          </a:xfrm>
          <a:solidFill>
            <a:schemeClr val="accent2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055F8D2-1FD6-4DE6-B296-A760F82E539E}"/>
                </a:ext>
              </a:extLst>
            </p:cNvPr>
            <p:cNvSpPr/>
            <p:nvPr/>
          </p:nvSpPr>
          <p:spPr>
            <a:xfrm rot="679691">
              <a:off x="4208199" y="3352246"/>
              <a:ext cx="681145" cy="792691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B31179E-D24C-46EC-82C0-F7080B710C83}"/>
                </a:ext>
              </a:extLst>
            </p:cNvPr>
            <p:cNvSpPr/>
            <p:nvPr/>
          </p:nvSpPr>
          <p:spPr>
            <a:xfrm rot="19811027">
              <a:off x="3755403" y="3367093"/>
              <a:ext cx="386957" cy="62372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58FA4F1-BDC0-4DF3-86B5-6FEB33A8B0E7}"/>
              </a:ext>
            </a:extLst>
          </p:cNvPr>
          <p:cNvGrpSpPr/>
          <p:nvPr userDrawn="1"/>
        </p:nvGrpSpPr>
        <p:grpSpPr>
          <a:xfrm rot="15300000">
            <a:off x="2953220" y="436169"/>
            <a:ext cx="617170" cy="431438"/>
            <a:chOff x="3755403" y="3352246"/>
            <a:chExt cx="1133941" cy="792691"/>
          </a:xfrm>
          <a:solidFill>
            <a:schemeClr val="accent2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33E8886-80B0-4B17-AF6D-0B99B2A5B6B3}"/>
                </a:ext>
              </a:extLst>
            </p:cNvPr>
            <p:cNvSpPr/>
            <p:nvPr/>
          </p:nvSpPr>
          <p:spPr>
            <a:xfrm rot="679691">
              <a:off x="4208199" y="3352246"/>
              <a:ext cx="681145" cy="792691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9B9B54A-FB41-4BA2-A1A1-3100F578F1DA}"/>
                </a:ext>
              </a:extLst>
            </p:cNvPr>
            <p:cNvSpPr/>
            <p:nvPr/>
          </p:nvSpPr>
          <p:spPr>
            <a:xfrm rot="19811027">
              <a:off x="3755403" y="3367093"/>
              <a:ext cx="386957" cy="62372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6295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6612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6F5963-EFFD-4A39-BEF2-C1DD848D3FC7}"/>
              </a:ext>
            </a:extLst>
          </p:cNvPr>
          <p:cNvSpPr/>
          <p:nvPr userDrawn="1"/>
        </p:nvSpPr>
        <p:spPr>
          <a:xfrm>
            <a:off x="2538919" y="0"/>
            <a:ext cx="9653081" cy="6858000"/>
          </a:xfrm>
          <a:prstGeom prst="rect">
            <a:avLst/>
          </a:prstGeom>
          <a:gradFill flip="none" rotWithShape="1">
            <a:gsLst>
              <a:gs pos="29581">
                <a:srgbClr val="FBFDF7">
                  <a:alpha val="70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5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6F5963-EFFD-4A39-BEF2-C1DD848D3FC7}"/>
              </a:ext>
            </a:extLst>
          </p:cNvPr>
          <p:cNvSpPr/>
          <p:nvPr userDrawn="1"/>
        </p:nvSpPr>
        <p:spPr>
          <a:xfrm>
            <a:off x="2538919" y="0"/>
            <a:ext cx="9653081" cy="6858000"/>
          </a:xfrm>
          <a:prstGeom prst="rect">
            <a:avLst/>
          </a:prstGeom>
          <a:gradFill flip="none" rotWithShape="1">
            <a:gsLst>
              <a:gs pos="29581">
                <a:srgbClr val="FBFDF7">
                  <a:alpha val="70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470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878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57F3233-410E-4BE2-80B8-54927C5A8F9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096000" y="535022"/>
            <a:ext cx="5450732" cy="57879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7204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427D68-CA9C-4C85-BB53-D6EE499B4CE0}"/>
              </a:ext>
            </a:extLst>
          </p:cNvPr>
          <p:cNvSpPr/>
          <p:nvPr userDrawn="1"/>
        </p:nvSpPr>
        <p:spPr>
          <a:xfrm>
            <a:off x="4569021" y="0"/>
            <a:ext cx="5494734" cy="6838544"/>
          </a:xfrm>
          <a:custGeom>
            <a:avLst/>
            <a:gdLst>
              <a:gd name="connsiteX0" fmla="*/ 0 w 5494734"/>
              <a:gd name="connsiteY0" fmla="*/ 0 h 6838544"/>
              <a:gd name="connsiteX1" fmla="*/ 195688 w 5494734"/>
              <a:gd name="connsiteY1" fmla="*/ 0 h 6838544"/>
              <a:gd name="connsiteX2" fmla="*/ 397074 w 5494734"/>
              <a:gd name="connsiteY2" fmla="*/ 73733 h 6838544"/>
              <a:gd name="connsiteX3" fmla="*/ 2100327 w 5494734"/>
              <a:gd name="connsiteY3" fmla="*/ 979507 h 6838544"/>
              <a:gd name="connsiteX4" fmla="*/ 5481730 w 5494734"/>
              <a:gd name="connsiteY4" fmla="*/ 6661842 h 6838544"/>
              <a:gd name="connsiteX5" fmla="*/ 5494734 w 5494734"/>
              <a:gd name="connsiteY5" fmla="*/ 6838544 h 6838544"/>
              <a:gd name="connsiteX6" fmla="*/ 5409006 w 5494734"/>
              <a:gd name="connsiteY6" fmla="*/ 6838544 h 6838544"/>
              <a:gd name="connsiteX7" fmla="*/ 5398866 w 5494734"/>
              <a:gd name="connsiteY7" fmla="*/ 6700754 h 6838544"/>
              <a:gd name="connsiteX8" fmla="*/ 2017463 w 5494734"/>
              <a:gd name="connsiteY8" fmla="*/ 1018419 h 6838544"/>
              <a:gd name="connsiteX9" fmla="*/ 58805 w 5494734"/>
              <a:gd name="connsiteY9" fmla="*/ 19134 h 683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94734" h="6838544">
                <a:moveTo>
                  <a:pt x="0" y="0"/>
                </a:moveTo>
                <a:lnTo>
                  <a:pt x="195688" y="0"/>
                </a:lnTo>
                <a:lnTo>
                  <a:pt x="397074" y="73733"/>
                </a:lnTo>
                <a:cubicBezTo>
                  <a:pt x="990133" y="302385"/>
                  <a:pt x="1562361" y="604259"/>
                  <a:pt x="2100327" y="979507"/>
                </a:cubicBezTo>
                <a:cubicBezTo>
                  <a:pt x="4032610" y="2327340"/>
                  <a:pt x="5229207" y="4416964"/>
                  <a:pt x="5481730" y="6661842"/>
                </a:cubicBezTo>
                <a:lnTo>
                  <a:pt x="5494734" y="6838544"/>
                </a:lnTo>
                <a:lnTo>
                  <a:pt x="5409006" y="6838544"/>
                </a:lnTo>
                <a:lnTo>
                  <a:pt x="5398866" y="6700754"/>
                </a:lnTo>
                <a:cubicBezTo>
                  <a:pt x="5146343" y="4455876"/>
                  <a:pt x="3949746" y="2366252"/>
                  <a:pt x="2017463" y="1018419"/>
                </a:cubicBezTo>
                <a:cubicBezTo>
                  <a:pt x="1402645" y="589564"/>
                  <a:pt x="743076" y="256545"/>
                  <a:pt x="58805" y="1913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755CD6-ADCF-4B8D-B844-ABDD1567CE9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9873887" cy="6858000"/>
          </a:xfrm>
          <a:custGeom>
            <a:avLst/>
            <a:gdLst>
              <a:gd name="connsiteX0" fmla="*/ 0 w 9873887"/>
              <a:gd name="connsiteY0" fmla="*/ 0 h 6858000"/>
              <a:gd name="connsiteX1" fmla="*/ 4345371 w 9873887"/>
              <a:gd name="connsiteY1" fmla="*/ 0 h 6858000"/>
              <a:gd name="connsiteX2" fmla="*/ 4580886 w 9873887"/>
              <a:gd name="connsiteY2" fmla="*/ 76632 h 6858000"/>
              <a:gd name="connsiteX3" fmla="*/ 6517567 w 9873887"/>
              <a:gd name="connsiteY3" fmla="*/ 1064705 h 6858000"/>
              <a:gd name="connsiteX4" fmla="*/ 9861029 w 9873887"/>
              <a:gd name="connsiteY4" fmla="*/ 6683280 h 6858000"/>
              <a:gd name="connsiteX5" fmla="*/ 9873887 w 9873887"/>
              <a:gd name="connsiteY5" fmla="*/ 6858000 h 6858000"/>
              <a:gd name="connsiteX6" fmla="*/ 0 w 9873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73887" h="6858000">
                <a:moveTo>
                  <a:pt x="0" y="0"/>
                </a:moveTo>
                <a:lnTo>
                  <a:pt x="4345371" y="0"/>
                </a:lnTo>
                <a:lnTo>
                  <a:pt x="4580886" y="76632"/>
                </a:lnTo>
                <a:cubicBezTo>
                  <a:pt x="5257479" y="311379"/>
                  <a:pt x="5909648" y="640662"/>
                  <a:pt x="6517567" y="1064705"/>
                </a:cubicBezTo>
                <a:cubicBezTo>
                  <a:pt x="8428169" y="2397414"/>
                  <a:pt x="9611339" y="4463591"/>
                  <a:pt x="9861029" y="6683280"/>
                </a:cubicBezTo>
                <a:lnTo>
                  <a:pt x="98738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972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57F3233-410E-4BE2-80B8-54927C5A8F9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" y="0"/>
            <a:ext cx="12192000" cy="37256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330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57F3233-410E-4BE2-80B8-54927C5A8F9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785360" y="1245143"/>
            <a:ext cx="7406640" cy="21945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522AC21-D0BD-4144-B0B1-516744450EA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785360" y="3439703"/>
            <a:ext cx="7406640" cy="21945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59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57F3233-410E-4BE2-80B8-54927C5A8F9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43487" y="3869996"/>
            <a:ext cx="2105025" cy="2232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7815FBB-41C7-4305-A4F5-D49431B1E416}"/>
              </a:ext>
            </a:extLst>
          </p:cNvPr>
          <p:cNvSpPr/>
          <p:nvPr userDrawn="1"/>
        </p:nvSpPr>
        <p:spPr>
          <a:xfrm>
            <a:off x="11080433" y="4475833"/>
            <a:ext cx="935662" cy="2382167"/>
          </a:xfrm>
          <a:custGeom>
            <a:avLst/>
            <a:gdLst>
              <a:gd name="connsiteX0" fmla="*/ 479172 w 935662"/>
              <a:gd name="connsiteY0" fmla="*/ 1200107 h 2382167"/>
              <a:gd name="connsiteX1" fmla="*/ 483528 w 935662"/>
              <a:gd name="connsiteY1" fmla="*/ 1206953 h 2382167"/>
              <a:gd name="connsiteX2" fmla="*/ 505621 w 935662"/>
              <a:gd name="connsiteY2" fmla="*/ 1267938 h 2382167"/>
              <a:gd name="connsiteX3" fmla="*/ 488506 w 935662"/>
              <a:gd name="connsiteY3" fmla="*/ 1337946 h 2382167"/>
              <a:gd name="connsiteX4" fmla="*/ 459258 w 935662"/>
              <a:gd name="connsiteY4" fmla="*/ 1367817 h 2382167"/>
              <a:gd name="connsiteX5" fmla="*/ 426586 w 935662"/>
              <a:gd name="connsiteY5" fmla="*/ 1407956 h 2382167"/>
              <a:gd name="connsiteX6" fmla="*/ 411339 w 935662"/>
              <a:gd name="connsiteY6" fmla="*/ 1343547 h 2382167"/>
              <a:gd name="connsiteX7" fmla="*/ 410718 w 935662"/>
              <a:gd name="connsiteY7" fmla="*/ 1320523 h 2382167"/>
              <a:gd name="connsiteX8" fmla="*/ 441521 w 935662"/>
              <a:gd name="connsiteY8" fmla="*/ 1251136 h 2382167"/>
              <a:gd name="connsiteX9" fmla="*/ 479172 w 935662"/>
              <a:gd name="connsiteY9" fmla="*/ 1200107 h 2382167"/>
              <a:gd name="connsiteX10" fmla="*/ 0 w 935662"/>
              <a:gd name="connsiteY10" fmla="*/ 1198862 h 2382167"/>
              <a:gd name="connsiteX11" fmla="*/ 42006 w 935662"/>
              <a:gd name="connsiteY11" fmla="*/ 1234334 h 2382167"/>
              <a:gd name="connsiteX12" fmla="*/ 252032 w 935662"/>
              <a:gd name="connsiteY12" fmla="*/ 1450894 h 2382167"/>
              <a:gd name="connsiteX13" fmla="*/ 439968 w 935662"/>
              <a:gd name="connsiteY13" fmla="*/ 1844810 h 2382167"/>
              <a:gd name="connsiteX14" fmla="*/ 444325 w 935662"/>
              <a:gd name="connsiteY14" fmla="*/ 1865036 h 2382167"/>
              <a:gd name="connsiteX15" fmla="*/ 444012 w 935662"/>
              <a:gd name="connsiteY15" fmla="*/ 1865347 h 2382167"/>
              <a:gd name="connsiteX16" fmla="*/ 395473 w 935662"/>
              <a:gd name="connsiteY16" fmla="*/ 1757687 h 2382167"/>
              <a:gd name="connsiteX17" fmla="*/ 251722 w 935662"/>
              <a:gd name="connsiteY17" fmla="*/ 1529304 h 2382167"/>
              <a:gd name="connsiteX18" fmla="*/ 4356 w 935662"/>
              <a:gd name="connsiteY18" fmla="*/ 1207575 h 2382167"/>
              <a:gd name="connsiteX19" fmla="*/ 0 w 935662"/>
              <a:gd name="connsiteY19" fmla="*/ 1198862 h 2382167"/>
              <a:gd name="connsiteX20" fmla="*/ 440901 w 935662"/>
              <a:gd name="connsiteY20" fmla="*/ 1077825 h 2382167"/>
              <a:gd name="connsiteX21" fmla="*/ 471394 w 935662"/>
              <a:gd name="connsiteY21" fmla="*/ 1163081 h 2382167"/>
              <a:gd name="connsiteX22" fmla="*/ 455836 w 935662"/>
              <a:gd name="connsiteY22" fmla="*/ 1213797 h 2382167"/>
              <a:gd name="connsiteX23" fmla="*/ 431256 w 935662"/>
              <a:gd name="connsiteY23" fmla="*/ 1240868 h 2382167"/>
              <a:gd name="connsiteX24" fmla="*/ 392671 w 935662"/>
              <a:gd name="connsiteY24" fmla="*/ 1288785 h 2382167"/>
              <a:gd name="connsiteX25" fmla="*/ 376180 w 935662"/>
              <a:gd name="connsiteY25" fmla="*/ 1183616 h 2382167"/>
              <a:gd name="connsiteX26" fmla="*/ 401073 w 935662"/>
              <a:gd name="connsiteY26" fmla="*/ 1135388 h 2382167"/>
              <a:gd name="connsiteX27" fmla="*/ 440901 w 935662"/>
              <a:gd name="connsiteY27" fmla="*/ 1077825 h 2382167"/>
              <a:gd name="connsiteX28" fmla="*/ 925984 w 935662"/>
              <a:gd name="connsiteY28" fmla="*/ 976078 h 2382167"/>
              <a:gd name="connsiteX29" fmla="*/ 930028 w 935662"/>
              <a:gd name="connsiteY29" fmla="*/ 1017460 h 2382167"/>
              <a:gd name="connsiteX30" fmla="*/ 929406 w 935662"/>
              <a:gd name="connsiteY30" fmla="*/ 1089648 h 2382167"/>
              <a:gd name="connsiteX31" fmla="*/ 883978 w 935662"/>
              <a:gd name="connsiteY31" fmla="*/ 1159347 h 2382167"/>
              <a:gd name="connsiteX32" fmla="*/ 862197 w 935662"/>
              <a:gd name="connsiteY32" fmla="*/ 1171792 h 2382167"/>
              <a:gd name="connsiteX33" fmla="*/ 768230 w 935662"/>
              <a:gd name="connsiteY33" fmla="*/ 1232777 h 2382167"/>
              <a:gd name="connsiteX34" fmla="*/ 774453 w 935662"/>
              <a:gd name="connsiteY34" fmla="*/ 1139744 h 2382167"/>
              <a:gd name="connsiteX35" fmla="*/ 777253 w 935662"/>
              <a:gd name="connsiteY35" fmla="*/ 1128542 h 2382167"/>
              <a:gd name="connsiteX36" fmla="*/ 869977 w 935662"/>
              <a:gd name="connsiteY36" fmla="*/ 1020884 h 2382167"/>
              <a:gd name="connsiteX37" fmla="*/ 916650 w 935662"/>
              <a:gd name="connsiteY37" fmla="*/ 986036 h 2382167"/>
              <a:gd name="connsiteX38" fmla="*/ 925984 w 935662"/>
              <a:gd name="connsiteY38" fmla="*/ 976078 h 2382167"/>
              <a:gd name="connsiteX39" fmla="*/ 602076 w 935662"/>
              <a:gd name="connsiteY39" fmla="*/ 975456 h 2382167"/>
              <a:gd name="connsiteX40" fmla="*/ 611099 w 935662"/>
              <a:gd name="connsiteY40" fmla="*/ 985725 h 2382167"/>
              <a:gd name="connsiteX41" fmla="*/ 653415 w 935662"/>
              <a:gd name="connsiteY41" fmla="*/ 1020573 h 2382167"/>
              <a:gd name="connsiteX42" fmla="*/ 748316 w 935662"/>
              <a:gd name="connsiteY42" fmla="*/ 1149701 h 2382167"/>
              <a:gd name="connsiteX43" fmla="*/ 750183 w 935662"/>
              <a:gd name="connsiteY43" fmla="*/ 1237756 h 2382167"/>
              <a:gd name="connsiteX44" fmla="*/ 666172 w 935662"/>
              <a:gd name="connsiteY44" fmla="*/ 1177704 h 2382167"/>
              <a:gd name="connsiteX45" fmla="*/ 661505 w 935662"/>
              <a:gd name="connsiteY45" fmla="*/ 1175214 h 2382167"/>
              <a:gd name="connsiteX46" fmla="*/ 593674 w 935662"/>
              <a:gd name="connsiteY46" fmla="*/ 1052621 h 2382167"/>
              <a:gd name="connsiteX47" fmla="*/ 602076 w 935662"/>
              <a:gd name="connsiteY47" fmla="*/ 975456 h 2382167"/>
              <a:gd name="connsiteX48" fmla="*/ 406363 w 935662"/>
              <a:gd name="connsiteY48" fmla="*/ 966743 h 2382167"/>
              <a:gd name="connsiteX49" fmla="*/ 436234 w 935662"/>
              <a:gd name="connsiteY49" fmla="*/ 1046709 h 2382167"/>
              <a:gd name="connsiteX50" fmla="*/ 416632 w 935662"/>
              <a:gd name="connsiteY50" fmla="*/ 1104271 h 2382167"/>
              <a:gd name="connsiteX51" fmla="*/ 381471 w 935662"/>
              <a:gd name="connsiteY51" fmla="*/ 1142855 h 2382167"/>
              <a:gd name="connsiteX52" fmla="*/ 358757 w 935662"/>
              <a:gd name="connsiteY52" fmla="*/ 1174903 h 2382167"/>
              <a:gd name="connsiteX53" fmla="*/ 341955 w 935662"/>
              <a:gd name="connsiteY53" fmla="*/ 1111428 h 2382167"/>
              <a:gd name="connsiteX54" fmla="*/ 340399 w 935662"/>
              <a:gd name="connsiteY54" fmla="*/ 1089647 h 2382167"/>
              <a:gd name="connsiteX55" fmla="*/ 370271 w 935662"/>
              <a:gd name="connsiteY55" fmla="*/ 1016838 h 2382167"/>
              <a:gd name="connsiteX56" fmla="*/ 406363 w 935662"/>
              <a:gd name="connsiteY56" fmla="*/ 966743 h 2382167"/>
              <a:gd name="connsiteX57" fmla="*/ 371203 w 935662"/>
              <a:gd name="connsiteY57" fmla="*/ 848818 h 2382167"/>
              <a:gd name="connsiteX58" fmla="*/ 394850 w 935662"/>
              <a:gd name="connsiteY58" fmla="*/ 909803 h 2382167"/>
              <a:gd name="connsiteX59" fmla="*/ 376492 w 935662"/>
              <a:gd name="connsiteY59" fmla="*/ 994748 h 2382167"/>
              <a:gd name="connsiteX60" fmla="*/ 319863 w 935662"/>
              <a:gd name="connsiteY60" fmla="*/ 1059778 h 2382167"/>
              <a:gd name="connsiteX61" fmla="*/ 306483 w 935662"/>
              <a:gd name="connsiteY61" fmla="*/ 1004704 h 2382167"/>
              <a:gd name="connsiteX62" fmla="*/ 304303 w 935662"/>
              <a:gd name="connsiteY62" fmla="*/ 985101 h 2382167"/>
              <a:gd name="connsiteX63" fmla="*/ 339776 w 935662"/>
              <a:gd name="connsiteY63" fmla="*/ 895802 h 2382167"/>
              <a:gd name="connsiteX64" fmla="*/ 365291 w 935662"/>
              <a:gd name="connsiteY64" fmla="*/ 860642 h 2382167"/>
              <a:gd name="connsiteX65" fmla="*/ 371203 w 935662"/>
              <a:gd name="connsiteY65" fmla="*/ 848818 h 2382167"/>
              <a:gd name="connsiteX66" fmla="*/ 925670 w 935662"/>
              <a:gd name="connsiteY66" fmla="*/ 804322 h 2382167"/>
              <a:gd name="connsiteX67" fmla="*/ 930027 w 935662"/>
              <a:gd name="connsiteY67" fmla="*/ 838549 h 2382167"/>
              <a:gd name="connsiteX68" fmla="*/ 931582 w 935662"/>
              <a:gd name="connsiteY68" fmla="*/ 913848 h 2382167"/>
              <a:gd name="connsiteX69" fmla="*/ 888021 w 935662"/>
              <a:gd name="connsiteY69" fmla="*/ 985722 h 2382167"/>
              <a:gd name="connsiteX70" fmla="*/ 871843 w 935662"/>
              <a:gd name="connsiteY70" fmla="*/ 995680 h 2382167"/>
              <a:gd name="connsiteX71" fmla="*/ 774141 w 935662"/>
              <a:gd name="connsiteY71" fmla="*/ 1062576 h 2382167"/>
              <a:gd name="connsiteX72" fmla="*/ 795610 w 935662"/>
              <a:gd name="connsiteY72" fmla="*/ 912603 h 2382167"/>
              <a:gd name="connsiteX73" fmla="*/ 852240 w 935662"/>
              <a:gd name="connsiteY73" fmla="*/ 857528 h 2382167"/>
              <a:gd name="connsiteX74" fmla="*/ 925670 w 935662"/>
              <a:gd name="connsiteY74" fmla="*/ 804322 h 2382167"/>
              <a:gd name="connsiteX75" fmla="*/ 334798 w 935662"/>
              <a:gd name="connsiteY75" fmla="*/ 734625 h 2382167"/>
              <a:gd name="connsiteX76" fmla="*/ 360625 w 935662"/>
              <a:gd name="connsiteY76" fmla="*/ 804323 h 2382167"/>
              <a:gd name="connsiteX77" fmla="*/ 343511 w 935662"/>
              <a:gd name="connsiteY77" fmla="*/ 877131 h 2382167"/>
              <a:gd name="connsiteX78" fmla="*/ 303060 w 935662"/>
              <a:gd name="connsiteY78" fmla="*/ 922248 h 2382167"/>
              <a:gd name="connsiteX79" fmla="*/ 286257 w 935662"/>
              <a:gd name="connsiteY79" fmla="*/ 947452 h 2382167"/>
              <a:gd name="connsiteX80" fmla="*/ 268521 w 935662"/>
              <a:gd name="connsiteY80" fmla="*/ 877755 h 2382167"/>
              <a:gd name="connsiteX81" fmla="*/ 307416 w 935662"/>
              <a:gd name="connsiteY81" fmla="*/ 778497 h 2382167"/>
              <a:gd name="connsiteX82" fmla="*/ 328886 w 935662"/>
              <a:gd name="connsiteY82" fmla="*/ 748005 h 2382167"/>
              <a:gd name="connsiteX83" fmla="*/ 334798 w 935662"/>
              <a:gd name="connsiteY83" fmla="*/ 734625 h 2382167"/>
              <a:gd name="connsiteX84" fmla="*/ 350355 w 935662"/>
              <a:gd name="connsiteY84" fmla="*/ 650927 h 2382167"/>
              <a:gd name="connsiteX85" fmla="*/ 403872 w 935662"/>
              <a:gd name="connsiteY85" fmla="*/ 737116 h 2382167"/>
              <a:gd name="connsiteX86" fmla="*/ 607677 w 935662"/>
              <a:gd name="connsiteY86" fmla="*/ 1171793 h 2382167"/>
              <a:gd name="connsiteX87" fmla="*/ 667105 w 935662"/>
              <a:gd name="connsiteY87" fmla="*/ 1614562 h 2382167"/>
              <a:gd name="connsiteX88" fmla="*/ 660261 w 935662"/>
              <a:gd name="connsiteY88" fmla="*/ 1715062 h 2382167"/>
              <a:gd name="connsiteX89" fmla="*/ 658082 w 935662"/>
              <a:gd name="connsiteY89" fmla="*/ 1725330 h 2382167"/>
              <a:gd name="connsiteX90" fmla="*/ 650925 w 935662"/>
              <a:gd name="connsiteY90" fmla="*/ 1643498 h 2382167"/>
              <a:gd name="connsiteX91" fmla="*/ 576250 w 935662"/>
              <a:gd name="connsiteY91" fmla="*/ 1287231 h 2382167"/>
              <a:gd name="connsiteX92" fmla="*/ 355333 w 935662"/>
              <a:gd name="connsiteY92" fmla="*/ 671151 h 2382167"/>
              <a:gd name="connsiteX93" fmla="*/ 350355 w 935662"/>
              <a:gd name="connsiteY93" fmla="*/ 650927 h 2382167"/>
              <a:gd name="connsiteX94" fmla="*/ 605500 w 935662"/>
              <a:gd name="connsiteY94" fmla="*/ 643770 h 2382167"/>
              <a:gd name="connsiteX95" fmla="*/ 614523 w 935662"/>
              <a:gd name="connsiteY95" fmla="*/ 653728 h 2382167"/>
              <a:gd name="connsiteX96" fmla="*/ 663684 w 935662"/>
              <a:gd name="connsiteY96" fmla="*/ 690132 h 2382167"/>
              <a:gd name="connsiteX97" fmla="*/ 704444 w 935662"/>
              <a:gd name="connsiteY97" fmla="*/ 713468 h 2382167"/>
              <a:gd name="connsiteX98" fmla="*/ 742405 w 935662"/>
              <a:gd name="connsiteY98" fmla="*/ 771030 h 2382167"/>
              <a:gd name="connsiteX99" fmla="*/ 757653 w 935662"/>
              <a:gd name="connsiteY99" fmla="*/ 892069 h 2382167"/>
              <a:gd name="connsiteX100" fmla="*/ 756718 w 935662"/>
              <a:gd name="connsiteY100" fmla="*/ 900469 h 2382167"/>
              <a:gd name="connsiteX101" fmla="*/ 751117 w 935662"/>
              <a:gd name="connsiteY101" fmla="*/ 895802 h 2382167"/>
              <a:gd name="connsiteX102" fmla="*/ 688887 w 935662"/>
              <a:gd name="connsiteY102" fmla="*/ 851930 h 2382167"/>
              <a:gd name="connsiteX103" fmla="*/ 666795 w 935662"/>
              <a:gd name="connsiteY103" fmla="*/ 840106 h 2382167"/>
              <a:gd name="connsiteX104" fmla="*/ 596787 w 935662"/>
              <a:gd name="connsiteY104" fmla="*/ 713157 h 2382167"/>
              <a:gd name="connsiteX105" fmla="*/ 603010 w 935662"/>
              <a:gd name="connsiteY105" fmla="*/ 644392 h 2382167"/>
              <a:gd name="connsiteX106" fmla="*/ 605500 w 935662"/>
              <a:gd name="connsiteY106" fmla="*/ 643770 h 2382167"/>
              <a:gd name="connsiteX107" fmla="*/ 926604 w 935662"/>
              <a:gd name="connsiteY107" fmla="*/ 634746 h 2382167"/>
              <a:gd name="connsiteX108" fmla="*/ 929094 w 935662"/>
              <a:gd name="connsiteY108" fmla="*/ 643148 h 2382167"/>
              <a:gd name="connsiteX109" fmla="*/ 935628 w 935662"/>
              <a:gd name="connsiteY109" fmla="*/ 729647 h 2382167"/>
              <a:gd name="connsiteX110" fmla="*/ 882732 w 935662"/>
              <a:gd name="connsiteY110" fmla="*/ 823303 h 2382167"/>
              <a:gd name="connsiteX111" fmla="*/ 857218 w 935662"/>
              <a:gd name="connsiteY111" fmla="*/ 837615 h 2382167"/>
              <a:gd name="connsiteX112" fmla="*/ 776942 w 935662"/>
              <a:gd name="connsiteY112" fmla="*/ 894245 h 2382167"/>
              <a:gd name="connsiteX113" fmla="*/ 790321 w 935662"/>
              <a:gd name="connsiteY113" fmla="*/ 765430 h 2382167"/>
              <a:gd name="connsiteX114" fmla="*/ 852862 w 935662"/>
              <a:gd name="connsiteY114" fmla="*/ 690753 h 2382167"/>
              <a:gd name="connsiteX115" fmla="*/ 926604 w 935662"/>
              <a:gd name="connsiteY115" fmla="*/ 634746 h 2382167"/>
              <a:gd name="connsiteX116" fmla="*/ 299016 w 935662"/>
              <a:gd name="connsiteY116" fmla="*/ 626345 h 2382167"/>
              <a:gd name="connsiteX117" fmla="*/ 324220 w 935662"/>
              <a:gd name="connsiteY117" fmla="*/ 723736 h 2382167"/>
              <a:gd name="connsiteX118" fmla="*/ 296839 w 935662"/>
              <a:gd name="connsiteY118" fmla="*/ 775387 h 2382167"/>
              <a:gd name="connsiteX119" fmla="*/ 252964 w 935662"/>
              <a:gd name="connsiteY119" fmla="*/ 842907 h 2382167"/>
              <a:gd name="connsiteX120" fmla="*/ 275368 w 935662"/>
              <a:gd name="connsiteY120" fmla="*/ 660572 h 2382167"/>
              <a:gd name="connsiteX121" fmla="*/ 299016 w 935662"/>
              <a:gd name="connsiteY121" fmla="*/ 626345 h 2382167"/>
              <a:gd name="connsiteX122" fmla="*/ 148729 w 935662"/>
              <a:gd name="connsiteY122" fmla="*/ 563493 h 2382167"/>
              <a:gd name="connsiteX123" fmla="*/ 204425 w 935662"/>
              <a:gd name="connsiteY123" fmla="*/ 606431 h 2382167"/>
              <a:gd name="connsiteX124" fmla="*/ 229318 w 935662"/>
              <a:gd name="connsiteY124" fmla="*/ 699155 h 2382167"/>
              <a:gd name="connsiteX125" fmla="*/ 216871 w 935662"/>
              <a:gd name="connsiteY125" fmla="*/ 742405 h 2382167"/>
              <a:gd name="connsiteX126" fmla="*/ 216560 w 935662"/>
              <a:gd name="connsiteY126" fmla="*/ 763251 h 2382167"/>
              <a:gd name="connsiteX127" fmla="*/ 434367 w 935662"/>
              <a:gd name="connsiteY127" fmla="*/ 1467695 h 2382167"/>
              <a:gd name="connsiteX128" fmla="*/ 493485 w 935662"/>
              <a:gd name="connsiteY128" fmla="*/ 1757065 h 2382167"/>
              <a:gd name="connsiteX129" fmla="*/ 504375 w 935662"/>
              <a:gd name="connsiteY129" fmla="*/ 2087817 h 2382167"/>
              <a:gd name="connsiteX130" fmla="*/ 503754 w 935662"/>
              <a:gd name="connsiteY130" fmla="*/ 2141335 h 2382167"/>
              <a:gd name="connsiteX131" fmla="*/ 489751 w 935662"/>
              <a:gd name="connsiteY131" fmla="*/ 2257395 h 2382167"/>
              <a:gd name="connsiteX132" fmla="*/ 488195 w 935662"/>
              <a:gd name="connsiteY132" fmla="*/ 2262372 h 2382167"/>
              <a:gd name="connsiteX133" fmla="*/ 482283 w 935662"/>
              <a:gd name="connsiteY133" fmla="*/ 2269529 h 2382167"/>
              <a:gd name="connsiteX134" fmla="*/ 453036 w 935662"/>
              <a:gd name="connsiteY134" fmla="*/ 1891794 h 2382167"/>
              <a:gd name="connsiteX135" fmla="*/ 472017 w 935662"/>
              <a:gd name="connsiteY135" fmla="*/ 1951223 h 2382167"/>
              <a:gd name="connsiteX136" fmla="*/ 487573 w 935662"/>
              <a:gd name="connsiteY136" fmla="*/ 2012207 h 2382167"/>
              <a:gd name="connsiteX137" fmla="*/ 499398 w 935662"/>
              <a:gd name="connsiteY137" fmla="*/ 2074750 h 2382167"/>
              <a:gd name="connsiteX138" fmla="*/ 502509 w 935662"/>
              <a:gd name="connsiteY138" fmla="*/ 2074750 h 2382167"/>
              <a:gd name="connsiteX139" fmla="*/ 502509 w 935662"/>
              <a:gd name="connsiteY139" fmla="*/ 1982026 h 2382167"/>
              <a:gd name="connsiteX140" fmla="*/ 433122 w 935662"/>
              <a:gd name="connsiteY140" fmla="*/ 1478897 h 2382167"/>
              <a:gd name="connsiteX141" fmla="*/ 419121 w 935662"/>
              <a:gd name="connsiteY141" fmla="*/ 1427247 h 2382167"/>
              <a:gd name="connsiteX142" fmla="*/ 408542 w 935662"/>
              <a:gd name="connsiteY142" fmla="*/ 1414799 h 2382167"/>
              <a:gd name="connsiteX143" fmla="*/ 342577 w 935662"/>
              <a:gd name="connsiteY143" fmla="*/ 1394886 h 2382167"/>
              <a:gd name="connsiteX144" fmla="*/ 267900 w 935662"/>
              <a:gd name="connsiteY144" fmla="*/ 1323633 h 2382167"/>
              <a:gd name="connsiteX145" fmla="*/ 256699 w 935662"/>
              <a:gd name="connsiteY145" fmla="*/ 1269493 h 2382167"/>
              <a:gd name="connsiteX146" fmla="*/ 268523 w 935662"/>
              <a:gd name="connsiteY146" fmla="*/ 1276650 h 2382167"/>
              <a:gd name="connsiteX147" fmla="*/ 306484 w 935662"/>
              <a:gd name="connsiteY147" fmla="*/ 1290029 h 2382167"/>
              <a:gd name="connsiteX148" fmla="*/ 392051 w 935662"/>
              <a:gd name="connsiteY148" fmla="*/ 1350703 h 2382167"/>
              <a:gd name="connsiteX149" fmla="*/ 402006 w 935662"/>
              <a:gd name="connsiteY149" fmla="*/ 1367194 h 2382167"/>
              <a:gd name="connsiteX150" fmla="*/ 401385 w 935662"/>
              <a:gd name="connsiteY150" fmla="*/ 1361282 h 2382167"/>
              <a:gd name="connsiteX151" fmla="*/ 387694 w 935662"/>
              <a:gd name="connsiteY151" fmla="*/ 1311809 h 2382167"/>
              <a:gd name="connsiteX152" fmla="*/ 371825 w 935662"/>
              <a:gd name="connsiteY152" fmla="*/ 1294386 h 2382167"/>
              <a:gd name="connsiteX153" fmla="*/ 307105 w 935662"/>
              <a:gd name="connsiteY153" fmla="*/ 1277582 h 2382167"/>
              <a:gd name="connsiteX154" fmla="*/ 233985 w 935662"/>
              <a:gd name="connsiteY154" fmla="*/ 1212552 h 2382167"/>
              <a:gd name="connsiteX155" fmla="*/ 220917 w 935662"/>
              <a:gd name="connsiteY155" fmla="*/ 1157790 h 2382167"/>
              <a:gd name="connsiteX156" fmla="*/ 223717 w 935662"/>
              <a:gd name="connsiteY156" fmla="*/ 1155924 h 2382167"/>
              <a:gd name="connsiteX157" fmla="*/ 286570 w 935662"/>
              <a:gd name="connsiteY157" fmla="*/ 1177082 h 2382167"/>
              <a:gd name="connsiteX158" fmla="*/ 345689 w 935662"/>
              <a:gd name="connsiteY158" fmla="*/ 1214420 h 2382167"/>
              <a:gd name="connsiteX159" fmla="*/ 371514 w 935662"/>
              <a:gd name="connsiteY159" fmla="*/ 1257047 h 2382167"/>
              <a:gd name="connsiteX160" fmla="*/ 348489 w 935662"/>
              <a:gd name="connsiteY160" fmla="*/ 1182683 h 2382167"/>
              <a:gd name="connsiteX161" fmla="*/ 341643 w 935662"/>
              <a:gd name="connsiteY161" fmla="*/ 1181125 h 2382167"/>
              <a:gd name="connsiteX162" fmla="*/ 262922 w 935662"/>
              <a:gd name="connsiteY162" fmla="*/ 1159967 h 2382167"/>
              <a:gd name="connsiteX163" fmla="*/ 200069 w 935662"/>
              <a:gd name="connsiteY163" fmla="*/ 1103960 h 2382167"/>
              <a:gd name="connsiteX164" fmla="*/ 185757 w 935662"/>
              <a:gd name="connsiteY164" fmla="*/ 1040486 h 2382167"/>
              <a:gd name="connsiteX165" fmla="*/ 252654 w 935662"/>
              <a:gd name="connsiteY165" fmla="*/ 1061644 h 2382167"/>
              <a:gd name="connsiteX166" fmla="*/ 308350 w 935662"/>
              <a:gd name="connsiteY166" fmla="*/ 1097427 h 2382167"/>
              <a:gd name="connsiteX167" fmla="*/ 335731 w 935662"/>
              <a:gd name="connsiteY167" fmla="*/ 1142544 h 2382167"/>
              <a:gd name="connsiteX168" fmla="*/ 333865 w 935662"/>
              <a:gd name="connsiteY168" fmla="*/ 1134142 h 2382167"/>
              <a:gd name="connsiteX169" fmla="*/ 320174 w 935662"/>
              <a:gd name="connsiteY169" fmla="*/ 1089025 h 2382167"/>
              <a:gd name="connsiteX170" fmla="*/ 294970 w 935662"/>
              <a:gd name="connsiteY170" fmla="*/ 1062889 h 2382167"/>
              <a:gd name="connsiteX171" fmla="*/ 229940 w 935662"/>
              <a:gd name="connsiteY171" fmla="*/ 1047021 h 2382167"/>
              <a:gd name="connsiteX172" fmla="*/ 163975 w 935662"/>
              <a:gd name="connsiteY172" fmla="*/ 987591 h 2382167"/>
              <a:gd name="connsiteX173" fmla="*/ 151219 w 935662"/>
              <a:gd name="connsiteY173" fmla="*/ 933450 h 2382167"/>
              <a:gd name="connsiteX174" fmla="*/ 151219 w 935662"/>
              <a:gd name="connsiteY174" fmla="*/ 924738 h 2382167"/>
              <a:gd name="connsiteX175" fmla="*/ 210961 w 935662"/>
              <a:gd name="connsiteY175" fmla="*/ 947141 h 2382167"/>
              <a:gd name="connsiteX176" fmla="*/ 278479 w 935662"/>
              <a:gd name="connsiteY176" fmla="*/ 991325 h 2382167"/>
              <a:gd name="connsiteX177" fmla="*/ 298392 w 935662"/>
              <a:gd name="connsiteY177" fmla="*/ 1021818 h 2382167"/>
              <a:gd name="connsiteX178" fmla="*/ 278479 w 935662"/>
              <a:gd name="connsiteY178" fmla="*/ 960520 h 2382167"/>
              <a:gd name="connsiteX179" fmla="*/ 272256 w 935662"/>
              <a:gd name="connsiteY179" fmla="*/ 955853 h 2382167"/>
              <a:gd name="connsiteX180" fmla="*/ 201937 w 935662"/>
              <a:gd name="connsiteY180" fmla="*/ 935940 h 2382167"/>
              <a:gd name="connsiteX181" fmla="*/ 125083 w 935662"/>
              <a:gd name="connsiteY181" fmla="*/ 865619 h 2382167"/>
              <a:gd name="connsiteX182" fmla="*/ 115436 w 935662"/>
              <a:gd name="connsiteY182" fmla="*/ 822682 h 2382167"/>
              <a:gd name="connsiteX183" fmla="*/ 114191 w 935662"/>
              <a:gd name="connsiteY183" fmla="*/ 810547 h 2382167"/>
              <a:gd name="connsiteX184" fmla="*/ 169266 w 935662"/>
              <a:gd name="connsiteY184" fmla="*/ 832950 h 2382167"/>
              <a:gd name="connsiteX185" fmla="*/ 242698 w 935662"/>
              <a:gd name="connsiteY185" fmla="*/ 878688 h 2382167"/>
              <a:gd name="connsiteX186" fmla="*/ 261677 w 935662"/>
              <a:gd name="connsiteY186" fmla="*/ 909181 h 2382167"/>
              <a:gd name="connsiteX187" fmla="*/ 243009 w 935662"/>
              <a:gd name="connsiteY187" fmla="*/ 854108 h 2382167"/>
              <a:gd name="connsiteX188" fmla="*/ 233675 w 935662"/>
              <a:gd name="connsiteY188" fmla="*/ 846951 h 2382167"/>
              <a:gd name="connsiteX189" fmla="*/ 174867 w 935662"/>
              <a:gd name="connsiteY189" fmla="*/ 823614 h 2382167"/>
              <a:gd name="connsiteX190" fmla="*/ 88055 w 935662"/>
              <a:gd name="connsiteY190" fmla="*/ 747694 h 2382167"/>
              <a:gd name="connsiteX191" fmla="*/ 77476 w 935662"/>
              <a:gd name="connsiteY191" fmla="*/ 702266 h 2382167"/>
              <a:gd name="connsiteX192" fmla="*/ 134106 w 935662"/>
              <a:gd name="connsiteY192" fmla="*/ 720313 h 2382167"/>
              <a:gd name="connsiteX193" fmla="*/ 219982 w 935662"/>
              <a:gd name="connsiteY193" fmla="*/ 795611 h 2382167"/>
              <a:gd name="connsiteX194" fmla="*/ 226829 w 935662"/>
              <a:gd name="connsiteY194" fmla="*/ 804946 h 2382167"/>
              <a:gd name="connsiteX195" fmla="*/ 207848 w 935662"/>
              <a:gd name="connsiteY195" fmla="*/ 750805 h 2382167"/>
              <a:gd name="connsiteX196" fmla="*/ 202248 w 935662"/>
              <a:gd name="connsiteY196" fmla="*/ 744893 h 2382167"/>
              <a:gd name="connsiteX197" fmla="*/ 191046 w 935662"/>
              <a:gd name="connsiteY197" fmla="*/ 737115 h 2382167"/>
              <a:gd name="connsiteX198" fmla="*/ 138773 w 935662"/>
              <a:gd name="connsiteY198" fmla="*/ 610166 h 2382167"/>
              <a:gd name="connsiteX199" fmla="*/ 148729 w 935662"/>
              <a:gd name="connsiteY199" fmla="*/ 563493 h 2382167"/>
              <a:gd name="connsiteX200" fmla="*/ 605187 w 935662"/>
              <a:gd name="connsiteY200" fmla="*/ 473881 h 2382167"/>
              <a:gd name="connsiteX201" fmla="*/ 612965 w 935662"/>
              <a:gd name="connsiteY201" fmla="*/ 485081 h 2382167"/>
              <a:gd name="connsiteX202" fmla="*/ 660261 w 935662"/>
              <a:gd name="connsiteY202" fmla="*/ 522109 h 2382167"/>
              <a:gd name="connsiteX203" fmla="*/ 751117 w 935662"/>
              <a:gd name="connsiteY203" fmla="*/ 632878 h 2382167"/>
              <a:gd name="connsiteX204" fmla="*/ 758585 w 935662"/>
              <a:gd name="connsiteY204" fmla="*/ 726536 h 2382167"/>
              <a:gd name="connsiteX205" fmla="*/ 758274 w 935662"/>
              <a:gd name="connsiteY205" fmla="*/ 735247 h 2382167"/>
              <a:gd name="connsiteX206" fmla="*/ 750806 w 935662"/>
              <a:gd name="connsiteY206" fmla="*/ 729024 h 2382167"/>
              <a:gd name="connsiteX207" fmla="*/ 687953 w 935662"/>
              <a:gd name="connsiteY207" fmla="*/ 685463 h 2382167"/>
              <a:gd name="connsiteX208" fmla="*/ 649372 w 935662"/>
              <a:gd name="connsiteY208" fmla="*/ 663994 h 2382167"/>
              <a:gd name="connsiteX209" fmla="*/ 598342 w 935662"/>
              <a:gd name="connsiteY209" fmla="*/ 584339 h 2382167"/>
              <a:gd name="connsiteX210" fmla="*/ 605187 w 935662"/>
              <a:gd name="connsiteY210" fmla="*/ 473881 h 2382167"/>
              <a:gd name="connsiteX211" fmla="*/ 927539 w 935662"/>
              <a:gd name="connsiteY211" fmla="*/ 469837 h 2382167"/>
              <a:gd name="connsiteX212" fmla="*/ 932829 w 935662"/>
              <a:gd name="connsiteY212" fmla="*/ 584030 h 2382167"/>
              <a:gd name="connsiteX213" fmla="*/ 890824 w 935662"/>
              <a:gd name="connsiteY213" fmla="*/ 650305 h 2382167"/>
              <a:gd name="connsiteX214" fmla="*/ 847573 w 935662"/>
              <a:gd name="connsiteY214" fmla="*/ 675820 h 2382167"/>
              <a:gd name="connsiteX215" fmla="*/ 780988 w 935662"/>
              <a:gd name="connsiteY215" fmla="*/ 722803 h 2382167"/>
              <a:gd name="connsiteX216" fmla="*/ 776942 w 935662"/>
              <a:gd name="connsiteY216" fmla="*/ 725914 h 2382167"/>
              <a:gd name="connsiteX217" fmla="*/ 773520 w 935662"/>
              <a:gd name="connsiteY217" fmla="*/ 725291 h 2382167"/>
              <a:gd name="connsiteX218" fmla="*/ 776942 w 935662"/>
              <a:gd name="connsiteY218" fmla="*/ 655594 h 2382167"/>
              <a:gd name="connsiteX219" fmla="*/ 789077 w 935662"/>
              <a:gd name="connsiteY219" fmla="*/ 599276 h 2382167"/>
              <a:gd name="connsiteX220" fmla="*/ 850374 w 935662"/>
              <a:gd name="connsiteY220" fmla="*/ 524911 h 2382167"/>
              <a:gd name="connsiteX221" fmla="*/ 924738 w 935662"/>
              <a:gd name="connsiteY221" fmla="*/ 470458 h 2382167"/>
              <a:gd name="connsiteX222" fmla="*/ 927539 w 935662"/>
              <a:gd name="connsiteY222" fmla="*/ 469837 h 2382167"/>
              <a:gd name="connsiteX223" fmla="*/ 606743 w 935662"/>
              <a:gd name="connsiteY223" fmla="*/ 311149 h 2382167"/>
              <a:gd name="connsiteX224" fmla="*/ 659328 w 935662"/>
              <a:gd name="connsiteY224" fmla="*/ 357200 h 2382167"/>
              <a:gd name="connsiteX225" fmla="*/ 671773 w 935662"/>
              <a:gd name="connsiteY225" fmla="*/ 362799 h 2382167"/>
              <a:gd name="connsiteX226" fmla="*/ 746761 w 935662"/>
              <a:gd name="connsiteY226" fmla="*/ 451167 h 2382167"/>
              <a:gd name="connsiteX227" fmla="*/ 759206 w 935662"/>
              <a:gd name="connsiteY227" fmla="*/ 556957 h 2382167"/>
              <a:gd name="connsiteX228" fmla="*/ 757961 w 935662"/>
              <a:gd name="connsiteY228" fmla="*/ 570337 h 2382167"/>
              <a:gd name="connsiteX229" fmla="*/ 751428 w 935662"/>
              <a:gd name="connsiteY229" fmla="*/ 565047 h 2382167"/>
              <a:gd name="connsiteX230" fmla="*/ 689820 w 935662"/>
              <a:gd name="connsiteY230" fmla="*/ 521798 h 2382167"/>
              <a:gd name="connsiteX231" fmla="*/ 651236 w 935662"/>
              <a:gd name="connsiteY231" fmla="*/ 500640 h 2382167"/>
              <a:gd name="connsiteX232" fmla="*/ 598654 w 935662"/>
              <a:gd name="connsiteY232" fmla="*/ 416629 h 2382167"/>
              <a:gd name="connsiteX233" fmla="*/ 604877 w 935662"/>
              <a:gd name="connsiteY233" fmla="*/ 314260 h 2382167"/>
              <a:gd name="connsiteX234" fmla="*/ 606743 w 935662"/>
              <a:gd name="connsiteY234" fmla="*/ 311149 h 2382167"/>
              <a:gd name="connsiteX235" fmla="*/ 930029 w 935662"/>
              <a:gd name="connsiteY235" fmla="*/ 304927 h 2382167"/>
              <a:gd name="connsiteX236" fmla="*/ 933140 w 935662"/>
              <a:gd name="connsiteY236" fmla="*/ 414140 h 2382167"/>
              <a:gd name="connsiteX237" fmla="*/ 894557 w 935662"/>
              <a:gd name="connsiteY237" fmla="*/ 484149 h 2382167"/>
              <a:gd name="connsiteX238" fmla="*/ 874333 w 935662"/>
              <a:gd name="connsiteY238" fmla="*/ 497216 h 2382167"/>
              <a:gd name="connsiteX239" fmla="*/ 776010 w 935662"/>
              <a:gd name="connsiteY239" fmla="*/ 563805 h 2382167"/>
              <a:gd name="connsiteX240" fmla="*/ 774141 w 935662"/>
              <a:gd name="connsiteY240" fmla="*/ 546379 h 2382167"/>
              <a:gd name="connsiteX241" fmla="*/ 791256 w 935662"/>
              <a:gd name="connsiteY241" fmla="*/ 427830 h 2382167"/>
              <a:gd name="connsiteX242" fmla="*/ 850685 w 935662"/>
              <a:gd name="connsiteY242" fmla="*/ 360933 h 2382167"/>
              <a:gd name="connsiteX243" fmla="*/ 924117 w 935662"/>
              <a:gd name="connsiteY243" fmla="*/ 307104 h 2382167"/>
              <a:gd name="connsiteX244" fmla="*/ 930029 w 935662"/>
              <a:gd name="connsiteY244" fmla="*/ 304927 h 2382167"/>
              <a:gd name="connsiteX245" fmla="*/ 602386 w 935662"/>
              <a:gd name="connsiteY245" fmla="*/ 148730 h 2382167"/>
              <a:gd name="connsiteX246" fmla="*/ 663062 w 935662"/>
              <a:gd name="connsiteY246" fmla="*/ 196337 h 2382167"/>
              <a:gd name="connsiteX247" fmla="*/ 750495 w 935662"/>
              <a:gd name="connsiteY247" fmla="*/ 343199 h 2382167"/>
              <a:gd name="connsiteX248" fmla="*/ 755473 w 935662"/>
              <a:gd name="connsiteY248" fmla="*/ 414762 h 2382167"/>
              <a:gd name="connsiteX249" fmla="*/ 751116 w 935662"/>
              <a:gd name="connsiteY249" fmla="*/ 415697 h 2382167"/>
              <a:gd name="connsiteX250" fmla="*/ 667418 w 935662"/>
              <a:gd name="connsiteY250" fmla="*/ 346621 h 2382167"/>
              <a:gd name="connsiteX251" fmla="*/ 596163 w 935662"/>
              <a:gd name="connsiteY251" fmla="*/ 229317 h 2382167"/>
              <a:gd name="connsiteX252" fmla="*/ 602386 w 935662"/>
              <a:gd name="connsiteY252" fmla="*/ 148730 h 2382167"/>
              <a:gd name="connsiteX253" fmla="*/ 925671 w 935662"/>
              <a:gd name="connsiteY253" fmla="*/ 140018 h 2382167"/>
              <a:gd name="connsiteX254" fmla="*/ 927539 w 935662"/>
              <a:gd name="connsiteY254" fmla="*/ 159309 h 2382167"/>
              <a:gd name="connsiteX255" fmla="*/ 931272 w 935662"/>
              <a:gd name="connsiteY255" fmla="*/ 221850 h 2382167"/>
              <a:gd name="connsiteX256" fmla="*/ 857840 w 935662"/>
              <a:gd name="connsiteY256" fmla="*/ 341020 h 2382167"/>
              <a:gd name="connsiteX257" fmla="*/ 794055 w 935662"/>
              <a:gd name="connsiteY257" fmla="*/ 385827 h 2382167"/>
              <a:gd name="connsiteX258" fmla="*/ 774452 w 935662"/>
              <a:gd name="connsiteY258" fmla="*/ 410718 h 2382167"/>
              <a:gd name="connsiteX259" fmla="*/ 801212 w 935662"/>
              <a:gd name="connsiteY259" fmla="*/ 259188 h 2382167"/>
              <a:gd name="connsiteX260" fmla="*/ 865308 w 935662"/>
              <a:gd name="connsiteY260" fmla="*/ 188868 h 2382167"/>
              <a:gd name="connsiteX261" fmla="*/ 925671 w 935662"/>
              <a:gd name="connsiteY261" fmla="*/ 140018 h 2382167"/>
              <a:gd name="connsiteX262" fmla="*/ 754851 w 935662"/>
              <a:gd name="connsiteY262" fmla="*/ 0 h 2382167"/>
              <a:gd name="connsiteX263" fmla="*/ 766053 w 935662"/>
              <a:gd name="connsiteY263" fmla="*/ 12135 h 2382167"/>
              <a:gd name="connsiteX264" fmla="*/ 820816 w 935662"/>
              <a:gd name="connsiteY264" fmla="*/ 107657 h 2382167"/>
              <a:gd name="connsiteX265" fmla="*/ 816459 w 935662"/>
              <a:gd name="connsiteY265" fmla="*/ 188557 h 2382167"/>
              <a:gd name="connsiteX266" fmla="*/ 765430 w 935662"/>
              <a:gd name="connsiteY266" fmla="*/ 271323 h 2382167"/>
              <a:gd name="connsiteX267" fmla="*/ 760763 w 935662"/>
              <a:gd name="connsiteY267" fmla="*/ 284080 h 2382167"/>
              <a:gd name="connsiteX268" fmla="*/ 764808 w 935662"/>
              <a:gd name="connsiteY268" fmla="*/ 971101 h 2382167"/>
              <a:gd name="connsiteX269" fmla="*/ 749873 w 935662"/>
              <a:gd name="connsiteY269" fmla="*/ 1387110 h 2382167"/>
              <a:gd name="connsiteX270" fmla="*/ 653105 w 935662"/>
              <a:gd name="connsiteY270" fmla="*/ 1961492 h 2382167"/>
              <a:gd name="connsiteX271" fmla="*/ 637235 w 935662"/>
              <a:gd name="connsiteY271" fmla="*/ 2047059 h 2382167"/>
              <a:gd name="connsiteX272" fmla="*/ 577806 w 935662"/>
              <a:gd name="connsiteY272" fmla="*/ 2214147 h 2382167"/>
              <a:gd name="connsiteX273" fmla="*/ 498773 w 935662"/>
              <a:gd name="connsiteY273" fmla="*/ 2372212 h 2382167"/>
              <a:gd name="connsiteX274" fmla="*/ 492239 w 935662"/>
              <a:gd name="connsiteY274" fmla="*/ 2382167 h 2382167"/>
              <a:gd name="connsiteX275" fmla="*/ 659639 w 935662"/>
              <a:gd name="connsiteY275" fmla="*/ 1748665 h 2382167"/>
              <a:gd name="connsiteX276" fmla="*/ 659328 w 935662"/>
              <a:gd name="connsiteY276" fmla="*/ 1840455 h 2382167"/>
              <a:gd name="connsiteX277" fmla="*/ 655906 w 935662"/>
              <a:gd name="connsiteY277" fmla="*/ 1932866 h 2382167"/>
              <a:gd name="connsiteX278" fmla="*/ 661816 w 935662"/>
              <a:gd name="connsiteY278" fmla="*/ 1912331 h 2382167"/>
              <a:gd name="connsiteX279" fmla="*/ 739915 w 935662"/>
              <a:gd name="connsiteY279" fmla="*/ 1458673 h 2382167"/>
              <a:gd name="connsiteX280" fmla="*/ 758586 w 935662"/>
              <a:gd name="connsiteY280" fmla="*/ 1076270 h 2382167"/>
              <a:gd name="connsiteX281" fmla="*/ 758586 w 935662"/>
              <a:gd name="connsiteY281" fmla="*/ 1058534 h 2382167"/>
              <a:gd name="connsiteX282" fmla="*/ 755785 w 935662"/>
              <a:gd name="connsiteY282" fmla="*/ 1067869 h 2382167"/>
              <a:gd name="connsiteX283" fmla="*/ 731826 w 935662"/>
              <a:gd name="connsiteY283" fmla="*/ 1047955 h 2382167"/>
              <a:gd name="connsiteX284" fmla="*/ 669907 w 935662"/>
              <a:gd name="connsiteY284" fmla="*/ 1010617 h 2382167"/>
              <a:gd name="connsiteX285" fmla="*/ 596164 w 935662"/>
              <a:gd name="connsiteY285" fmla="*/ 877445 h 2382167"/>
              <a:gd name="connsiteX286" fmla="*/ 602387 w 935662"/>
              <a:gd name="connsiteY286" fmla="*/ 810236 h 2382167"/>
              <a:gd name="connsiteX287" fmla="*/ 607365 w 935662"/>
              <a:gd name="connsiteY287" fmla="*/ 814281 h 2382167"/>
              <a:gd name="connsiteX288" fmla="*/ 671152 w 935662"/>
              <a:gd name="connsiteY288" fmla="*/ 861886 h 2382167"/>
              <a:gd name="connsiteX289" fmla="*/ 736493 w 935662"/>
              <a:gd name="connsiteY289" fmla="*/ 925050 h 2382167"/>
              <a:gd name="connsiteX290" fmla="*/ 752050 w 935662"/>
              <a:gd name="connsiteY290" fmla="*/ 981369 h 2382167"/>
              <a:gd name="connsiteX291" fmla="*/ 758896 w 935662"/>
              <a:gd name="connsiteY291" fmla="*/ 1026174 h 2382167"/>
              <a:gd name="connsiteX292" fmla="*/ 759829 w 935662"/>
              <a:gd name="connsiteY292" fmla="*/ 1017774 h 2382167"/>
              <a:gd name="connsiteX293" fmla="*/ 760141 w 935662"/>
              <a:gd name="connsiteY293" fmla="*/ 544824 h 2382167"/>
              <a:gd name="connsiteX294" fmla="*/ 756096 w 935662"/>
              <a:gd name="connsiteY294" fmla="*/ 283769 h 2382167"/>
              <a:gd name="connsiteX295" fmla="*/ 746762 w 935662"/>
              <a:gd name="connsiteY295" fmla="*/ 257009 h 2382167"/>
              <a:gd name="connsiteX296" fmla="*/ 709734 w 935662"/>
              <a:gd name="connsiteY296" fmla="*/ 197580 h 2382167"/>
              <a:gd name="connsiteX297" fmla="*/ 702889 w 935662"/>
              <a:gd name="connsiteY297" fmla="*/ 104858 h 2382167"/>
              <a:gd name="connsiteX298" fmla="*/ 752361 w 935662"/>
              <a:gd name="connsiteY298" fmla="*/ 4667 h 2382167"/>
              <a:gd name="connsiteX299" fmla="*/ 754851 w 935662"/>
              <a:gd name="connsiteY299" fmla="*/ 0 h 238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935662" h="2382167">
                <a:moveTo>
                  <a:pt x="479172" y="1200107"/>
                </a:moveTo>
                <a:cubicBezTo>
                  <a:pt x="481040" y="1203219"/>
                  <a:pt x="482906" y="1204774"/>
                  <a:pt x="483528" y="1206953"/>
                </a:cubicBezTo>
                <a:cubicBezTo>
                  <a:pt x="490996" y="1227177"/>
                  <a:pt x="499709" y="1247091"/>
                  <a:pt x="505621" y="1267938"/>
                </a:cubicBezTo>
                <a:cubicBezTo>
                  <a:pt x="513089" y="1294074"/>
                  <a:pt x="507176" y="1317722"/>
                  <a:pt x="488506" y="1337946"/>
                </a:cubicBezTo>
                <a:cubicBezTo>
                  <a:pt x="478861" y="1348214"/>
                  <a:pt x="468281" y="1357549"/>
                  <a:pt x="459258" y="1367817"/>
                </a:cubicBezTo>
                <a:cubicBezTo>
                  <a:pt x="447434" y="1380886"/>
                  <a:pt x="437478" y="1394266"/>
                  <a:pt x="426586" y="1407956"/>
                </a:cubicBezTo>
                <a:cubicBezTo>
                  <a:pt x="417875" y="1387419"/>
                  <a:pt x="413518" y="1365951"/>
                  <a:pt x="411339" y="1343547"/>
                </a:cubicBezTo>
                <a:cubicBezTo>
                  <a:pt x="410718" y="1335769"/>
                  <a:pt x="411028" y="1328301"/>
                  <a:pt x="410718" y="1320523"/>
                </a:cubicBezTo>
                <a:cubicBezTo>
                  <a:pt x="409473" y="1292208"/>
                  <a:pt x="420052" y="1269183"/>
                  <a:pt x="441521" y="1251136"/>
                </a:cubicBezTo>
                <a:cubicBezTo>
                  <a:pt x="458013" y="1237446"/>
                  <a:pt x="471393" y="1221887"/>
                  <a:pt x="479172" y="1200107"/>
                </a:cubicBezTo>
                <a:close/>
                <a:moveTo>
                  <a:pt x="0" y="1198862"/>
                </a:moveTo>
                <a:cubicBezTo>
                  <a:pt x="14001" y="1210686"/>
                  <a:pt x="28004" y="1222198"/>
                  <a:pt x="42006" y="1234334"/>
                </a:cubicBezTo>
                <a:cubicBezTo>
                  <a:pt x="117926" y="1300608"/>
                  <a:pt x="187936" y="1372795"/>
                  <a:pt x="252032" y="1450894"/>
                </a:cubicBezTo>
                <a:cubicBezTo>
                  <a:pt x="347244" y="1566953"/>
                  <a:pt x="410719" y="1697637"/>
                  <a:pt x="439968" y="1844810"/>
                </a:cubicBezTo>
                <a:cubicBezTo>
                  <a:pt x="441213" y="1851656"/>
                  <a:pt x="443080" y="1858190"/>
                  <a:pt x="444325" y="1865036"/>
                </a:cubicBezTo>
                <a:cubicBezTo>
                  <a:pt x="444325" y="1865036"/>
                  <a:pt x="444325" y="1865347"/>
                  <a:pt x="444012" y="1865347"/>
                </a:cubicBezTo>
                <a:cubicBezTo>
                  <a:pt x="427834" y="1829564"/>
                  <a:pt x="412275" y="1793159"/>
                  <a:pt x="395473" y="1757687"/>
                </a:cubicBezTo>
                <a:cubicBezTo>
                  <a:pt x="357202" y="1675545"/>
                  <a:pt x="305862" y="1601180"/>
                  <a:pt x="251722" y="1529304"/>
                </a:cubicBezTo>
                <a:cubicBezTo>
                  <a:pt x="170511" y="1421334"/>
                  <a:pt x="87123" y="1314921"/>
                  <a:pt x="4356" y="1207575"/>
                </a:cubicBezTo>
                <a:cubicBezTo>
                  <a:pt x="2490" y="1205085"/>
                  <a:pt x="622" y="1202908"/>
                  <a:pt x="0" y="1198862"/>
                </a:cubicBezTo>
                <a:close/>
                <a:moveTo>
                  <a:pt x="440901" y="1077825"/>
                </a:moveTo>
                <a:cubicBezTo>
                  <a:pt x="454591" y="1107385"/>
                  <a:pt x="467971" y="1133521"/>
                  <a:pt x="471394" y="1163081"/>
                </a:cubicBezTo>
                <a:cubicBezTo>
                  <a:pt x="473573" y="1182060"/>
                  <a:pt x="467971" y="1199173"/>
                  <a:pt x="455836" y="1213797"/>
                </a:cubicBezTo>
                <a:cubicBezTo>
                  <a:pt x="448058" y="1223132"/>
                  <a:pt x="439034" y="1231533"/>
                  <a:pt x="431256" y="1240868"/>
                </a:cubicBezTo>
                <a:cubicBezTo>
                  <a:pt x="418497" y="1256424"/>
                  <a:pt x="406051" y="1272294"/>
                  <a:pt x="392671" y="1288785"/>
                </a:cubicBezTo>
                <a:cubicBezTo>
                  <a:pt x="379291" y="1255181"/>
                  <a:pt x="372758" y="1220020"/>
                  <a:pt x="376180" y="1183616"/>
                </a:cubicBezTo>
                <a:cubicBezTo>
                  <a:pt x="378046" y="1164324"/>
                  <a:pt x="387070" y="1148146"/>
                  <a:pt x="401073" y="1135388"/>
                </a:cubicBezTo>
                <a:cubicBezTo>
                  <a:pt x="417876" y="1119831"/>
                  <a:pt x="433744" y="1103961"/>
                  <a:pt x="440901" y="1077825"/>
                </a:cubicBezTo>
                <a:close/>
                <a:moveTo>
                  <a:pt x="925984" y="976078"/>
                </a:moveTo>
                <a:cubicBezTo>
                  <a:pt x="927540" y="991324"/>
                  <a:pt x="929717" y="1004393"/>
                  <a:pt x="930028" y="1017460"/>
                </a:cubicBezTo>
                <a:cubicBezTo>
                  <a:pt x="930651" y="1041419"/>
                  <a:pt x="931583" y="1065689"/>
                  <a:pt x="929406" y="1089648"/>
                </a:cubicBezTo>
                <a:cubicBezTo>
                  <a:pt x="926606" y="1119829"/>
                  <a:pt x="909804" y="1142856"/>
                  <a:pt x="883978" y="1159347"/>
                </a:cubicBezTo>
                <a:cubicBezTo>
                  <a:pt x="876821" y="1163701"/>
                  <a:pt x="869665" y="1168057"/>
                  <a:pt x="862197" y="1171792"/>
                </a:cubicBezTo>
                <a:cubicBezTo>
                  <a:pt x="829216" y="1187660"/>
                  <a:pt x="796856" y="1204774"/>
                  <a:pt x="768230" y="1232777"/>
                </a:cubicBezTo>
                <a:cubicBezTo>
                  <a:pt x="765429" y="1199484"/>
                  <a:pt x="768230" y="1169613"/>
                  <a:pt x="774453" y="1139744"/>
                </a:cubicBezTo>
                <a:cubicBezTo>
                  <a:pt x="775387" y="1136009"/>
                  <a:pt x="776319" y="1132277"/>
                  <a:pt x="777253" y="1128542"/>
                </a:cubicBezTo>
                <a:cubicBezTo>
                  <a:pt x="787522" y="1074712"/>
                  <a:pt x="818325" y="1038619"/>
                  <a:pt x="869977" y="1020884"/>
                </a:cubicBezTo>
                <a:cubicBezTo>
                  <a:pt x="888956" y="1014349"/>
                  <a:pt x="903270" y="1000348"/>
                  <a:pt x="916650" y="986036"/>
                </a:cubicBezTo>
                <a:cubicBezTo>
                  <a:pt x="919138" y="983235"/>
                  <a:pt x="921628" y="980435"/>
                  <a:pt x="925984" y="976078"/>
                </a:cubicBezTo>
                <a:close/>
                <a:moveTo>
                  <a:pt x="602076" y="975456"/>
                </a:moveTo>
                <a:cubicBezTo>
                  <a:pt x="606432" y="980745"/>
                  <a:pt x="608609" y="983545"/>
                  <a:pt x="611099" y="985725"/>
                </a:cubicBezTo>
                <a:cubicBezTo>
                  <a:pt x="625100" y="997859"/>
                  <a:pt x="637235" y="1014040"/>
                  <a:pt x="653415" y="1020573"/>
                </a:cubicBezTo>
                <a:cubicBezTo>
                  <a:pt x="712844" y="1044221"/>
                  <a:pt x="740849" y="1088715"/>
                  <a:pt x="748316" y="1149701"/>
                </a:cubicBezTo>
                <a:cubicBezTo>
                  <a:pt x="752049" y="1178326"/>
                  <a:pt x="755473" y="1206951"/>
                  <a:pt x="750183" y="1237756"/>
                </a:cubicBezTo>
                <a:cubicBezTo>
                  <a:pt x="724979" y="1211620"/>
                  <a:pt x="696353" y="1193574"/>
                  <a:pt x="666172" y="1177704"/>
                </a:cubicBezTo>
                <a:cubicBezTo>
                  <a:pt x="664616" y="1176770"/>
                  <a:pt x="663060" y="1175838"/>
                  <a:pt x="661505" y="1175214"/>
                </a:cubicBezTo>
                <a:cubicBezTo>
                  <a:pt x="609854" y="1150323"/>
                  <a:pt x="588075" y="1108939"/>
                  <a:pt x="593674" y="1052621"/>
                </a:cubicBezTo>
                <a:cubicBezTo>
                  <a:pt x="596164" y="1028041"/>
                  <a:pt x="598964" y="1003461"/>
                  <a:pt x="602076" y="975456"/>
                </a:cubicBezTo>
                <a:close/>
                <a:moveTo>
                  <a:pt x="406363" y="966743"/>
                </a:moveTo>
                <a:cubicBezTo>
                  <a:pt x="419432" y="992569"/>
                  <a:pt x="432501" y="1017772"/>
                  <a:pt x="436234" y="1046709"/>
                </a:cubicBezTo>
                <a:cubicBezTo>
                  <a:pt x="439035" y="1068801"/>
                  <a:pt x="431257" y="1088091"/>
                  <a:pt x="416632" y="1104271"/>
                </a:cubicBezTo>
                <a:cubicBezTo>
                  <a:pt x="405120" y="1117340"/>
                  <a:pt x="392672" y="1129475"/>
                  <a:pt x="381471" y="1142855"/>
                </a:cubicBezTo>
                <a:cubicBezTo>
                  <a:pt x="373382" y="1152811"/>
                  <a:pt x="366536" y="1163702"/>
                  <a:pt x="358757" y="1174903"/>
                </a:cubicBezTo>
                <a:cubicBezTo>
                  <a:pt x="349423" y="1154679"/>
                  <a:pt x="344755" y="1133208"/>
                  <a:pt x="341955" y="1111428"/>
                </a:cubicBezTo>
                <a:cubicBezTo>
                  <a:pt x="341021" y="1104271"/>
                  <a:pt x="340710" y="1096804"/>
                  <a:pt x="340399" y="1089647"/>
                </a:cubicBezTo>
                <a:cubicBezTo>
                  <a:pt x="338533" y="1060399"/>
                  <a:pt x="348178" y="1035819"/>
                  <a:pt x="370271" y="1016838"/>
                </a:cubicBezTo>
                <a:cubicBezTo>
                  <a:pt x="386139" y="1003148"/>
                  <a:pt x="398584" y="987280"/>
                  <a:pt x="406363" y="966743"/>
                </a:cubicBezTo>
                <a:close/>
                <a:moveTo>
                  <a:pt x="371203" y="848818"/>
                </a:moveTo>
                <a:cubicBezTo>
                  <a:pt x="379604" y="870287"/>
                  <a:pt x="387695" y="889890"/>
                  <a:pt x="394850" y="909803"/>
                </a:cubicBezTo>
                <a:cubicBezTo>
                  <a:pt x="406364" y="941853"/>
                  <a:pt x="399519" y="969544"/>
                  <a:pt x="376492" y="994748"/>
                </a:cubicBezTo>
                <a:cubicBezTo>
                  <a:pt x="357513" y="1015283"/>
                  <a:pt x="339465" y="1037064"/>
                  <a:pt x="319863" y="1059778"/>
                </a:cubicBezTo>
                <a:cubicBezTo>
                  <a:pt x="315506" y="1042042"/>
                  <a:pt x="310839" y="1023374"/>
                  <a:pt x="306483" y="1004704"/>
                </a:cubicBezTo>
                <a:cubicBezTo>
                  <a:pt x="304927" y="998170"/>
                  <a:pt x="304927" y="991637"/>
                  <a:pt x="304303" y="985101"/>
                </a:cubicBezTo>
                <a:cubicBezTo>
                  <a:pt x="299949" y="949008"/>
                  <a:pt x="312395" y="920071"/>
                  <a:pt x="339776" y="895802"/>
                </a:cubicBezTo>
                <a:cubicBezTo>
                  <a:pt x="350356" y="886467"/>
                  <a:pt x="357200" y="872777"/>
                  <a:pt x="365291" y="860642"/>
                </a:cubicBezTo>
                <a:cubicBezTo>
                  <a:pt x="367469" y="857531"/>
                  <a:pt x="368714" y="853796"/>
                  <a:pt x="371203" y="848818"/>
                </a:cubicBezTo>
                <a:close/>
                <a:moveTo>
                  <a:pt x="925670" y="804322"/>
                </a:moveTo>
                <a:cubicBezTo>
                  <a:pt x="927226" y="815835"/>
                  <a:pt x="929405" y="827036"/>
                  <a:pt x="930027" y="838549"/>
                </a:cubicBezTo>
                <a:cubicBezTo>
                  <a:pt x="931271" y="863751"/>
                  <a:pt x="933138" y="888955"/>
                  <a:pt x="931582" y="913848"/>
                </a:cubicBezTo>
                <a:cubicBezTo>
                  <a:pt x="929716" y="944651"/>
                  <a:pt x="913535" y="968299"/>
                  <a:pt x="888021" y="985722"/>
                </a:cubicBezTo>
                <a:cubicBezTo>
                  <a:pt x="882732" y="989146"/>
                  <a:pt x="877442" y="992568"/>
                  <a:pt x="871843" y="995680"/>
                </a:cubicBezTo>
                <a:cubicBezTo>
                  <a:pt x="837926" y="1014348"/>
                  <a:pt x="803389" y="1031773"/>
                  <a:pt x="774141" y="1062576"/>
                </a:cubicBezTo>
                <a:cubicBezTo>
                  <a:pt x="769474" y="1008747"/>
                  <a:pt x="776008" y="959586"/>
                  <a:pt x="795610" y="912603"/>
                </a:cubicBezTo>
                <a:cubicBezTo>
                  <a:pt x="806500" y="886465"/>
                  <a:pt x="827037" y="868731"/>
                  <a:pt x="852240" y="857528"/>
                </a:cubicBezTo>
                <a:cubicBezTo>
                  <a:pt x="880243" y="845083"/>
                  <a:pt x="905446" y="829837"/>
                  <a:pt x="925670" y="804322"/>
                </a:cubicBezTo>
                <a:close/>
                <a:moveTo>
                  <a:pt x="334798" y="734625"/>
                </a:moveTo>
                <a:cubicBezTo>
                  <a:pt x="344134" y="759518"/>
                  <a:pt x="353158" y="781609"/>
                  <a:pt x="360625" y="804323"/>
                </a:cubicBezTo>
                <a:cubicBezTo>
                  <a:pt x="369336" y="831704"/>
                  <a:pt x="362181" y="855973"/>
                  <a:pt x="343511" y="877131"/>
                </a:cubicBezTo>
                <a:cubicBezTo>
                  <a:pt x="330130" y="892067"/>
                  <a:pt x="316129" y="907002"/>
                  <a:pt x="303060" y="922248"/>
                </a:cubicBezTo>
                <a:cubicBezTo>
                  <a:pt x="296837" y="929716"/>
                  <a:pt x="292170" y="938429"/>
                  <a:pt x="286257" y="947452"/>
                </a:cubicBezTo>
                <a:cubicBezTo>
                  <a:pt x="275678" y="924738"/>
                  <a:pt x="271634" y="901403"/>
                  <a:pt x="268521" y="877755"/>
                </a:cubicBezTo>
                <a:cubicBezTo>
                  <a:pt x="262922" y="837305"/>
                  <a:pt x="275367" y="804633"/>
                  <a:pt x="307416" y="778497"/>
                </a:cubicBezTo>
                <a:cubicBezTo>
                  <a:pt x="316750" y="771030"/>
                  <a:pt x="322041" y="758584"/>
                  <a:pt x="328886" y="748005"/>
                </a:cubicBezTo>
                <a:cubicBezTo>
                  <a:pt x="331065" y="744894"/>
                  <a:pt x="332310" y="740848"/>
                  <a:pt x="334798" y="734625"/>
                </a:cubicBezTo>
                <a:close/>
                <a:moveTo>
                  <a:pt x="350355" y="650927"/>
                </a:moveTo>
                <a:cubicBezTo>
                  <a:pt x="368402" y="679553"/>
                  <a:pt x="386759" y="708179"/>
                  <a:pt x="403872" y="737116"/>
                </a:cubicBezTo>
                <a:cubicBezTo>
                  <a:pt x="486327" y="875267"/>
                  <a:pt x="556337" y="1019019"/>
                  <a:pt x="607677" y="1171793"/>
                </a:cubicBezTo>
                <a:cubicBezTo>
                  <a:pt x="656216" y="1315546"/>
                  <a:pt x="677995" y="1462719"/>
                  <a:pt x="667105" y="1614562"/>
                </a:cubicBezTo>
                <a:cubicBezTo>
                  <a:pt x="664616" y="1648165"/>
                  <a:pt x="662749" y="1681458"/>
                  <a:pt x="660261" y="1715062"/>
                </a:cubicBezTo>
                <a:cubicBezTo>
                  <a:pt x="659949" y="1717241"/>
                  <a:pt x="659016" y="1720042"/>
                  <a:pt x="658082" y="1725330"/>
                </a:cubicBezTo>
                <a:cubicBezTo>
                  <a:pt x="655592" y="1696083"/>
                  <a:pt x="653104" y="1669634"/>
                  <a:pt x="650925" y="1643498"/>
                </a:cubicBezTo>
                <a:cubicBezTo>
                  <a:pt x="640346" y="1521838"/>
                  <a:pt x="612965" y="1403601"/>
                  <a:pt x="576250" y="1287231"/>
                </a:cubicBezTo>
                <a:cubicBezTo>
                  <a:pt x="510907" y="1078760"/>
                  <a:pt x="434366" y="874644"/>
                  <a:pt x="355333" y="671151"/>
                </a:cubicBezTo>
                <a:cubicBezTo>
                  <a:pt x="352845" y="664929"/>
                  <a:pt x="350666" y="658395"/>
                  <a:pt x="350355" y="650927"/>
                </a:cubicBezTo>
                <a:close/>
                <a:moveTo>
                  <a:pt x="605500" y="643770"/>
                </a:moveTo>
                <a:cubicBezTo>
                  <a:pt x="608611" y="647192"/>
                  <a:pt x="611412" y="650304"/>
                  <a:pt x="614523" y="653728"/>
                </a:cubicBezTo>
                <a:cubicBezTo>
                  <a:pt x="628213" y="669285"/>
                  <a:pt x="644392" y="681730"/>
                  <a:pt x="663684" y="690132"/>
                </a:cubicBezTo>
                <a:cubicBezTo>
                  <a:pt x="677998" y="696355"/>
                  <a:pt x="691688" y="704444"/>
                  <a:pt x="704444" y="713468"/>
                </a:cubicBezTo>
                <a:cubicBezTo>
                  <a:pt x="724047" y="727469"/>
                  <a:pt x="735560" y="748005"/>
                  <a:pt x="742405" y="771030"/>
                </a:cubicBezTo>
                <a:cubicBezTo>
                  <a:pt x="754541" y="810548"/>
                  <a:pt x="760764" y="850685"/>
                  <a:pt x="757653" y="892069"/>
                </a:cubicBezTo>
                <a:cubicBezTo>
                  <a:pt x="757340" y="894246"/>
                  <a:pt x="757029" y="896736"/>
                  <a:pt x="756718" y="900469"/>
                </a:cubicBezTo>
                <a:cubicBezTo>
                  <a:pt x="754229" y="898292"/>
                  <a:pt x="752673" y="897047"/>
                  <a:pt x="751117" y="895802"/>
                </a:cubicBezTo>
                <a:cubicBezTo>
                  <a:pt x="730270" y="881177"/>
                  <a:pt x="709735" y="866242"/>
                  <a:pt x="688887" y="851930"/>
                </a:cubicBezTo>
                <a:cubicBezTo>
                  <a:pt x="682041" y="847263"/>
                  <a:pt x="674263" y="843841"/>
                  <a:pt x="666795" y="840106"/>
                </a:cubicBezTo>
                <a:cubicBezTo>
                  <a:pt x="612033" y="814902"/>
                  <a:pt x="591496" y="771343"/>
                  <a:pt x="596787" y="713157"/>
                </a:cubicBezTo>
                <a:cubicBezTo>
                  <a:pt x="598964" y="690132"/>
                  <a:pt x="600832" y="667418"/>
                  <a:pt x="603010" y="644392"/>
                </a:cubicBezTo>
                <a:cubicBezTo>
                  <a:pt x="603631" y="644081"/>
                  <a:pt x="604565" y="644081"/>
                  <a:pt x="605500" y="643770"/>
                </a:cubicBezTo>
                <a:close/>
                <a:moveTo>
                  <a:pt x="926604" y="634746"/>
                </a:moveTo>
                <a:cubicBezTo>
                  <a:pt x="927849" y="638792"/>
                  <a:pt x="928782" y="640969"/>
                  <a:pt x="929094" y="643148"/>
                </a:cubicBezTo>
                <a:cubicBezTo>
                  <a:pt x="931271" y="672085"/>
                  <a:pt x="934694" y="700711"/>
                  <a:pt x="935628" y="729647"/>
                </a:cubicBezTo>
                <a:cubicBezTo>
                  <a:pt x="936562" y="770718"/>
                  <a:pt x="918515" y="802145"/>
                  <a:pt x="882732" y="823303"/>
                </a:cubicBezTo>
                <a:cubicBezTo>
                  <a:pt x="874331" y="828281"/>
                  <a:pt x="865931" y="832948"/>
                  <a:pt x="857218" y="837615"/>
                </a:cubicBezTo>
                <a:cubicBezTo>
                  <a:pt x="828592" y="852550"/>
                  <a:pt x="801522" y="869665"/>
                  <a:pt x="776942" y="894245"/>
                </a:cubicBezTo>
                <a:cubicBezTo>
                  <a:pt x="772896" y="848507"/>
                  <a:pt x="778185" y="806812"/>
                  <a:pt x="790321" y="765430"/>
                </a:cubicBezTo>
                <a:cubicBezTo>
                  <a:pt x="800277" y="731203"/>
                  <a:pt x="820814" y="705688"/>
                  <a:pt x="852862" y="690753"/>
                </a:cubicBezTo>
                <a:cubicBezTo>
                  <a:pt x="881177" y="677684"/>
                  <a:pt x="907623" y="663061"/>
                  <a:pt x="926604" y="634746"/>
                </a:cubicBezTo>
                <a:close/>
                <a:moveTo>
                  <a:pt x="299016" y="626345"/>
                </a:moveTo>
                <a:cubicBezTo>
                  <a:pt x="311462" y="657772"/>
                  <a:pt x="329198" y="687643"/>
                  <a:pt x="324220" y="723736"/>
                </a:cubicBezTo>
                <a:cubicBezTo>
                  <a:pt x="321109" y="744271"/>
                  <a:pt x="311772" y="761696"/>
                  <a:pt x="296839" y="775387"/>
                </a:cubicBezTo>
                <a:cubicBezTo>
                  <a:pt x="276302" y="793744"/>
                  <a:pt x="260745" y="814591"/>
                  <a:pt x="252964" y="842907"/>
                </a:cubicBezTo>
                <a:cubicBezTo>
                  <a:pt x="226206" y="777875"/>
                  <a:pt x="227762" y="709111"/>
                  <a:pt x="275368" y="660572"/>
                </a:cubicBezTo>
                <a:cubicBezTo>
                  <a:pt x="284702" y="651238"/>
                  <a:pt x="290614" y="638480"/>
                  <a:pt x="299016" y="626345"/>
                </a:cubicBezTo>
                <a:close/>
                <a:moveTo>
                  <a:pt x="148729" y="563493"/>
                </a:moveTo>
                <a:cubicBezTo>
                  <a:pt x="170511" y="575628"/>
                  <a:pt x="188558" y="589318"/>
                  <a:pt x="204425" y="606431"/>
                </a:cubicBezTo>
                <a:cubicBezTo>
                  <a:pt x="229318" y="633190"/>
                  <a:pt x="238342" y="663683"/>
                  <a:pt x="229318" y="699155"/>
                </a:cubicBezTo>
                <a:cubicBezTo>
                  <a:pt x="225584" y="713779"/>
                  <a:pt x="221851" y="728402"/>
                  <a:pt x="216871" y="742405"/>
                </a:cubicBezTo>
                <a:cubicBezTo>
                  <a:pt x="214383" y="749873"/>
                  <a:pt x="214072" y="755783"/>
                  <a:pt x="216560" y="763251"/>
                </a:cubicBezTo>
                <a:cubicBezTo>
                  <a:pt x="296215" y="995992"/>
                  <a:pt x="372136" y="1229666"/>
                  <a:pt x="434367" y="1467695"/>
                </a:cubicBezTo>
                <a:cubicBezTo>
                  <a:pt x="459258" y="1562908"/>
                  <a:pt x="481661" y="1659052"/>
                  <a:pt x="493485" y="1757065"/>
                </a:cubicBezTo>
                <a:cubicBezTo>
                  <a:pt x="506555" y="1866901"/>
                  <a:pt x="509353" y="1977359"/>
                  <a:pt x="504375" y="2087817"/>
                </a:cubicBezTo>
                <a:cubicBezTo>
                  <a:pt x="503441" y="2105553"/>
                  <a:pt x="503441" y="2123599"/>
                  <a:pt x="503754" y="2141335"/>
                </a:cubicBezTo>
                <a:cubicBezTo>
                  <a:pt x="504686" y="2180851"/>
                  <a:pt x="500642" y="2219435"/>
                  <a:pt x="489751" y="2257395"/>
                </a:cubicBezTo>
                <a:cubicBezTo>
                  <a:pt x="489129" y="2258950"/>
                  <a:pt x="489129" y="2260817"/>
                  <a:pt x="488195" y="2262372"/>
                </a:cubicBezTo>
                <a:cubicBezTo>
                  <a:pt x="486639" y="2264862"/>
                  <a:pt x="485084" y="2267352"/>
                  <a:pt x="482283" y="2269529"/>
                </a:cubicBezTo>
                <a:cubicBezTo>
                  <a:pt x="485394" y="2142580"/>
                  <a:pt x="475128" y="2016875"/>
                  <a:pt x="453036" y="1891794"/>
                </a:cubicBezTo>
                <a:cubicBezTo>
                  <a:pt x="459258" y="1911707"/>
                  <a:pt x="466105" y="1931310"/>
                  <a:pt x="472017" y="1951223"/>
                </a:cubicBezTo>
                <a:cubicBezTo>
                  <a:pt x="477929" y="1971447"/>
                  <a:pt x="483217" y="1991673"/>
                  <a:pt x="487573" y="2012207"/>
                </a:cubicBezTo>
                <a:cubicBezTo>
                  <a:pt x="492241" y="2032744"/>
                  <a:pt x="495663" y="2053902"/>
                  <a:pt x="499398" y="2074750"/>
                </a:cubicBezTo>
                <a:cubicBezTo>
                  <a:pt x="500330" y="2074750"/>
                  <a:pt x="501575" y="2074750"/>
                  <a:pt x="502509" y="2074750"/>
                </a:cubicBezTo>
                <a:cubicBezTo>
                  <a:pt x="502509" y="2043945"/>
                  <a:pt x="502509" y="2012831"/>
                  <a:pt x="502509" y="1982026"/>
                </a:cubicBezTo>
                <a:cubicBezTo>
                  <a:pt x="503441" y="1810894"/>
                  <a:pt x="477929" y="1643495"/>
                  <a:pt x="433122" y="1478897"/>
                </a:cubicBezTo>
                <a:cubicBezTo>
                  <a:pt x="428455" y="1461785"/>
                  <a:pt x="424410" y="1444359"/>
                  <a:pt x="419121" y="1427247"/>
                </a:cubicBezTo>
                <a:cubicBezTo>
                  <a:pt x="417565" y="1422267"/>
                  <a:pt x="413209" y="1416355"/>
                  <a:pt x="408542" y="1414799"/>
                </a:cubicBezTo>
                <a:cubicBezTo>
                  <a:pt x="386760" y="1407332"/>
                  <a:pt x="364980" y="1398932"/>
                  <a:pt x="342577" y="1394886"/>
                </a:cubicBezTo>
                <a:cubicBezTo>
                  <a:pt x="301193" y="1387418"/>
                  <a:pt x="276302" y="1364705"/>
                  <a:pt x="267900" y="1323633"/>
                </a:cubicBezTo>
                <a:cubicBezTo>
                  <a:pt x="264478" y="1306208"/>
                  <a:pt x="260745" y="1288784"/>
                  <a:pt x="256699" y="1269493"/>
                </a:cubicBezTo>
                <a:cubicBezTo>
                  <a:pt x="261988" y="1272604"/>
                  <a:pt x="265099" y="1275094"/>
                  <a:pt x="268523" y="1276650"/>
                </a:cubicBezTo>
                <a:cubicBezTo>
                  <a:pt x="280969" y="1281628"/>
                  <a:pt x="293415" y="1288784"/>
                  <a:pt x="306484" y="1290029"/>
                </a:cubicBezTo>
                <a:cubicBezTo>
                  <a:pt x="346934" y="1294073"/>
                  <a:pt x="374625" y="1314610"/>
                  <a:pt x="392051" y="1350703"/>
                </a:cubicBezTo>
                <a:cubicBezTo>
                  <a:pt x="394849" y="1356305"/>
                  <a:pt x="397650" y="1361904"/>
                  <a:pt x="402006" y="1367194"/>
                </a:cubicBezTo>
                <a:cubicBezTo>
                  <a:pt x="401696" y="1365328"/>
                  <a:pt x="401696" y="1363149"/>
                  <a:pt x="401385" y="1361282"/>
                </a:cubicBezTo>
                <a:cubicBezTo>
                  <a:pt x="396718" y="1344791"/>
                  <a:pt x="391427" y="1328611"/>
                  <a:pt x="387694" y="1311809"/>
                </a:cubicBezTo>
                <a:cubicBezTo>
                  <a:pt x="385515" y="1302475"/>
                  <a:pt x="380848" y="1296874"/>
                  <a:pt x="371825" y="1294386"/>
                </a:cubicBezTo>
                <a:cubicBezTo>
                  <a:pt x="350356" y="1288474"/>
                  <a:pt x="328887" y="1281317"/>
                  <a:pt x="307105" y="1277582"/>
                </a:cubicBezTo>
                <a:cubicBezTo>
                  <a:pt x="268211" y="1271048"/>
                  <a:pt x="243320" y="1250824"/>
                  <a:pt x="233985" y="1212552"/>
                </a:cubicBezTo>
                <a:cubicBezTo>
                  <a:pt x="229629" y="1194194"/>
                  <a:pt x="225273" y="1176148"/>
                  <a:pt x="220917" y="1157790"/>
                </a:cubicBezTo>
                <a:cubicBezTo>
                  <a:pt x="221851" y="1156856"/>
                  <a:pt x="222783" y="1156545"/>
                  <a:pt x="223717" y="1155924"/>
                </a:cubicBezTo>
                <a:cubicBezTo>
                  <a:pt x="242386" y="1169925"/>
                  <a:pt x="263856" y="1174281"/>
                  <a:pt x="286570" y="1177082"/>
                </a:cubicBezTo>
                <a:cubicBezTo>
                  <a:pt x="311772" y="1180193"/>
                  <a:pt x="331998" y="1192949"/>
                  <a:pt x="345689" y="1214420"/>
                </a:cubicBezTo>
                <a:cubicBezTo>
                  <a:pt x="354089" y="1227487"/>
                  <a:pt x="361869" y="1241178"/>
                  <a:pt x="371514" y="1257047"/>
                </a:cubicBezTo>
                <a:cubicBezTo>
                  <a:pt x="363425" y="1230599"/>
                  <a:pt x="356268" y="1206640"/>
                  <a:pt x="348489" y="1182683"/>
                </a:cubicBezTo>
                <a:cubicBezTo>
                  <a:pt x="348179" y="1181438"/>
                  <a:pt x="344133" y="1181749"/>
                  <a:pt x="341643" y="1181125"/>
                </a:cubicBezTo>
                <a:cubicBezTo>
                  <a:pt x="315507" y="1173970"/>
                  <a:pt x="289371" y="1165879"/>
                  <a:pt x="262922" y="1159967"/>
                </a:cubicBezTo>
                <a:cubicBezTo>
                  <a:pt x="230874" y="1153123"/>
                  <a:pt x="209092" y="1135387"/>
                  <a:pt x="200069" y="1103960"/>
                </a:cubicBezTo>
                <a:cubicBezTo>
                  <a:pt x="194157" y="1083426"/>
                  <a:pt x="189490" y="1062268"/>
                  <a:pt x="185757" y="1040486"/>
                </a:cubicBezTo>
                <a:cubicBezTo>
                  <a:pt x="206292" y="1055111"/>
                  <a:pt x="229318" y="1058222"/>
                  <a:pt x="252654" y="1061644"/>
                </a:cubicBezTo>
                <a:cubicBezTo>
                  <a:pt x="276302" y="1065068"/>
                  <a:pt x="295281" y="1077203"/>
                  <a:pt x="308350" y="1097427"/>
                </a:cubicBezTo>
                <a:cubicBezTo>
                  <a:pt x="317684" y="1111739"/>
                  <a:pt x="326086" y="1126674"/>
                  <a:pt x="335731" y="1142544"/>
                </a:cubicBezTo>
                <a:cubicBezTo>
                  <a:pt x="334799" y="1138809"/>
                  <a:pt x="334486" y="1136632"/>
                  <a:pt x="333865" y="1134142"/>
                </a:cubicBezTo>
                <a:cubicBezTo>
                  <a:pt x="329198" y="1119207"/>
                  <a:pt x="323286" y="1104273"/>
                  <a:pt x="320174" y="1089025"/>
                </a:cubicBezTo>
                <a:cubicBezTo>
                  <a:pt x="317063" y="1074090"/>
                  <a:pt x="308972" y="1066311"/>
                  <a:pt x="294970" y="1062889"/>
                </a:cubicBezTo>
                <a:cubicBezTo>
                  <a:pt x="273191" y="1057600"/>
                  <a:pt x="251722" y="1051065"/>
                  <a:pt x="229940" y="1047021"/>
                </a:cubicBezTo>
                <a:cubicBezTo>
                  <a:pt x="195402" y="1040486"/>
                  <a:pt x="173311" y="1021194"/>
                  <a:pt x="163975" y="987591"/>
                </a:cubicBezTo>
                <a:cubicBezTo>
                  <a:pt x="158998" y="969855"/>
                  <a:pt x="155265" y="951497"/>
                  <a:pt x="151219" y="933450"/>
                </a:cubicBezTo>
                <a:cubicBezTo>
                  <a:pt x="150596" y="931273"/>
                  <a:pt x="151219" y="928783"/>
                  <a:pt x="151219" y="924738"/>
                </a:cubicBezTo>
                <a:cubicBezTo>
                  <a:pt x="169266" y="940296"/>
                  <a:pt x="189490" y="944963"/>
                  <a:pt x="210961" y="947141"/>
                </a:cubicBezTo>
                <a:cubicBezTo>
                  <a:pt x="240830" y="950252"/>
                  <a:pt x="263233" y="965498"/>
                  <a:pt x="278479" y="991325"/>
                </a:cubicBezTo>
                <a:cubicBezTo>
                  <a:pt x="284702" y="1001592"/>
                  <a:pt x="290614" y="1012171"/>
                  <a:pt x="298392" y="1021818"/>
                </a:cubicBezTo>
                <a:cubicBezTo>
                  <a:pt x="291859" y="1001281"/>
                  <a:pt x="285325" y="980746"/>
                  <a:pt x="278479" y="960520"/>
                </a:cubicBezTo>
                <a:cubicBezTo>
                  <a:pt x="277858" y="958654"/>
                  <a:pt x="274746" y="956787"/>
                  <a:pt x="272256" y="955853"/>
                </a:cubicBezTo>
                <a:cubicBezTo>
                  <a:pt x="248921" y="949009"/>
                  <a:pt x="225894" y="939673"/>
                  <a:pt x="201937" y="935940"/>
                </a:cubicBezTo>
                <a:cubicBezTo>
                  <a:pt x="159932" y="929094"/>
                  <a:pt x="134106" y="907003"/>
                  <a:pt x="125083" y="865619"/>
                </a:cubicBezTo>
                <a:cubicBezTo>
                  <a:pt x="121972" y="851307"/>
                  <a:pt x="118548" y="836994"/>
                  <a:pt x="115436" y="822682"/>
                </a:cubicBezTo>
                <a:cubicBezTo>
                  <a:pt x="114815" y="819570"/>
                  <a:pt x="114815" y="816146"/>
                  <a:pt x="114191" y="810547"/>
                </a:cubicBezTo>
                <a:cubicBezTo>
                  <a:pt x="131306" y="825482"/>
                  <a:pt x="149040" y="831394"/>
                  <a:pt x="169266" y="832950"/>
                </a:cubicBezTo>
                <a:cubicBezTo>
                  <a:pt x="201314" y="835751"/>
                  <a:pt x="226207" y="850373"/>
                  <a:pt x="242698" y="878688"/>
                </a:cubicBezTo>
                <a:cubicBezTo>
                  <a:pt x="248608" y="888957"/>
                  <a:pt x="254520" y="899225"/>
                  <a:pt x="261677" y="909181"/>
                </a:cubicBezTo>
                <a:cubicBezTo>
                  <a:pt x="255455" y="890823"/>
                  <a:pt x="249853" y="872155"/>
                  <a:pt x="243009" y="854108"/>
                </a:cubicBezTo>
                <a:cubicBezTo>
                  <a:pt x="241764" y="850997"/>
                  <a:pt x="236786" y="849441"/>
                  <a:pt x="233675" y="846951"/>
                </a:cubicBezTo>
                <a:cubicBezTo>
                  <a:pt x="215939" y="834193"/>
                  <a:pt x="196647" y="826104"/>
                  <a:pt x="174867" y="823614"/>
                </a:cubicBezTo>
                <a:cubicBezTo>
                  <a:pt x="128816" y="818325"/>
                  <a:pt x="99568" y="793122"/>
                  <a:pt x="88055" y="747694"/>
                </a:cubicBezTo>
                <a:cubicBezTo>
                  <a:pt x="84322" y="732137"/>
                  <a:pt x="80898" y="716578"/>
                  <a:pt x="77476" y="702266"/>
                </a:cubicBezTo>
                <a:cubicBezTo>
                  <a:pt x="96457" y="708489"/>
                  <a:pt x="115125" y="714401"/>
                  <a:pt x="134106" y="720313"/>
                </a:cubicBezTo>
                <a:cubicBezTo>
                  <a:pt x="173933" y="732759"/>
                  <a:pt x="201003" y="759518"/>
                  <a:pt x="219982" y="795611"/>
                </a:cubicBezTo>
                <a:cubicBezTo>
                  <a:pt x="221851" y="799034"/>
                  <a:pt x="223406" y="802145"/>
                  <a:pt x="226829" y="804946"/>
                </a:cubicBezTo>
                <a:cubicBezTo>
                  <a:pt x="220606" y="786899"/>
                  <a:pt x="214383" y="768852"/>
                  <a:pt x="207848" y="750805"/>
                </a:cubicBezTo>
                <a:cubicBezTo>
                  <a:pt x="206915" y="748628"/>
                  <a:pt x="204425" y="746762"/>
                  <a:pt x="202248" y="744893"/>
                </a:cubicBezTo>
                <a:cubicBezTo>
                  <a:pt x="198513" y="742093"/>
                  <a:pt x="194780" y="739605"/>
                  <a:pt x="191046" y="737115"/>
                </a:cubicBezTo>
                <a:cubicBezTo>
                  <a:pt x="145618" y="706312"/>
                  <a:pt x="127571" y="664306"/>
                  <a:pt x="138773" y="610166"/>
                </a:cubicBezTo>
                <a:cubicBezTo>
                  <a:pt x="141885" y="594920"/>
                  <a:pt x="145307" y="579674"/>
                  <a:pt x="148729" y="563493"/>
                </a:cubicBezTo>
                <a:close/>
                <a:moveTo>
                  <a:pt x="605187" y="473881"/>
                </a:moveTo>
                <a:cubicBezTo>
                  <a:pt x="608922" y="479171"/>
                  <a:pt x="610477" y="482283"/>
                  <a:pt x="612965" y="485081"/>
                </a:cubicBezTo>
                <a:cubicBezTo>
                  <a:pt x="626345" y="500329"/>
                  <a:pt x="640659" y="514952"/>
                  <a:pt x="660261" y="522109"/>
                </a:cubicBezTo>
                <a:cubicBezTo>
                  <a:pt x="712535" y="541090"/>
                  <a:pt x="741161" y="578740"/>
                  <a:pt x="751117" y="632878"/>
                </a:cubicBezTo>
                <a:cubicBezTo>
                  <a:pt x="757029" y="663994"/>
                  <a:pt x="760451" y="695110"/>
                  <a:pt x="758585" y="726536"/>
                </a:cubicBezTo>
                <a:cubicBezTo>
                  <a:pt x="758896" y="729335"/>
                  <a:pt x="758585" y="731514"/>
                  <a:pt x="758274" y="735247"/>
                </a:cubicBezTo>
                <a:cubicBezTo>
                  <a:pt x="754852" y="732447"/>
                  <a:pt x="752984" y="730580"/>
                  <a:pt x="750806" y="729024"/>
                </a:cubicBezTo>
                <a:cubicBezTo>
                  <a:pt x="729959" y="714400"/>
                  <a:pt x="709422" y="699466"/>
                  <a:pt x="687953" y="685463"/>
                </a:cubicBezTo>
                <a:cubicBezTo>
                  <a:pt x="675818" y="677374"/>
                  <a:pt x="662128" y="671462"/>
                  <a:pt x="649372" y="663994"/>
                </a:cubicBezTo>
                <a:cubicBezTo>
                  <a:pt x="619190" y="645947"/>
                  <a:pt x="601454" y="619811"/>
                  <a:pt x="598342" y="584339"/>
                </a:cubicBezTo>
                <a:cubicBezTo>
                  <a:pt x="594920" y="548245"/>
                  <a:pt x="600209" y="512775"/>
                  <a:pt x="605187" y="473881"/>
                </a:cubicBezTo>
                <a:close/>
                <a:moveTo>
                  <a:pt x="927539" y="469837"/>
                </a:moveTo>
                <a:cubicBezTo>
                  <a:pt x="931584" y="507797"/>
                  <a:pt x="938429" y="545757"/>
                  <a:pt x="932829" y="584030"/>
                </a:cubicBezTo>
                <a:cubicBezTo>
                  <a:pt x="928784" y="612032"/>
                  <a:pt x="914783" y="634746"/>
                  <a:pt x="890824" y="650305"/>
                </a:cubicBezTo>
                <a:cubicBezTo>
                  <a:pt x="876823" y="659639"/>
                  <a:pt x="861264" y="666484"/>
                  <a:pt x="847573" y="675820"/>
                </a:cubicBezTo>
                <a:cubicBezTo>
                  <a:pt x="824860" y="690753"/>
                  <a:pt x="803080" y="706933"/>
                  <a:pt x="780988" y="722803"/>
                </a:cubicBezTo>
                <a:cubicBezTo>
                  <a:pt x="779743" y="723735"/>
                  <a:pt x="778498" y="724980"/>
                  <a:pt x="776942" y="725914"/>
                </a:cubicBezTo>
                <a:cubicBezTo>
                  <a:pt x="775697" y="725604"/>
                  <a:pt x="774765" y="725604"/>
                  <a:pt x="773520" y="725291"/>
                </a:cubicBezTo>
                <a:cubicBezTo>
                  <a:pt x="774454" y="701956"/>
                  <a:pt x="774454" y="678618"/>
                  <a:pt x="776942" y="655594"/>
                </a:cubicBezTo>
                <a:cubicBezTo>
                  <a:pt x="779121" y="636615"/>
                  <a:pt x="784099" y="617944"/>
                  <a:pt x="789077" y="599276"/>
                </a:cubicBezTo>
                <a:cubicBezTo>
                  <a:pt x="798100" y="565049"/>
                  <a:pt x="818637" y="539534"/>
                  <a:pt x="850374" y="524911"/>
                </a:cubicBezTo>
                <a:cubicBezTo>
                  <a:pt x="879000" y="511842"/>
                  <a:pt x="905447" y="496285"/>
                  <a:pt x="924738" y="470458"/>
                </a:cubicBezTo>
                <a:cubicBezTo>
                  <a:pt x="925049" y="470148"/>
                  <a:pt x="925983" y="470148"/>
                  <a:pt x="927539" y="469837"/>
                </a:cubicBezTo>
                <a:close/>
                <a:moveTo>
                  <a:pt x="606743" y="311149"/>
                </a:moveTo>
                <a:cubicBezTo>
                  <a:pt x="620744" y="331373"/>
                  <a:pt x="637235" y="347553"/>
                  <a:pt x="659328" y="357200"/>
                </a:cubicBezTo>
                <a:cubicBezTo>
                  <a:pt x="663371" y="359066"/>
                  <a:pt x="667728" y="360933"/>
                  <a:pt x="671773" y="362799"/>
                </a:cubicBezTo>
                <a:cubicBezTo>
                  <a:pt x="711289" y="379914"/>
                  <a:pt x="736182" y="408850"/>
                  <a:pt x="746761" y="451167"/>
                </a:cubicBezTo>
                <a:cubicBezTo>
                  <a:pt x="755471" y="486015"/>
                  <a:pt x="761073" y="520864"/>
                  <a:pt x="759206" y="556957"/>
                </a:cubicBezTo>
                <a:cubicBezTo>
                  <a:pt x="758895" y="561003"/>
                  <a:pt x="758585" y="565047"/>
                  <a:pt x="757961" y="570337"/>
                </a:cubicBezTo>
                <a:cubicBezTo>
                  <a:pt x="755161" y="567848"/>
                  <a:pt x="753294" y="566292"/>
                  <a:pt x="751428" y="565047"/>
                </a:cubicBezTo>
                <a:cubicBezTo>
                  <a:pt x="730891" y="550424"/>
                  <a:pt x="710667" y="535799"/>
                  <a:pt x="689820" y="521798"/>
                </a:cubicBezTo>
                <a:cubicBezTo>
                  <a:pt x="677685" y="513707"/>
                  <a:pt x="663995" y="507795"/>
                  <a:pt x="651236" y="500640"/>
                </a:cubicBezTo>
                <a:cubicBezTo>
                  <a:pt x="618878" y="481970"/>
                  <a:pt x="598965" y="454278"/>
                  <a:pt x="598654" y="416629"/>
                </a:cubicBezTo>
                <a:cubicBezTo>
                  <a:pt x="598341" y="382402"/>
                  <a:pt x="602697" y="348487"/>
                  <a:pt x="604877" y="314260"/>
                </a:cubicBezTo>
                <a:cubicBezTo>
                  <a:pt x="605187" y="313326"/>
                  <a:pt x="606120" y="312394"/>
                  <a:pt x="606743" y="311149"/>
                </a:cubicBezTo>
                <a:close/>
                <a:moveTo>
                  <a:pt x="930029" y="304927"/>
                </a:moveTo>
                <a:cubicBezTo>
                  <a:pt x="931272" y="342265"/>
                  <a:pt x="934072" y="378359"/>
                  <a:pt x="933140" y="414140"/>
                </a:cubicBezTo>
                <a:cubicBezTo>
                  <a:pt x="932517" y="443078"/>
                  <a:pt x="918205" y="466724"/>
                  <a:pt x="894557" y="484149"/>
                </a:cubicBezTo>
                <a:cubicBezTo>
                  <a:pt x="888023" y="488816"/>
                  <a:pt x="881488" y="493484"/>
                  <a:pt x="874333" y="497216"/>
                </a:cubicBezTo>
                <a:cubicBezTo>
                  <a:pt x="840106" y="515887"/>
                  <a:pt x="804946" y="533310"/>
                  <a:pt x="776010" y="563805"/>
                </a:cubicBezTo>
                <a:cubicBezTo>
                  <a:pt x="775076" y="556336"/>
                  <a:pt x="774452" y="551357"/>
                  <a:pt x="774141" y="546379"/>
                </a:cubicBezTo>
                <a:cubicBezTo>
                  <a:pt x="772586" y="505929"/>
                  <a:pt x="778809" y="466413"/>
                  <a:pt x="791256" y="427830"/>
                </a:cubicBezTo>
                <a:cubicBezTo>
                  <a:pt x="801522" y="396716"/>
                  <a:pt x="821748" y="374313"/>
                  <a:pt x="850685" y="360933"/>
                </a:cubicBezTo>
                <a:cubicBezTo>
                  <a:pt x="879000" y="347865"/>
                  <a:pt x="905136" y="332618"/>
                  <a:pt x="924117" y="307104"/>
                </a:cubicBezTo>
                <a:cubicBezTo>
                  <a:pt x="924738" y="306793"/>
                  <a:pt x="925983" y="306482"/>
                  <a:pt x="930029" y="304927"/>
                </a:cubicBezTo>
                <a:close/>
                <a:moveTo>
                  <a:pt x="602386" y="148730"/>
                </a:moveTo>
                <a:cubicBezTo>
                  <a:pt x="619500" y="169577"/>
                  <a:pt x="641280" y="182644"/>
                  <a:pt x="663062" y="196337"/>
                </a:cubicBezTo>
                <a:cubicBezTo>
                  <a:pt x="716578" y="230562"/>
                  <a:pt x="742093" y="282212"/>
                  <a:pt x="750495" y="343199"/>
                </a:cubicBezTo>
                <a:cubicBezTo>
                  <a:pt x="753606" y="366847"/>
                  <a:pt x="753917" y="390804"/>
                  <a:pt x="755473" y="414762"/>
                </a:cubicBezTo>
                <a:cubicBezTo>
                  <a:pt x="754228" y="415075"/>
                  <a:pt x="752672" y="415386"/>
                  <a:pt x="751116" y="415697"/>
                </a:cubicBezTo>
                <a:cubicBezTo>
                  <a:pt x="730580" y="383649"/>
                  <a:pt x="701022" y="363423"/>
                  <a:pt x="667418" y="346621"/>
                </a:cubicBezTo>
                <a:cubicBezTo>
                  <a:pt x="619500" y="322975"/>
                  <a:pt x="595542" y="282836"/>
                  <a:pt x="596163" y="229317"/>
                </a:cubicBezTo>
                <a:cubicBezTo>
                  <a:pt x="596476" y="202559"/>
                  <a:pt x="599275" y="175800"/>
                  <a:pt x="602386" y="148730"/>
                </a:cubicBezTo>
                <a:close/>
                <a:moveTo>
                  <a:pt x="925671" y="140018"/>
                </a:moveTo>
                <a:cubicBezTo>
                  <a:pt x="926605" y="148107"/>
                  <a:pt x="927227" y="153708"/>
                  <a:pt x="927539" y="159309"/>
                </a:cubicBezTo>
                <a:cubicBezTo>
                  <a:pt x="928783" y="180157"/>
                  <a:pt x="930962" y="201002"/>
                  <a:pt x="931272" y="221850"/>
                </a:cubicBezTo>
                <a:cubicBezTo>
                  <a:pt x="932207" y="276924"/>
                  <a:pt x="907003" y="316751"/>
                  <a:pt x="857840" y="341020"/>
                </a:cubicBezTo>
                <a:cubicBezTo>
                  <a:pt x="834194" y="352844"/>
                  <a:pt x="811791" y="365603"/>
                  <a:pt x="794055" y="385827"/>
                </a:cubicBezTo>
                <a:cubicBezTo>
                  <a:pt x="788454" y="393294"/>
                  <a:pt x="782544" y="401073"/>
                  <a:pt x="774452" y="410718"/>
                </a:cubicBezTo>
                <a:cubicBezTo>
                  <a:pt x="772275" y="356267"/>
                  <a:pt x="777253" y="306172"/>
                  <a:pt x="801212" y="259188"/>
                </a:cubicBezTo>
                <a:cubicBezTo>
                  <a:pt x="816147" y="229941"/>
                  <a:pt x="837306" y="205982"/>
                  <a:pt x="865308" y="188868"/>
                </a:cubicBezTo>
                <a:cubicBezTo>
                  <a:pt x="886779" y="175801"/>
                  <a:pt x="907624" y="162110"/>
                  <a:pt x="925671" y="140018"/>
                </a:cubicBezTo>
                <a:close/>
                <a:moveTo>
                  <a:pt x="754851" y="0"/>
                </a:moveTo>
                <a:cubicBezTo>
                  <a:pt x="759518" y="4978"/>
                  <a:pt x="762940" y="8402"/>
                  <a:pt x="766053" y="12135"/>
                </a:cubicBezTo>
                <a:cubicBezTo>
                  <a:pt x="790945" y="40139"/>
                  <a:pt x="809613" y="71564"/>
                  <a:pt x="820816" y="107657"/>
                </a:cubicBezTo>
                <a:cubicBezTo>
                  <a:pt x="829528" y="135351"/>
                  <a:pt x="827973" y="161797"/>
                  <a:pt x="816459" y="188557"/>
                </a:cubicBezTo>
                <a:cubicBezTo>
                  <a:pt x="803390" y="218738"/>
                  <a:pt x="785656" y="245498"/>
                  <a:pt x="765430" y="271323"/>
                </a:cubicBezTo>
                <a:cubicBezTo>
                  <a:pt x="762629" y="274745"/>
                  <a:pt x="760452" y="279723"/>
                  <a:pt x="760763" y="284080"/>
                </a:cubicBezTo>
                <a:cubicBezTo>
                  <a:pt x="766053" y="513087"/>
                  <a:pt x="769786" y="742094"/>
                  <a:pt x="764808" y="971101"/>
                </a:cubicBezTo>
                <a:cubicBezTo>
                  <a:pt x="762008" y="1109874"/>
                  <a:pt x="756717" y="1248647"/>
                  <a:pt x="749873" y="1387110"/>
                </a:cubicBezTo>
                <a:cubicBezTo>
                  <a:pt x="740226" y="1582200"/>
                  <a:pt x="708801" y="1773869"/>
                  <a:pt x="653105" y="1961492"/>
                </a:cubicBezTo>
                <a:cubicBezTo>
                  <a:pt x="645014" y="1989185"/>
                  <a:pt x="643147" y="2018433"/>
                  <a:pt x="637235" y="2047059"/>
                </a:cubicBezTo>
                <a:cubicBezTo>
                  <a:pt x="625101" y="2105555"/>
                  <a:pt x="609854" y="2163739"/>
                  <a:pt x="577806" y="2214147"/>
                </a:cubicBezTo>
                <a:cubicBezTo>
                  <a:pt x="546069" y="2264553"/>
                  <a:pt x="523976" y="2319004"/>
                  <a:pt x="498773" y="2372212"/>
                </a:cubicBezTo>
                <a:cubicBezTo>
                  <a:pt x="497217" y="2375634"/>
                  <a:pt x="495040" y="2379367"/>
                  <a:pt x="492239" y="2382167"/>
                </a:cubicBezTo>
                <a:cubicBezTo>
                  <a:pt x="582163" y="2179609"/>
                  <a:pt x="630702" y="1966782"/>
                  <a:pt x="659639" y="1748665"/>
                </a:cubicBezTo>
                <a:cubicBezTo>
                  <a:pt x="659639" y="1779159"/>
                  <a:pt x="660260" y="1809962"/>
                  <a:pt x="659328" y="1840455"/>
                </a:cubicBezTo>
                <a:cubicBezTo>
                  <a:pt x="658705" y="1871260"/>
                  <a:pt x="656527" y="1901752"/>
                  <a:pt x="655906" y="1932866"/>
                </a:cubicBezTo>
                <a:cubicBezTo>
                  <a:pt x="657772" y="1926022"/>
                  <a:pt x="659949" y="1919176"/>
                  <a:pt x="661816" y="1912331"/>
                </a:cubicBezTo>
                <a:cubicBezTo>
                  <a:pt x="702889" y="1763601"/>
                  <a:pt x="730581" y="1612693"/>
                  <a:pt x="739915" y="1458673"/>
                </a:cubicBezTo>
                <a:cubicBezTo>
                  <a:pt x="747694" y="1331414"/>
                  <a:pt x="752674" y="1203841"/>
                  <a:pt x="758586" y="1076270"/>
                </a:cubicBezTo>
                <a:cubicBezTo>
                  <a:pt x="758896" y="1071291"/>
                  <a:pt x="758586" y="1066624"/>
                  <a:pt x="758586" y="1058534"/>
                </a:cubicBezTo>
                <a:cubicBezTo>
                  <a:pt x="757341" y="1063202"/>
                  <a:pt x="756717" y="1065068"/>
                  <a:pt x="755785" y="1067869"/>
                </a:cubicBezTo>
                <a:cubicBezTo>
                  <a:pt x="747694" y="1061022"/>
                  <a:pt x="740226" y="1053244"/>
                  <a:pt x="731826" y="1047955"/>
                </a:cubicBezTo>
                <a:cubicBezTo>
                  <a:pt x="711600" y="1034886"/>
                  <a:pt x="691687" y="1020574"/>
                  <a:pt x="669907" y="1010617"/>
                </a:cubicBezTo>
                <a:cubicBezTo>
                  <a:pt x="612032" y="983857"/>
                  <a:pt x="589630" y="939364"/>
                  <a:pt x="596164" y="877445"/>
                </a:cubicBezTo>
                <a:cubicBezTo>
                  <a:pt x="598654" y="855663"/>
                  <a:pt x="600209" y="833884"/>
                  <a:pt x="602387" y="810236"/>
                </a:cubicBezTo>
                <a:cubicBezTo>
                  <a:pt x="605187" y="812415"/>
                  <a:pt x="606432" y="813347"/>
                  <a:pt x="607365" y="814281"/>
                </a:cubicBezTo>
                <a:cubicBezTo>
                  <a:pt x="624479" y="835750"/>
                  <a:pt x="645637" y="851307"/>
                  <a:pt x="671152" y="861886"/>
                </a:cubicBezTo>
                <a:cubicBezTo>
                  <a:pt x="701021" y="874021"/>
                  <a:pt x="724980" y="893936"/>
                  <a:pt x="736493" y="925050"/>
                </a:cubicBezTo>
                <a:cubicBezTo>
                  <a:pt x="743338" y="943408"/>
                  <a:pt x="748007" y="962389"/>
                  <a:pt x="752050" y="981369"/>
                </a:cubicBezTo>
                <a:cubicBezTo>
                  <a:pt x="755162" y="995992"/>
                  <a:pt x="756096" y="1010928"/>
                  <a:pt x="758896" y="1026174"/>
                </a:cubicBezTo>
                <a:cubicBezTo>
                  <a:pt x="759207" y="1023373"/>
                  <a:pt x="759829" y="1020574"/>
                  <a:pt x="759829" y="1017774"/>
                </a:cubicBezTo>
                <a:cubicBezTo>
                  <a:pt x="760141" y="860020"/>
                  <a:pt x="760763" y="702268"/>
                  <a:pt x="760141" y="544824"/>
                </a:cubicBezTo>
                <a:cubicBezTo>
                  <a:pt x="759829" y="457701"/>
                  <a:pt x="757341" y="370891"/>
                  <a:pt x="756096" y="283769"/>
                </a:cubicBezTo>
                <a:cubicBezTo>
                  <a:pt x="756096" y="273500"/>
                  <a:pt x="752674" y="265722"/>
                  <a:pt x="746762" y="257009"/>
                </a:cubicBezTo>
                <a:cubicBezTo>
                  <a:pt x="733382" y="238030"/>
                  <a:pt x="720313" y="218428"/>
                  <a:pt x="709734" y="197580"/>
                </a:cubicBezTo>
                <a:cubicBezTo>
                  <a:pt x="694487" y="168020"/>
                  <a:pt x="692932" y="136596"/>
                  <a:pt x="702889" y="104858"/>
                </a:cubicBezTo>
                <a:cubicBezTo>
                  <a:pt x="713779" y="68765"/>
                  <a:pt x="731515" y="35783"/>
                  <a:pt x="752361" y="4667"/>
                </a:cubicBezTo>
                <a:cubicBezTo>
                  <a:pt x="752984" y="3422"/>
                  <a:pt x="753606" y="2177"/>
                  <a:pt x="754851" y="0"/>
                </a:cubicBezTo>
                <a:close/>
              </a:path>
            </a:pathLst>
          </a:custGeom>
          <a:solidFill>
            <a:schemeClr val="accent2"/>
          </a:solidFill>
          <a:ln w="164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98C1FD-EEA5-4DC5-B669-7E93CE69731E}"/>
              </a:ext>
            </a:extLst>
          </p:cNvPr>
          <p:cNvCxnSpPr>
            <a:cxnSpLocks/>
          </p:cNvCxnSpPr>
          <p:nvPr userDrawn="1"/>
        </p:nvCxnSpPr>
        <p:spPr>
          <a:xfrm>
            <a:off x="0" y="6730423"/>
            <a:ext cx="11658239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1D7284-0C10-4CBD-8BFF-B8CDBFA248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5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477D216-CDD6-41E4-9899-16DEE8ACAF6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771774" y="3869996"/>
            <a:ext cx="2105025" cy="2232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6D4BF99-141B-40C6-95E5-8DCF27BF179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315199" y="1501549"/>
            <a:ext cx="2105025" cy="2232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F01C12B-3542-494E-B196-A13A0794C43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043487" y="1501549"/>
            <a:ext cx="2105025" cy="2232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171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20F9-3511-44C7-A619-D29ADCA4840C}" type="datetimeFigureOut">
              <a:rPr lang="en-US" smtClean="0"/>
              <a:t>01-Feb-26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11DF-6C8F-49AE-930E-EE18725BE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961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9888D31-20D4-4261-812C-1F09979416F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253102" y="104750"/>
            <a:ext cx="7586906" cy="6325714"/>
          </a:xfrm>
          <a:custGeom>
            <a:avLst/>
            <a:gdLst>
              <a:gd name="connsiteX0" fmla="*/ 7320413 w 7586906"/>
              <a:gd name="connsiteY0" fmla="*/ 3760437 h 6325714"/>
              <a:gd name="connsiteX1" fmla="*/ 7318253 w 7586906"/>
              <a:gd name="connsiteY1" fmla="*/ 3766264 h 6325714"/>
              <a:gd name="connsiteX2" fmla="*/ 7321102 w 7586906"/>
              <a:gd name="connsiteY2" fmla="*/ 3765647 h 6325714"/>
              <a:gd name="connsiteX3" fmla="*/ 7320413 w 7586906"/>
              <a:gd name="connsiteY3" fmla="*/ 3760437 h 6325714"/>
              <a:gd name="connsiteX4" fmla="*/ 7445403 w 7586906"/>
              <a:gd name="connsiteY4" fmla="*/ 3428271 h 6325714"/>
              <a:gd name="connsiteX5" fmla="*/ 7438767 w 7586906"/>
              <a:gd name="connsiteY5" fmla="*/ 3433426 h 6325714"/>
              <a:gd name="connsiteX6" fmla="*/ 7438872 w 7586906"/>
              <a:gd name="connsiteY6" fmla="*/ 3433083 h 6325714"/>
              <a:gd name="connsiteX7" fmla="*/ 7444388 w 7586906"/>
              <a:gd name="connsiteY7" fmla="*/ 3428938 h 6325714"/>
              <a:gd name="connsiteX8" fmla="*/ 7445403 w 7586906"/>
              <a:gd name="connsiteY8" fmla="*/ 3428271 h 6325714"/>
              <a:gd name="connsiteX9" fmla="*/ 7083083 w 7586906"/>
              <a:gd name="connsiteY9" fmla="*/ 3403159 h 6325714"/>
              <a:gd name="connsiteX10" fmla="*/ 7078476 w 7586906"/>
              <a:gd name="connsiteY10" fmla="*/ 3403309 h 6325714"/>
              <a:gd name="connsiteX11" fmla="*/ 7080901 w 7586906"/>
              <a:gd name="connsiteY11" fmla="*/ 3405323 h 6325714"/>
              <a:gd name="connsiteX12" fmla="*/ 7083083 w 7586906"/>
              <a:gd name="connsiteY12" fmla="*/ 3403159 h 6325714"/>
              <a:gd name="connsiteX13" fmla="*/ 7272181 w 7586906"/>
              <a:gd name="connsiteY13" fmla="*/ 3052385 h 6325714"/>
              <a:gd name="connsiteX14" fmla="*/ 7270689 w 7586906"/>
              <a:gd name="connsiteY14" fmla="*/ 3053029 h 6325714"/>
              <a:gd name="connsiteX15" fmla="*/ 7270689 w 7586906"/>
              <a:gd name="connsiteY15" fmla="*/ 3053029 h 6325714"/>
              <a:gd name="connsiteX16" fmla="*/ 6580020 w 7586906"/>
              <a:gd name="connsiteY16" fmla="*/ 1466528 h 6325714"/>
              <a:gd name="connsiteX17" fmla="*/ 6578494 w 7586906"/>
              <a:gd name="connsiteY17" fmla="*/ 1468410 h 6325714"/>
              <a:gd name="connsiteX18" fmla="*/ 6579022 w 7586906"/>
              <a:gd name="connsiteY18" fmla="*/ 1467611 h 6325714"/>
              <a:gd name="connsiteX19" fmla="*/ 5998520 w 7586906"/>
              <a:gd name="connsiteY19" fmla="*/ 1134603 h 6325714"/>
              <a:gd name="connsiteX20" fmla="*/ 6001602 w 7586906"/>
              <a:gd name="connsiteY20" fmla="*/ 1136334 h 6325714"/>
              <a:gd name="connsiteX21" fmla="*/ 5998520 w 7586906"/>
              <a:gd name="connsiteY21" fmla="*/ 1134603 h 6325714"/>
              <a:gd name="connsiteX22" fmla="*/ 5277369 w 7586906"/>
              <a:gd name="connsiteY22" fmla="*/ 373923 h 6325714"/>
              <a:gd name="connsiteX23" fmla="*/ 5273651 w 7586906"/>
              <a:gd name="connsiteY23" fmla="*/ 376137 h 6325714"/>
              <a:gd name="connsiteX24" fmla="*/ 5273439 w 7586906"/>
              <a:gd name="connsiteY24" fmla="*/ 377452 h 6325714"/>
              <a:gd name="connsiteX25" fmla="*/ 5275854 w 7586906"/>
              <a:gd name="connsiteY25" fmla="*/ 377634 h 6325714"/>
              <a:gd name="connsiteX26" fmla="*/ 5277369 w 7586906"/>
              <a:gd name="connsiteY26" fmla="*/ 373923 h 6325714"/>
              <a:gd name="connsiteX27" fmla="*/ 5498520 w 7586906"/>
              <a:gd name="connsiteY27" fmla="*/ 63185 h 6325714"/>
              <a:gd name="connsiteX28" fmla="*/ 5497874 w 7586906"/>
              <a:gd name="connsiteY28" fmla="*/ 65299 h 6325714"/>
              <a:gd name="connsiteX29" fmla="*/ 5497972 w 7586906"/>
              <a:gd name="connsiteY29" fmla="*/ 64691 h 6325714"/>
              <a:gd name="connsiteX30" fmla="*/ 5820454 w 7586906"/>
              <a:gd name="connsiteY30" fmla="*/ 49252 h 6325714"/>
              <a:gd name="connsiteX31" fmla="*/ 5818179 w 7586906"/>
              <a:gd name="connsiteY31" fmla="*/ 49620 h 6325714"/>
              <a:gd name="connsiteX32" fmla="*/ 5820189 w 7586906"/>
              <a:gd name="connsiteY32" fmla="*/ 49281 h 6325714"/>
              <a:gd name="connsiteX33" fmla="*/ 5807083 w 7586906"/>
              <a:gd name="connsiteY33" fmla="*/ 168 h 6325714"/>
              <a:gd name="connsiteX34" fmla="*/ 5810223 w 7586906"/>
              <a:gd name="connsiteY34" fmla="*/ 2257 h 6325714"/>
              <a:gd name="connsiteX35" fmla="*/ 5857115 w 7586906"/>
              <a:gd name="connsiteY35" fmla="*/ 27941 h 6325714"/>
              <a:gd name="connsiteX36" fmla="*/ 5841226 w 7586906"/>
              <a:gd name="connsiteY36" fmla="*/ 45729 h 6325714"/>
              <a:gd name="connsiteX37" fmla="*/ 5820189 w 7586906"/>
              <a:gd name="connsiteY37" fmla="*/ 49281 h 6325714"/>
              <a:gd name="connsiteX38" fmla="*/ 5816643 w 7586906"/>
              <a:gd name="connsiteY38" fmla="*/ 49671 h 6325714"/>
              <a:gd name="connsiteX39" fmla="*/ 5766099 w 7586906"/>
              <a:gd name="connsiteY39" fmla="*/ 75130 h 6325714"/>
              <a:gd name="connsiteX40" fmla="*/ 5765007 w 7586906"/>
              <a:gd name="connsiteY40" fmla="*/ 76212 h 6325714"/>
              <a:gd name="connsiteX41" fmla="*/ 5729366 w 7586906"/>
              <a:gd name="connsiteY41" fmla="*/ 98307 h 6325714"/>
              <a:gd name="connsiteX42" fmla="*/ 5733804 w 7586906"/>
              <a:gd name="connsiteY42" fmla="*/ 106797 h 6325714"/>
              <a:gd name="connsiteX43" fmla="*/ 5688821 w 7586906"/>
              <a:gd name="connsiteY43" fmla="*/ 145158 h 6325714"/>
              <a:gd name="connsiteX44" fmla="*/ 5719687 w 7586906"/>
              <a:gd name="connsiteY44" fmla="*/ 169794 h 6325714"/>
              <a:gd name="connsiteX45" fmla="*/ 5721880 w 7586906"/>
              <a:gd name="connsiteY45" fmla="*/ 169461 h 6325714"/>
              <a:gd name="connsiteX46" fmla="*/ 5781990 w 7586906"/>
              <a:gd name="connsiteY46" fmla="*/ 166193 h 6325714"/>
              <a:gd name="connsiteX47" fmla="*/ 5782869 w 7586906"/>
              <a:gd name="connsiteY47" fmla="*/ 166426 h 6325714"/>
              <a:gd name="connsiteX48" fmla="*/ 5786428 w 7586906"/>
              <a:gd name="connsiteY48" fmla="*/ 174683 h 6325714"/>
              <a:gd name="connsiteX49" fmla="*/ 5785994 w 7586906"/>
              <a:gd name="connsiteY49" fmla="*/ 175482 h 6325714"/>
              <a:gd name="connsiteX50" fmla="*/ 5793737 w 7586906"/>
              <a:gd name="connsiteY50" fmla="*/ 186220 h 6325714"/>
              <a:gd name="connsiteX51" fmla="*/ 5760787 w 7586906"/>
              <a:gd name="connsiteY51" fmla="*/ 218169 h 6325714"/>
              <a:gd name="connsiteX52" fmla="*/ 5643419 w 7586906"/>
              <a:gd name="connsiteY52" fmla="*/ 299972 h 6325714"/>
              <a:gd name="connsiteX53" fmla="*/ 5642985 w 7586906"/>
              <a:gd name="connsiteY53" fmla="*/ 300771 h 6325714"/>
              <a:gd name="connsiteX54" fmla="*/ 5643419 w 7586906"/>
              <a:gd name="connsiteY54" fmla="*/ 299972 h 6325714"/>
              <a:gd name="connsiteX55" fmla="*/ 5641904 w 7586906"/>
              <a:gd name="connsiteY55" fmla="*/ 303685 h 6325714"/>
              <a:gd name="connsiteX56" fmla="*/ 5572463 w 7586906"/>
              <a:gd name="connsiteY56" fmla="*/ 325050 h 6325714"/>
              <a:gd name="connsiteX57" fmla="*/ 5533061 w 7586906"/>
              <a:gd name="connsiteY57" fmla="*/ 342035 h 6325714"/>
              <a:gd name="connsiteX58" fmla="*/ 5533284 w 7586906"/>
              <a:gd name="connsiteY58" fmla="*/ 342551 h 6325714"/>
              <a:gd name="connsiteX59" fmla="*/ 5527458 w 7586906"/>
              <a:gd name="connsiteY59" fmla="*/ 359749 h 6325714"/>
              <a:gd name="connsiteX60" fmla="*/ 5526813 w 7586906"/>
              <a:gd name="connsiteY60" fmla="*/ 361863 h 6325714"/>
              <a:gd name="connsiteX61" fmla="*/ 5615002 w 7586906"/>
              <a:gd name="connsiteY61" fmla="*/ 356894 h 6325714"/>
              <a:gd name="connsiteX62" fmla="*/ 5628825 w 7586906"/>
              <a:gd name="connsiteY62" fmla="*/ 356443 h 6325714"/>
              <a:gd name="connsiteX63" fmla="*/ 5663949 w 7586906"/>
              <a:gd name="connsiteY63" fmla="*/ 358438 h 6325714"/>
              <a:gd name="connsiteX64" fmla="*/ 5730531 w 7586906"/>
              <a:gd name="connsiteY64" fmla="*/ 373797 h 6325714"/>
              <a:gd name="connsiteX65" fmla="*/ 5728996 w 7586906"/>
              <a:gd name="connsiteY65" fmla="*/ 373847 h 6325714"/>
              <a:gd name="connsiteX66" fmla="*/ 5730531 w 7586906"/>
              <a:gd name="connsiteY66" fmla="*/ 373797 h 6325714"/>
              <a:gd name="connsiteX67" fmla="*/ 5734259 w 7586906"/>
              <a:gd name="connsiteY67" fmla="*/ 373414 h 6325714"/>
              <a:gd name="connsiteX68" fmla="*/ 5831549 w 7586906"/>
              <a:gd name="connsiteY68" fmla="*/ 385942 h 6325714"/>
              <a:gd name="connsiteX69" fmla="*/ 5801150 w 7586906"/>
              <a:gd name="connsiteY69" fmla="*/ 403941 h 6325714"/>
              <a:gd name="connsiteX70" fmla="*/ 5900673 w 7586906"/>
              <a:gd name="connsiteY70" fmla="*/ 385519 h 6325714"/>
              <a:gd name="connsiteX71" fmla="*/ 5900895 w 7586906"/>
              <a:gd name="connsiteY71" fmla="*/ 386035 h 6325714"/>
              <a:gd name="connsiteX72" fmla="*/ 5900673 w 7586906"/>
              <a:gd name="connsiteY72" fmla="*/ 385519 h 6325714"/>
              <a:gd name="connsiteX73" fmla="*/ 5901753 w 7586906"/>
              <a:gd name="connsiteY73" fmla="*/ 382606 h 6325714"/>
              <a:gd name="connsiteX74" fmla="*/ 5962753 w 7586906"/>
              <a:gd name="connsiteY74" fmla="*/ 381401 h 6325714"/>
              <a:gd name="connsiteX75" fmla="*/ 5984955 w 7586906"/>
              <a:gd name="connsiteY75" fmla="*/ 387743 h 6325714"/>
              <a:gd name="connsiteX76" fmla="*/ 6125056 w 7586906"/>
              <a:gd name="connsiteY76" fmla="*/ 365904 h 6325714"/>
              <a:gd name="connsiteX77" fmla="*/ 6067595 w 7586906"/>
              <a:gd name="connsiteY77" fmla="*/ 409643 h 6325714"/>
              <a:gd name="connsiteX78" fmla="*/ 5960501 w 7586906"/>
              <a:gd name="connsiteY78" fmla="*/ 484570 h 6325714"/>
              <a:gd name="connsiteX79" fmla="*/ 5907893 w 7586906"/>
              <a:gd name="connsiteY79" fmla="*/ 570278 h 6325714"/>
              <a:gd name="connsiteX80" fmla="*/ 5916304 w 7586906"/>
              <a:gd name="connsiteY80" fmla="*/ 582563 h 6325714"/>
              <a:gd name="connsiteX81" fmla="*/ 5983755 w 7586906"/>
              <a:gd name="connsiteY81" fmla="*/ 596325 h 6325714"/>
              <a:gd name="connsiteX82" fmla="*/ 5947649 w 7586906"/>
              <a:gd name="connsiteY82" fmla="*/ 651666 h 6325714"/>
              <a:gd name="connsiteX83" fmla="*/ 5893851 w 7586906"/>
              <a:gd name="connsiteY83" fmla="*/ 646094 h 6325714"/>
              <a:gd name="connsiteX84" fmla="*/ 5842649 w 7586906"/>
              <a:gd name="connsiteY84" fmla="*/ 633896 h 6325714"/>
              <a:gd name="connsiteX85" fmla="*/ 5840477 w 7586906"/>
              <a:gd name="connsiteY85" fmla="*/ 637892 h 6325714"/>
              <a:gd name="connsiteX86" fmla="*/ 5733309 w 7586906"/>
              <a:gd name="connsiteY86" fmla="*/ 699998 h 6325714"/>
              <a:gd name="connsiteX87" fmla="*/ 5809370 w 7586906"/>
              <a:gd name="connsiteY87" fmla="*/ 684958 h 6325714"/>
              <a:gd name="connsiteX88" fmla="*/ 5730747 w 7586906"/>
              <a:gd name="connsiteY88" fmla="*/ 750059 h 6325714"/>
              <a:gd name="connsiteX89" fmla="*/ 5874714 w 7586906"/>
              <a:gd name="connsiteY89" fmla="*/ 713704 h 6325714"/>
              <a:gd name="connsiteX90" fmla="*/ 5877542 w 7586906"/>
              <a:gd name="connsiteY90" fmla="*/ 709425 h 6325714"/>
              <a:gd name="connsiteX91" fmla="*/ 5966504 w 7586906"/>
              <a:gd name="connsiteY91" fmla="*/ 686376 h 6325714"/>
              <a:gd name="connsiteX92" fmla="*/ 5970699 w 7586906"/>
              <a:gd name="connsiteY92" fmla="*/ 690687 h 6325714"/>
              <a:gd name="connsiteX93" fmla="*/ 5970296 w 7586906"/>
              <a:gd name="connsiteY93" fmla="*/ 696980 h 6325714"/>
              <a:gd name="connsiteX94" fmla="*/ 5971175 w 7586906"/>
              <a:gd name="connsiteY94" fmla="*/ 697213 h 6325714"/>
              <a:gd name="connsiteX95" fmla="*/ 5980656 w 7586906"/>
              <a:gd name="connsiteY95" fmla="*/ 704754 h 6325714"/>
              <a:gd name="connsiteX96" fmla="*/ 5992476 w 7586906"/>
              <a:gd name="connsiteY96" fmla="*/ 699659 h 6325714"/>
              <a:gd name="connsiteX97" fmla="*/ 6037174 w 7586906"/>
              <a:gd name="connsiteY97" fmla="*/ 687734 h 6325714"/>
              <a:gd name="connsiteX98" fmla="*/ 6021108 w 7586906"/>
              <a:gd name="connsiteY98" fmla="*/ 717302 h 6325714"/>
              <a:gd name="connsiteX99" fmla="*/ 6021330 w 7586906"/>
              <a:gd name="connsiteY99" fmla="*/ 717818 h 6325714"/>
              <a:gd name="connsiteX100" fmla="*/ 6027750 w 7586906"/>
              <a:gd name="connsiteY100" fmla="*/ 727291 h 6325714"/>
              <a:gd name="connsiteX101" fmla="*/ 6087838 w 7586906"/>
              <a:gd name="connsiteY101" fmla="*/ 720360 h 6325714"/>
              <a:gd name="connsiteX102" fmla="*/ 6059962 w 7586906"/>
              <a:gd name="connsiteY102" fmla="*/ 756855 h 6325714"/>
              <a:gd name="connsiteX103" fmla="*/ 6086685 w 7586906"/>
              <a:gd name="connsiteY103" fmla="*/ 748395 h 6325714"/>
              <a:gd name="connsiteX104" fmla="*/ 6085023 w 7586906"/>
              <a:gd name="connsiteY104" fmla="*/ 764411 h 6325714"/>
              <a:gd name="connsiteX105" fmla="*/ 6063988 w 7586906"/>
              <a:gd name="connsiteY105" fmla="*/ 807747 h 6325714"/>
              <a:gd name="connsiteX106" fmla="*/ 6135980 w 7586906"/>
              <a:gd name="connsiteY106" fmla="*/ 734489 h 6325714"/>
              <a:gd name="connsiteX107" fmla="*/ 6152611 w 7586906"/>
              <a:gd name="connsiteY107" fmla="*/ 764039 h 6325714"/>
              <a:gd name="connsiteX108" fmla="*/ 6193244 w 7586906"/>
              <a:gd name="connsiteY108" fmla="*/ 807719 h 6325714"/>
              <a:gd name="connsiteX109" fmla="*/ 6313210 w 7586906"/>
              <a:gd name="connsiteY109" fmla="*/ 795172 h 6325714"/>
              <a:gd name="connsiteX110" fmla="*/ 6286795 w 7586906"/>
              <a:gd name="connsiteY110" fmla="*/ 856738 h 6325714"/>
              <a:gd name="connsiteX111" fmla="*/ 6185431 w 7586906"/>
              <a:gd name="connsiteY111" fmla="*/ 879951 h 6325714"/>
              <a:gd name="connsiteX112" fmla="*/ 6163755 w 7586906"/>
              <a:gd name="connsiteY112" fmla="*/ 906543 h 6325714"/>
              <a:gd name="connsiteX113" fmla="*/ 6163585 w 7586906"/>
              <a:gd name="connsiteY113" fmla="*/ 905566 h 6325714"/>
              <a:gd name="connsiteX114" fmla="*/ 6163537 w 7586906"/>
              <a:gd name="connsiteY114" fmla="*/ 906811 h 6325714"/>
              <a:gd name="connsiteX115" fmla="*/ 6163755 w 7586906"/>
              <a:gd name="connsiteY115" fmla="*/ 906543 h 6325714"/>
              <a:gd name="connsiteX116" fmla="*/ 6163982 w 7586906"/>
              <a:gd name="connsiteY116" fmla="*/ 907843 h 6325714"/>
              <a:gd name="connsiteX117" fmla="*/ 6177646 w 7586906"/>
              <a:gd name="connsiteY117" fmla="*/ 917863 h 6325714"/>
              <a:gd name="connsiteX118" fmla="*/ 6242830 w 7586906"/>
              <a:gd name="connsiteY118" fmla="*/ 919139 h 6325714"/>
              <a:gd name="connsiteX119" fmla="*/ 6209488 w 7586906"/>
              <a:gd name="connsiteY119" fmla="*/ 959214 h 6325714"/>
              <a:gd name="connsiteX120" fmla="*/ 6325733 w 7586906"/>
              <a:gd name="connsiteY120" fmla="*/ 910941 h 6325714"/>
              <a:gd name="connsiteX121" fmla="*/ 6326623 w 7586906"/>
              <a:gd name="connsiteY121" fmla="*/ 913005 h 6325714"/>
              <a:gd name="connsiteX122" fmla="*/ 6302719 w 7586906"/>
              <a:gd name="connsiteY122" fmla="*/ 953296 h 6325714"/>
              <a:gd name="connsiteX123" fmla="*/ 6209076 w 7586906"/>
              <a:gd name="connsiteY123" fmla="*/ 1001616 h 6325714"/>
              <a:gd name="connsiteX124" fmla="*/ 6169684 w 7586906"/>
              <a:gd name="connsiteY124" fmla="*/ 1020432 h 6325714"/>
              <a:gd name="connsiteX125" fmla="*/ 6169250 w 7586906"/>
              <a:gd name="connsiteY125" fmla="*/ 1021231 h 6325714"/>
              <a:gd name="connsiteX126" fmla="*/ 6145440 w 7586906"/>
              <a:gd name="connsiteY126" fmla="*/ 1040063 h 6325714"/>
              <a:gd name="connsiteX127" fmla="*/ 6106453 w 7586906"/>
              <a:gd name="connsiteY127" fmla="*/ 1090526 h 6325714"/>
              <a:gd name="connsiteX128" fmla="*/ 6125530 w 7586906"/>
              <a:gd name="connsiteY128" fmla="*/ 1125752 h 6325714"/>
              <a:gd name="connsiteX129" fmla="*/ 6125753 w 7586906"/>
              <a:gd name="connsiteY129" fmla="*/ 1126268 h 6325714"/>
              <a:gd name="connsiteX130" fmla="*/ 6128210 w 7586906"/>
              <a:gd name="connsiteY130" fmla="*/ 1133776 h 6325714"/>
              <a:gd name="connsiteX131" fmla="*/ 6170609 w 7586906"/>
              <a:gd name="connsiteY131" fmla="*/ 1103872 h 6325714"/>
              <a:gd name="connsiteX132" fmla="*/ 6194992 w 7586906"/>
              <a:gd name="connsiteY132" fmla="*/ 1108048 h 6325714"/>
              <a:gd name="connsiteX133" fmla="*/ 6191138 w 7586906"/>
              <a:gd name="connsiteY133" fmla="*/ 1124397 h 6325714"/>
              <a:gd name="connsiteX134" fmla="*/ 6193078 w 7586906"/>
              <a:gd name="connsiteY134" fmla="*/ 1193936 h 6325714"/>
              <a:gd name="connsiteX135" fmla="*/ 6196659 w 7586906"/>
              <a:gd name="connsiteY135" fmla="*/ 1205856 h 6325714"/>
              <a:gd name="connsiteX136" fmla="*/ 6212643 w 7586906"/>
              <a:gd name="connsiteY136" fmla="*/ 1199578 h 6325714"/>
              <a:gd name="connsiteX137" fmla="*/ 6220664 w 7586906"/>
              <a:gd name="connsiteY137" fmla="*/ 1295869 h 6325714"/>
              <a:gd name="connsiteX138" fmla="*/ 6229796 w 7586906"/>
              <a:gd name="connsiteY138" fmla="*/ 1318859 h 6325714"/>
              <a:gd name="connsiteX139" fmla="*/ 6299840 w 7586906"/>
              <a:gd name="connsiteY139" fmla="*/ 1288054 h 6325714"/>
              <a:gd name="connsiteX140" fmla="*/ 6294959 w 7586906"/>
              <a:gd name="connsiteY140" fmla="*/ 1316472 h 6325714"/>
              <a:gd name="connsiteX141" fmla="*/ 6309418 w 7586906"/>
              <a:gd name="connsiteY141" fmla="*/ 1350017 h 6325714"/>
              <a:gd name="connsiteX142" fmla="*/ 6365366 w 7586906"/>
              <a:gd name="connsiteY142" fmla="*/ 1347931 h 6325714"/>
              <a:gd name="connsiteX143" fmla="*/ 6374581 w 7586906"/>
              <a:gd name="connsiteY143" fmla="*/ 1347631 h 6325714"/>
              <a:gd name="connsiteX144" fmla="*/ 6407490 w 7586906"/>
              <a:gd name="connsiteY144" fmla="*/ 1346295 h 6325714"/>
              <a:gd name="connsiteX145" fmla="*/ 6469518 w 7586906"/>
              <a:gd name="connsiteY145" fmla="*/ 1370963 h 6325714"/>
              <a:gd name="connsiteX146" fmla="*/ 6507757 w 7586906"/>
              <a:gd name="connsiteY146" fmla="*/ 1380181 h 6325714"/>
              <a:gd name="connsiteX147" fmla="*/ 6442001 w 7586906"/>
              <a:gd name="connsiteY147" fmla="*/ 1393839 h 6325714"/>
              <a:gd name="connsiteX148" fmla="*/ 6393458 w 7586906"/>
              <a:gd name="connsiteY148" fmla="*/ 1423942 h 6325714"/>
              <a:gd name="connsiteX149" fmla="*/ 6325268 w 7586906"/>
              <a:gd name="connsiteY149" fmla="*/ 1471696 h 6325714"/>
              <a:gd name="connsiteX150" fmla="*/ 6296872 w 7586906"/>
              <a:gd name="connsiteY150" fmla="*/ 1494339 h 6325714"/>
              <a:gd name="connsiteX151" fmla="*/ 6323512 w 7586906"/>
              <a:gd name="connsiteY151" fmla="*/ 1509170 h 6325714"/>
              <a:gd name="connsiteX152" fmla="*/ 6368040 w 7586906"/>
              <a:gd name="connsiteY152" fmla="*/ 1505886 h 6325714"/>
              <a:gd name="connsiteX153" fmla="*/ 6446473 w 7586906"/>
              <a:gd name="connsiteY153" fmla="*/ 1445763 h 6325714"/>
              <a:gd name="connsiteX154" fmla="*/ 6589285 w 7586906"/>
              <a:gd name="connsiteY154" fmla="*/ 1399503 h 6325714"/>
              <a:gd name="connsiteX155" fmla="*/ 6609114 w 7586906"/>
              <a:gd name="connsiteY155" fmla="*/ 1412986 h 6325714"/>
              <a:gd name="connsiteX156" fmla="*/ 6758486 w 7586906"/>
              <a:gd name="connsiteY156" fmla="*/ 1475885 h 6325714"/>
              <a:gd name="connsiteX157" fmla="*/ 6691576 w 7586906"/>
              <a:gd name="connsiteY157" fmla="*/ 1479636 h 6325714"/>
              <a:gd name="connsiteX158" fmla="*/ 6581322 w 7586906"/>
              <a:gd name="connsiteY158" fmla="*/ 1464131 h 6325714"/>
              <a:gd name="connsiteX159" fmla="*/ 6579022 w 7586906"/>
              <a:gd name="connsiteY159" fmla="*/ 1467611 h 6325714"/>
              <a:gd name="connsiteX160" fmla="*/ 6565163 w 7586906"/>
              <a:gd name="connsiteY160" fmla="*/ 1482646 h 6325714"/>
              <a:gd name="connsiteX161" fmla="*/ 6543531 w 7586906"/>
              <a:gd name="connsiteY161" fmla="*/ 1493883 h 6325714"/>
              <a:gd name="connsiteX162" fmla="*/ 6538404 w 7586906"/>
              <a:gd name="connsiteY162" fmla="*/ 1480183 h 6325714"/>
              <a:gd name="connsiteX163" fmla="*/ 6543531 w 7586906"/>
              <a:gd name="connsiteY163" fmla="*/ 1493883 h 6325714"/>
              <a:gd name="connsiteX164" fmla="*/ 6477289 w 7586906"/>
              <a:gd name="connsiteY164" fmla="*/ 1537125 h 6325714"/>
              <a:gd name="connsiteX165" fmla="*/ 6545861 w 7586906"/>
              <a:gd name="connsiteY165" fmla="*/ 1517357 h 6325714"/>
              <a:gd name="connsiteX166" fmla="*/ 6624032 w 7586906"/>
              <a:gd name="connsiteY166" fmla="*/ 1525275 h 6325714"/>
              <a:gd name="connsiteX167" fmla="*/ 6622284 w 7586906"/>
              <a:gd name="connsiteY167" fmla="*/ 1526640 h 6325714"/>
              <a:gd name="connsiteX168" fmla="*/ 6573530 w 7586906"/>
              <a:gd name="connsiteY168" fmla="*/ 1558059 h 6325714"/>
              <a:gd name="connsiteX169" fmla="*/ 6601992 w 7586906"/>
              <a:gd name="connsiteY169" fmla="*/ 1584344 h 6325714"/>
              <a:gd name="connsiteX170" fmla="*/ 6629870 w 7586906"/>
              <a:gd name="connsiteY170" fmla="*/ 1585790 h 6325714"/>
              <a:gd name="connsiteX171" fmla="*/ 6591793 w 7586906"/>
              <a:gd name="connsiteY171" fmla="*/ 1604039 h 6325714"/>
              <a:gd name="connsiteX172" fmla="*/ 6524386 w 7586906"/>
              <a:gd name="connsiteY172" fmla="*/ 1635543 h 6325714"/>
              <a:gd name="connsiteX173" fmla="*/ 6468853 w 7586906"/>
              <a:gd name="connsiteY173" fmla="*/ 1671108 h 6325714"/>
              <a:gd name="connsiteX174" fmla="*/ 6443168 w 7586906"/>
              <a:gd name="connsiteY174" fmla="*/ 1707270 h 6325714"/>
              <a:gd name="connsiteX175" fmla="*/ 6421456 w 7586906"/>
              <a:gd name="connsiteY175" fmla="*/ 1747228 h 6325714"/>
              <a:gd name="connsiteX176" fmla="*/ 6418693 w 7586906"/>
              <a:gd name="connsiteY176" fmla="*/ 1800434 h 6325714"/>
              <a:gd name="connsiteX177" fmla="*/ 6378667 w 7586906"/>
              <a:gd name="connsiteY177" fmla="*/ 1823196 h 6325714"/>
              <a:gd name="connsiteX178" fmla="*/ 6385509 w 7586906"/>
              <a:gd name="connsiteY178" fmla="*/ 1830038 h 6325714"/>
              <a:gd name="connsiteX179" fmla="*/ 6618472 w 7586906"/>
              <a:gd name="connsiteY179" fmla="*/ 1814068 h 6325714"/>
              <a:gd name="connsiteX180" fmla="*/ 6683401 w 7586906"/>
              <a:gd name="connsiteY180" fmla="*/ 1809334 h 6325714"/>
              <a:gd name="connsiteX181" fmla="*/ 6665745 w 7586906"/>
              <a:gd name="connsiteY181" fmla="*/ 1829796 h 6325714"/>
              <a:gd name="connsiteX182" fmla="*/ 6665967 w 7586906"/>
              <a:gd name="connsiteY182" fmla="*/ 1830312 h 6325714"/>
              <a:gd name="connsiteX183" fmla="*/ 6690404 w 7586906"/>
              <a:gd name="connsiteY183" fmla="*/ 1843645 h 6325714"/>
              <a:gd name="connsiteX184" fmla="*/ 6692427 w 7586906"/>
              <a:gd name="connsiteY184" fmla="*/ 1842794 h 6325714"/>
              <a:gd name="connsiteX185" fmla="*/ 6721551 w 7586906"/>
              <a:gd name="connsiteY185" fmla="*/ 1830543 h 6325714"/>
              <a:gd name="connsiteX186" fmla="*/ 6802544 w 7586906"/>
              <a:gd name="connsiteY186" fmla="*/ 1843651 h 6325714"/>
              <a:gd name="connsiteX187" fmla="*/ 6829893 w 7586906"/>
              <a:gd name="connsiteY187" fmla="*/ 1867355 h 6325714"/>
              <a:gd name="connsiteX188" fmla="*/ 6836301 w 7586906"/>
              <a:gd name="connsiteY188" fmla="*/ 1874996 h 6325714"/>
              <a:gd name="connsiteX189" fmla="*/ 6855028 w 7586906"/>
              <a:gd name="connsiteY189" fmla="*/ 1887730 h 6325714"/>
              <a:gd name="connsiteX190" fmla="*/ 6807036 w 7586906"/>
              <a:gd name="connsiteY190" fmla="*/ 1899238 h 6325714"/>
              <a:gd name="connsiteX191" fmla="*/ 6796148 w 7586906"/>
              <a:gd name="connsiteY191" fmla="*/ 1913723 h 6325714"/>
              <a:gd name="connsiteX192" fmla="*/ 6796943 w 7586906"/>
              <a:gd name="connsiteY192" fmla="*/ 1937246 h 6325714"/>
              <a:gd name="connsiteX193" fmla="*/ 6740593 w 7586906"/>
              <a:gd name="connsiteY193" fmla="*/ 1945626 h 6325714"/>
              <a:gd name="connsiteX194" fmla="*/ 6692760 w 7586906"/>
              <a:gd name="connsiteY194" fmla="*/ 1946662 h 6325714"/>
              <a:gd name="connsiteX195" fmla="*/ 6650446 w 7586906"/>
              <a:gd name="connsiteY195" fmla="*/ 1991216 h 6325714"/>
              <a:gd name="connsiteX196" fmla="*/ 6642483 w 7586906"/>
              <a:gd name="connsiteY196" fmla="*/ 2055844 h 6325714"/>
              <a:gd name="connsiteX197" fmla="*/ 6642737 w 7586906"/>
              <a:gd name="connsiteY197" fmla="*/ 2061855 h 6325714"/>
              <a:gd name="connsiteX198" fmla="*/ 6647578 w 7586906"/>
              <a:gd name="connsiteY198" fmla="*/ 2064051 h 6325714"/>
              <a:gd name="connsiteX199" fmla="*/ 6751930 w 7586906"/>
              <a:gd name="connsiteY199" fmla="*/ 2008055 h 6325714"/>
              <a:gd name="connsiteX200" fmla="*/ 6749938 w 7586906"/>
              <a:gd name="connsiteY200" fmla="*/ 2005241 h 6325714"/>
              <a:gd name="connsiteX201" fmla="*/ 6816327 w 7586906"/>
              <a:gd name="connsiteY201" fmla="*/ 1949697 h 6325714"/>
              <a:gd name="connsiteX202" fmla="*/ 6870664 w 7586906"/>
              <a:gd name="connsiteY202" fmla="*/ 1934843 h 6325714"/>
              <a:gd name="connsiteX203" fmla="*/ 6893871 w 7586906"/>
              <a:gd name="connsiteY203" fmla="*/ 1925451 h 6325714"/>
              <a:gd name="connsiteX204" fmla="*/ 6895407 w 7586906"/>
              <a:gd name="connsiteY204" fmla="*/ 1925401 h 6325714"/>
              <a:gd name="connsiteX205" fmla="*/ 6911210 w 7586906"/>
              <a:gd name="connsiteY205" fmla="*/ 1925932 h 6325714"/>
              <a:gd name="connsiteX206" fmla="*/ 6911465 w 7586906"/>
              <a:gd name="connsiteY206" fmla="*/ 1931942 h 6325714"/>
              <a:gd name="connsiteX207" fmla="*/ 6916305 w 7586906"/>
              <a:gd name="connsiteY207" fmla="*/ 1934139 h 6325714"/>
              <a:gd name="connsiteX208" fmla="*/ 6959415 w 7586906"/>
              <a:gd name="connsiteY208" fmla="*/ 1913109 h 6325714"/>
              <a:gd name="connsiteX209" fmla="*/ 6938381 w 7586906"/>
              <a:gd name="connsiteY209" fmla="*/ 1956446 h 6325714"/>
              <a:gd name="connsiteX210" fmla="*/ 6940382 w 7586906"/>
              <a:gd name="connsiteY210" fmla="*/ 1961090 h 6325714"/>
              <a:gd name="connsiteX211" fmla="*/ 6951420 w 7586906"/>
              <a:gd name="connsiteY211" fmla="*/ 1972244 h 6325714"/>
              <a:gd name="connsiteX212" fmla="*/ 6947216 w 7586906"/>
              <a:gd name="connsiteY212" fmla="*/ 2004042 h 6325714"/>
              <a:gd name="connsiteX213" fmla="*/ 6955775 w 7586906"/>
              <a:gd name="connsiteY213" fmla="*/ 2004024 h 6325714"/>
              <a:gd name="connsiteX214" fmla="*/ 6973293 w 7586906"/>
              <a:gd name="connsiteY214" fmla="*/ 1997697 h 6325714"/>
              <a:gd name="connsiteX215" fmla="*/ 7012537 w 7586906"/>
              <a:gd name="connsiteY215" fmla="*/ 1991183 h 6325714"/>
              <a:gd name="connsiteX216" fmla="*/ 6972436 w 7586906"/>
              <a:gd name="connsiteY216" fmla="*/ 2001126 h 6325714"/>
              <a:gd name="connsiteX217" fmla="*/ 6800676 w 7586906"/>
              <a:gd name="connsiteY217" fmla="*/ 2050686 h 6325714"/>
              <a:gd name="connsiteX218" fmla="*/ 6752133 w 7586906"/>
              <a:gd name="connsiteY218" fmla="*/ 2080789 h 6325714"/>
              <a:gd name="connsiteX219" fmla="*/ 6683943 w 7586906"/>
              <a:gd name="connsiteY219" fmla="*/ 2128543 h 6325714"/>
              <a:gd name="connsiteX220" fmla="*/ 6655547 w 7586906"/>
              <a:gd name="connsiteY220" fmla="*/ 2151186 h 6325714"/>
              <a:gd name="connsiteX221" fmla="*/ 6682187 w 7586906"/>
              <a:gd name="connsiteY221" fmla="*/ 2166017 h 6325714"/>
              <a:gd name="connsiteX222" fmla="*/ 6726715 w 7586906"/>
              <a:gd name="connsiteY222" fmla="*/ 2162733 h 6325714"/>
              <a:gd name="connsiteX223" fmla="*/ 6805148 w 7586906"/>
              <a:gd name="connsiteY223" fmla="*/ 2102610 h 6325714"/>
              <a:gd name="connsiteX224" fmla="*/ 7076048 w 7586906"/>
              <a:gd name="connsiteY224" fmla="*/ 2006643 h 6325714"/>
              <a:gd name="connsiteX225" fmla="*/ 7065043 w 7586906"/>
              <a:gd name="connsiteY225" fmla="*/ 2000984 h 6325714"/>
              <a:gd name="connsiteX226" fmla="*/ 7198461 w 7586906"/>
              <a:gd name="connsiteY226" fmla="*/ 1999773 h 6325714"/>
              <a:gd name="connsiteX227" fmla="*/ 7128238 w 7586906"/>
              <a:gd name="connsiteY227" fmla="*/ 2075329 h 6325714"/>
              <a:gd name="connsiteX228" fmla="*/ 7035010 w 7586906"/>
              <a:gd name="connsiteY228" fmla="*/ 2157128 h 6325714"/>
              <a:gd name="connsiteX229" fmla="*/ 7009885 w 7586906"/>
              <a:gd name="connsiteY229" fmla="*/ 2176526 h 6325714"/>
              <a:gd name="connsiteX230" fmla="*/ 6893191 w 7586906"/>
              <a:gd name="connsiteY230" fmla="*/ 2411639 h 6325714"/>
              <a:gd name="connsiteX231" fmla="*/ 7030696 w 7586906"/>
              <a:gd name="connsiteY231" fmla="*/ 2358486 h 6325714"/>
              <a:gd name="connsiteX232" fmla="*/ 7115201 w 7586906"/>
              <a:gd name="connsiteY232" fmla="*/ 2399166 h 6325714"/>
              <a:gd name="connsiteX233" fmla="*/ 7173556 w 7586906"/>
              <a:gd name="connsiteY233" fmla="*/ 2471314 h 6325714"/>
              <a:gd name="connsiteX234" fmla="*/ 7158188 w 7586906"/>
              <a:gd name="connsiteY234" fmla="*/ 2507924 h 6325714"/>
              <a:gd name="connsiteX235" fmla="*/ 7031161 w 7586906"/>
              <a:gd name="connsiteY235" fmla="*/ 2588994 h 6325714"/>
              <a:gd name="connsiteX236" fmla="*/ 7149854 w 7586906"/>
              <a:gd name="connsiteY236" fmla="*/ 2546397 h 6325714"/>
              <a:gd name="connsiteX237" fmla="*/ 7200707 w 7586906"/>
              <a:gd name="connsiteY237" fmla="*/ 2536105 h 6325714"/>
              <a:gd name="connsiteX238" fmla="*/ 7196926 w 7586906"/>
              <a:gd name="connsiteY238" fmla="*/ 2565273 h 6325714"/>
              <a:gd name="connsiteX239" fmla="*/ 7197370 w 7586906"/>
              <a:gd name="connsiteY239" fmla="*/ 2566304 h 6325714"/>
              <a:gd name="connsiteX240" fmla="*/ 7212434 w 7586906"/>
              <a:gd name="connsiteY240" fmla="*/ 2590410 h 6325714"/>
              <a:gd name="connsiteX241" fmla="*/ 7173581 w 7586906"/>
              <a:gd name="connsiteY241" fmla="*/ 2588798 h 6325714"/>
              <a:gd name="connsiteX242" fmla="*/ 7040763 w 7586906"/>
              <a:gd name="connsiteY242" fmla="*/ 2730501 h 6325714"/>
              <a:gd name="connsiteX243" fmla="*/ 7042075 w 7586906"/>
              <a:gd name="connsiteY243" fmla="*/ 2729935 h 6325714"/>
              <a:gd name="connsiteX244" fmla="*/ 7084094 w 7586906"/>
              <a:gd name="connsiteY244" fmla="*/ 2709987 h 6325714"/>
              <a:gd name="connsiteX245" fmla="*/ 7085842 w 7586906"/>
              <a:gd name="connsiteY245" fmla="*/ 2708621 h 6325714"/>
              <a:gd name="connsiteX246" fmla="*/ 7111983 w 7586906"/>
              <a:gd name="connsiteY246" fmla="*/ 2713264 h 6325714"/>
              <a:gd name="connsiteX247" fmla="*/ 7079455 w 7586906"/>
              <a:gd name="connsiteY247" fmla="*/ 2742584 h 6325714"/>
              <a:gd name="connsiteX248" fmla="*/ 7031232 w 7586906"/>
              <a:gd name="connsiteY248" fmla="*/ 2789685 h 6325714"/>
              <a:gd name="connsiteX249" fmla="*/ 7031020 w 7586906"/>
              <a:gd name="connsiteY249" fmla="*/ 2791001 h 6325714"/>
              <a:gd name="connsiteX250" fmla="*/ 7014604 w 7586906"/>
              <a:gd name="connsiteY250" fmla="*/ 2836018 h 6325714"/>
              <a:gd name="connsiteX251" fmla="*/ 7233710 w 7586906"/>
              <a:gd name="connsiteY251" fmla="*/ 2777065 h 6325714"/>
              <a:gd name="connsiteX252" fmla="*/ 7239896 w 7586906"/>
              <a:gd name="connsiteY252" fmla="*/ 2784189 h 6325714"/>
              <a:gd name="connsiteX253" fmla="*/ 7377041 w 7586906"/>
              <a:gd name="connsiteY253" fmla="*/ 2744655 h 6325714"/>
              <a:gd name="connsiteX254" fmla="*/ 7378133 w 7586906"/>
              <a:gd name="connsiteY254" fmla="*/ 2743572 h 6325714"/>
              <a:gd name="connsiteX255" fmla="*/ 7413288 w 7586906"/>
              <a:gd name="connsiteY255" fmla="*/ 2751061 h 6325714"/>
              <a:gd name="connsiteX256" fmla="*/ 7394763 w 7586906"/>
              <a:gd name="connsiteY256" fmla="*/ 2773121 h 6325714"/>
              <a:gd name="connsiteX257" fmla="*/ 7301871 w 7586906"/>
              <a:gd name="connsiteY257" fmla="*/ 2799699 h 6325714"/>
              <a:gd name="connsiteX258" fmla="*/ 7257195 w 7586906"/>
              <a:gd name="connsiteY258" fmla="*/ 2815286 h 6325714"/>
              <a:gd name="connsiteX259" fmla="*/ 7131471 w 7586906"/>
              <a:gd name="connsiteY259" fmla="*/ 2931900 h 6325714"/>
              <a:gd name="connsiteX260" fmla="*/ 7122372 w 7586906"/>
              <a:gd name="connsiteY260" fmla="*/ 2952345 h 6325714"/>
              <a:gd name="connsiteX261" fmla="*/ 7219361 w 7586906"/>
              <a:gd name="connsiteY261" fmla="*/ 3041687 h 6325714"/>
              <a:gd name="connsiteX262" fmla="*/ 7270689 w 7586906"/>
              <a:gd name="connsiteY262" fmla="*/ 3053029 h 6325714"/>
              <a:gd name="connsiteX263" fmla="*/ 7263500 w 7586906"/>
              <a:gd name="connsiteY263" fmla="*/ 3056127 h 6325714"/>
              <a:gd name="connsiteX264" fmla="*/ 7263808 w 7586906"/>
              <a:gd name="connsiteY264" fmla="*/ 3055995 h 6325714"/>
              <a:gd name="connsiteX265" fmla="*/ 7270689 w 7586906"/>
              <a:gd name="connsiteY265" fmla="*/ 3053029 h 6325714"/>
              <a:gd name="connsiteX266" fmla="*/ 7273505 w 7586906"/>
              <a:gd name="connsiteY266" fmla="*/ 3053651 h 6325714"/>
              <a:gd name="connsiteX267" fmla="*/ 7440528 w 7586906"/>
              <a:gd name="connsiteY267" fmla="*/ 2944325 h 6325714"/>
              <a:gd name="connsiteX268" fmla="*/ 7421594 w 7586906"/>
              <a:gd name="connsiteY268" fmla="*/ 2994396 h 6325714"/>
              <a:gd name="connsiteX269" fmla="*/ 7425536 w 7586906"/>
              <a:gd name="connsiteY269" fmla="*/ 3008894 h 6325714"/>
              <a:gd name="connsiteX270" fmla="*/ 7422213 w 7586906"/>
              <a:gd name="connsiteY270" fmla="*/ 3009581 h 6325714"/>
              <a:gd name="connsiteX271" fmla="*/ 7425543 w 7586906"/>
              <a:gd name="connsiteY271" fmla="*/ 3008920 h 6325714"/>
              <a:gd name="connsiteX272" fmla="*/ 7425536 w 7586906"/>
              <a:gd name="connsiteY272" fmla="*/ 3008894 h 6325714"/>
              <a:gd name="connsiteX273" fmla="*/ 7428391 w 7586906"/>
              <a:gd name="connsiteY273" fmla="*/ 3008304 h 6325714"/>
              <a:gd name="connsiteX274" fmla="*/ 7455552 w 7586906"/>
              <a:gd name="connsiteY274" fmla="*/ 3036986 h 6325714"/>
              <a:gd name="connsiteX275" fmla="*/ 7312828 w 7586906"/>
              <a:gd name="connsiteY275" fmla="*/ 3173780 h 6325714"/>
              <a:gd name="connsiteX276" fmla="*/ 7262952 w 7586906"/>
              <a:gd name="connsiteY276" fmla="*/ 3238727 h 6325714"/>
              <a:gd name="connsiteX277" fmla="*/ 7306623 w 7586906"/>
              <a:gd name="connsiteY277" fmla="*/ 3238874 h 6325714"/>
              <a:gd name="connsiteX278" fmla="*/ 7374562 w 7586906"/>
              <a:gd name="connsiteY278" fmla="*/ 3260992 h 6325714"/>
              <a:gd name="connsiteX279" fmla="*/ 7376554 w 7586906"/>
              <a:gd name="connsiteY279" fmla="*/ 3263806 h 6325714"/>
              <a:gd name="connsiteX280" fmla="*/ 7444112 w 7586906"/>
              <a:gd name="connsiteY280" fmla="*/ 3333820 h 6325714"/>
              <a:gd name="connsiteX281" fmla="*/ 7444335 w 7586906"/>
              <a:gd name="connsiteY281" fmla="*/ 3334337 h 6325714"/>
              <a:gd name="connsiteX282" fmla="*/ 7444992 w 7586906"/>
              <a:gd name="connsiteY282" fmla="*/ 3334053 h 6325714"/>
              <a:gd name="connsiteX283" fmla="*/ 7445648 w 7586906"/>
              <a:gd name="connsiteY283" fmla="*/ 3333771 h 6325714"/>
              <a:gd name="connsiteX284" fmla="*/ 7470392 w 7586906"/>
              <a:gd name="connsiteY284" fmla="*/ 3324329 h 6325714"/>
              <a:gd name="connsiteX285" fmla="*/ 7472361 w 7586906"/>
              <a:gd name="connsiteY285" fmla="*/ 3323479 h 6325714"/>
              <a:gd name="connsiteX286" fmla="*/ 7473018 w 7586906"/>
              <a:gd name="connsiteY286" fmla="*/ 3323197 h 6325714"/>
              <a:gd name="connsiteX287" fmla="*/ 7474213 w 7586906"/>
              <a:gd name="connsiteY287" fmla="*/ 3322681 h 6325714"/>
              <a:gd name="connsiteX288" fmla="*/ 7476958 w 7586906"/>
              <a:gd name="connsiteY288" fmla="*/ 3321498 h 6325714"/>
              <a:gd name="connsiteX289" fmla="*/ 7517220 w 7586906"/>
              <a:gd name="connsiteY289" fmla="*/ 3339025 h 6325714"/>
              <a:gd name="connsiteX290" fmla="*/ 7477182 w 7586906"/>
              <a:gd name="connsiteY290" fmla="*/ 3359955 h 6325714"/>
              <a:gd name="connsiteX291" fmla="*/ 7213867 w 7586906"/>
              <a:gd name="connsiteY291" fmla="*/ 3477131 h 6325714"/>
              <a:gd name="connsiteX292" fmla="*/ 7318961 w 7586906"/>
              <a:gd name="connsiteY292" fmla="*/ 3473442 h 6325714"/>
              <a:gd name="connsiteX293" fmla="*/ 7441997 w 7586906"/>
              <a:gd name="connsiteY293" fmla="*/ 3422854 h 6325714"/>
              <a:gd name="connsiteX294" fmla="*/ 7438872 w 7586906"/>
              <a:gd name="connsiteY294" fmla="*/ 3433083 h 6325714"/>
              <a:gd name="connsiteX295" fmla="*/ 7432211 w 7586906"/>
              <a:gd name="connsiteY295" fmla="*/ 3438088 h 6325714"/>
              <a:gd name="connsiteX296" fmla="*/ 7291639 w 7586906"/>
              <a:gd name="connsiteY296" fmla="*/ 3605164 h 6325714"/>
              <a:gd name="connsiteX297" fmla="*/ 7308111 w 7586906"/>
              <a:gd name="connsiteY297" fmla="*/ 3645183 h 6325714"/>
              <a:gd name="connsiteX298" fmla="*/ 7393041 w 7586906"/>
              <a:gd name="connsiteY298" fmla="*/ 3683233 h 6325714"/>
              <a:gd name="connsiteX299" fmla="*/ 7321505 w 7586906"/>
              <a:gd name="connsiteY299" fmla="*/ 3759354 h 6325714"/>
              <a:gd name="connsiteX300" fmla="*/ 7354891 w 7586906"/>
              <a:gd name="connsiteY300" fmla="*/ 3764546 h 6325714"/>
              <a:gd name="connsiteX301" fmla="*/ 7424555 w 7586906"/>
              <a:gd name="connsiteY301" fmla="*/ 3743696 h 6325714"/>
              <a:gd name="connsiteX302" fmla="*/ 7516165 w 7586906"/>
              <a:gd name="connsiteY302" fmla="*/ 3723178 h 6325714"/>
              <a:gd name="connsiteX303" fmla="*/ 7506814 w 7586906"/>
              <a:gd name="connsiteY303" fmla="*/ 3775552 h 6325714"/>
              <a:gd name="connsiteX304" fmla="*/ 7508784 w 7586906"/>
              <a:gd name="connsiteY304" fmla="*/ 3774703 h 6325714"/>
              <a:gd name="connsiteX305" fmla="*/ 7533429 w 7586906"/>
              <a:gd name="connsiteY305" fmla="*/ 3767293 h 6325714"/>
              <a:gd name="connsiteX306" fmla="*/ 7561363 w 7586906"/>
              <a:gd name="connsiteY306" fmla="*/ 3759382 h 6325714"/>
              <a:gd name="connsiteX307" fmla="*/ 7561363 w 7586906"/>
              <a:gd name="connsiteY307" fmla="*/ 3759382 h 6325714"/>
              <a:gd name="connsiteX308" fmla="*/ 7560484 w 7586906"/>
              <a:gd name="connsiteY308" fmla="*/ 3759149 h 6325714"/>
              <a:gd name="connsiteX309" fmla="*/ 7564880 w 7586906"/>
              <a:gd name="connsiteY309" fmla="*/ 3760315 h 6325714"/>
              <a:gd name="connsiteX310" fmla="*/ 7557669 w 7586906"/>
              <a:gd name="connsiteY310" fmla="*/ 3803200 h 6325714"/>
              <a:gd name="connsiteX311" fmla="*/ 7486829 w 7586906"/>
              <a:gd name="connsiteY311" fmla="*/ 3810482 h 6325714"/>
              <a:gd name="connsiteX312" fmla="*/ 7472158 w 7586906"/>
              <a:gd name="connsiteY312" fmla="*/ 3816194 h 6325714"/>
              <a:gd name="connsiteX313" fmla="*/ 7325915 w 7586906"/>
              <a:gd name="connsiteY313" fmla="*/ 3876173 h 6325714"/>
              <a:gd name="connsiteX314" fmla="*/ 7278803 w 7586906"/>
              <a:gd name="connsiteY314" fmla="*/ 3887914 h 6325714"/>
              <a:gd name="connsiteX315" fmla="*/ 7249908 w 7586906"/>
              <a:gd name="connsiteY315" fmla="*/ 3900370 h 6325714"/>
              <a:gd name="connsiteX316" fmla="*/ 7228777 w 7586906"/>
              <a:gd name="connsiteY316" fmla="*/ 3927225 h 6325714"/>
              <a:gd name="connsiteX317" fmla="*/ 6952402 w 7586906"/>
              <a:gd name="connsiteY317" fmla="*/ 4062881 h 6325714"/>
              <a:gd name="connsiteX318" fmla="*/ 6946714 w 7586906"/>
              <a:gd name="connsiteY318" fmla="*/ 4065945 h 6325714"/>
              <a:gd name="connsiteX319" fmla="*/ 6946714 w 7586906"/>
              <a:gd name="connsiteY319" fmla="*/ 4065945 h 6325714"/>
              <a:gd name="connsiteX320" fmla="*/ 6943654 w 7586906"/>
              <a:gd name="connsiteY320" fmla="*/ 4067876 h 6325714"/>
              <a:gd name="connsiteX321" fmla="*/ 6819940 w 7586906"/>
              <a:gd name="connsiteY321" fmla="*/ 4115084 h 6325714"/>
              <a:gd name="connsiteX322" fmla="*/ 6819283 w 7586906"/>
              <a:gd name="connsiteY322" fmla="*/ 4115367 h 6325714"/>
              <a:gd name="connsiteX323" fmla="*/ 6817969 w 7586906"/>
              <a:gd name="connsiteY323" fmla="*/ 4115933 h 6325714"/>
              <a:gd name="connsiteX324" fmla="*/ 6799247 w 7586906"/>
              <a:gd name="connsiteY324" fmla="*/ 4122856 h 6325714"/>
              <a:gd name="connsiteX325" fmla="*/ 6777244 w 7586906"/>
              <a:gd name="connsiteY325" fmla="*/ 4131652 h 6325714"/>
              <a:gd name="connsiteX326" fmla="*/ 6780193 w 7586906"/>
              <a:gd name="connsiteY326" fmla="*/ 4129349 h 6325714"/>
              <a:gd name="connsiteX327" fmla="*/ 6777244 w 7586906"/>
              <a:gd name="connsiteY327" fmla="*/ 4131652 h 6325714"/>
              <a:gd name="connsiteX328" fmla="*/ 6777244 w 7586906"/>
              <a:gd name="connsiteY328" fmla="*/ 4131652 h 6325714"/>
              <a:gd name="connsiteX329" fmla="*/ 6773748 w 7586906"/>
              <a:gd name="connsiteY329" fmla="*/ 4134383 h 6325714"/>
              <a:gd name="connsiteX330" fmla="*/ 6678634 w 7586906"/>
              <a:gd name="connsiteY330" fmla="*/ 4193742 h 6325714"/>
              <a:gd name="connsiteX331" fmla="*/ 6230276 w 7586906"/>
              <a:gd name="connsiteY331" fmla="*/ 4378443 h 6325714"/>
              <a:gd name="connsiteX332" fmla="*/ 6227649 w 7586906"/>
              <a:gd name="connsiteY332" fmla="*/ 4379575 h 6325714"/>
              <a:gd name="connsiteX333" fmla="*/ 6226335 w 7586906"/>
              <a:gd name="connsiteY333" fmla="*/ 4380141 h 6325714"/>
              <a:gd name="connsiteX334" fmla="*/ 6225679 w 7586906"/>
              <a:gd name="connsiteY334" fmla="*/ 4380424 h 6325714"/>
              <a:gd name="connsiteX335" fmla="*/ 6222396 w 7586906"/>
              <a:gd name="connsiteY335" fmla="*/ 4381839 h 6325714"/>
              <a:gd name="connsiteX336" fmla="*/ 6081808 w 7586906"/>
              <a:gd name="connsiteY336" fmla="*/ 4433261 h 6325714"/>
              <a:gd name="connsiteX337" fmla="*/ 6131167 w 7586906"/>
              <a:gd name="connsiteY337" fmla="*/ 4430343 h 6325714"/>
              <a:gd name="connsiteX338" fmla="*/ 6315659 w 7586906"/>
              <a:gd name="connsiteY338" fmla="*/ 4365494 h 6325714"/>
              <a:gd name="connsiteX339" fmla="*/ 6313765 w 7586906"/>
              <a:gd name="connsiteY339" fmla="*/ 4367085 h 6325714"/>
              <a:gd name="connsiteX340" fmla="*/ 6315786 w 7586906"/>
              <a:gd name="connsiteY340" fmla="*/ 4365449 h 6325714"/>
              <a:gd name="connsiteX341" fmla="*/ 6315659 w 7586906"/>
              <a:gd name="connsiteY341" fmla="*/ 4365494 h 6325714"/>
              <a:gd name="connsiteX342" fmla="*/ 6318624 w 7586906"/>
              <a:gd name="connsiteY342" fmla="*/ 4363002 h 6325714"/>
              <a:gd name="connsiteX343" fmla="*/ 6367423 w 7586906"/>
              <a:gd name="connsiteY343" fmla="*/ 4376848 h 6325714"/>
              <a:gd name="connsiteX344" fmla="*/ 6331390 w 7586906"/>
              <a:gd name="connsiteY344" fmla="*/ 4407068 h 6325714"/>
              <a:gd name="connsiteX345" fmla="*/ 6195388 w 7586906"/>
              <a:gd name="connsiteY345" fmla="*/ 4454677 h 6325714"/>
              <a:gd name="connsiteX346" fmla="*/ 6239367 w 7586906"/>
              <a:gd name="connsiteY346" fmla="*/ 4469989 h 6325714"/>
              <a:gd name="connsiteX347" fmla="*/ 5733634 w 7586906"/>
              <a:gd name="connsiteY347" fmla="*/ 4675138 h 6325714"/>
              <a:gd name="connsiteX348" fmla="*/ 5731452 w 7586906"/>
              <a:gd name="connsiteY348" fmla="*/ 4677303 h 6325714"/>
              <a:gd name="connsiteX349" fmla="*/ 5656704 w 7586906"/>
              <a:gd name="connsiteY349" fmla="*/ 4691777 h 6325714"/>
              <a:gd name="connsiteX350" fmla="*/ 5655825 w 7586906"/>
              <a:gd name="connsiteY350" fmla="*/ 4691544 h 6325714"/>
              <a:gd name="connsiteX351" fmla="*/ 5656704 w 7586906"/>
              <a:gd name="connsiteY351" fmla="*/ 4691777 h 6325714"/>
              <a:gd name="connsiteX352" fmla="*/ 5653633 w 7586906"/>
              <a:gd name="connsiteY352" fmla="*/ 4691877 h 6325714"/>
              <a:gd name="connsiteX353" fmla="*/ 5601276 w 7586906"/>
              <a:gd name="connsiteY353" fmla="*/ 4707714 h 6325714"/>
              <a:gd name="connsiteX354" fmla="*/ 5648674 w 7586906"/>
              <a:gd name="connsiteY354" fmla="*/ 4669536 h 6325714"/>
              <a:gd name="connsiteX355" fmla="*/ 5643558 w 7586906"/>
              <a:gd name="connsiteY355" fmla="*/ 4657666 h 6325714"/>
              <a:gd name="connsiteX356" fmla="*/ 5617491 w 7586906"/>
              <a:gd name="connsiteY356" fmla="*/ 4665843 h 6325714"/>
              <a:gd name="connsiteX357" fmla="*/ 5436475 w 7586906"/>
              <a:gd name="connsiteY357" fmla="*/ 4746319 h 6325714"/>
              <a:gd name="connsiteX358" fmla="*/ 5383970 w 7586906"/>
              <a:gd name="connsiteY358" fmla="*/ 4774458 h 6325714"/>
              <a:gd name="connsiteX359" fmla="*/ 5356665 w 7586906"/>
              <a:gd name="connsiteY359" fmla="*/ 4796020 h 6325714"/>
              <a:gd name="connsiteX360" fmla="*/ 5223515 w 7586906"/>
              <a:gd name="connsiteY360" fmla="*/ 4880954 h 6325714"/>
              <a:gd name="connsiteX361" fmla="*/ 5031186 w 7586906"/>
              <a:gd name="connsiteY361" fmla="*/ 4940604 h 6325714"/>
              <a:gd name="connsiteX362" fmla="*/ 4971753 w 7586906"/>
              <a:gd name="connsiteY362" fmla="*/ 4947253 h 6325714"/>
              <a:gd name="connsiteX363" fmla="*/ 4660593 w 7586906"/>
              <a:gd name="connsiteY363" fmla="*/ 5063633 h 6325714"/>
              <a:gd name="connsiteX364" fmla="*/ 4408515 w 7586906"/>
              <a:gd name="connsiteY364" fmla="*/ 5150875 h 6325714"/>
              <a:gd name="connsiteX365" fmla="*/ 4335442 w 7586906"/>
              <a:gd name="connsiteY365" fmla="*/ 5189105 h 6325714"/>
              <a:gd name="connsiteX366" fmla="*/ 4180959 w 7586906"/>
              <a:gd name="connsiteY366" fmla="*/ 5266100 h 6325714"/>
              <a:gd name="connsiteX367" fmla="*/ 4110596 w 7586906"/>
              <a:gd name="connsiteY367" fmla="*/ 5279907 h 6325714"/>
              <a:gd name="connsiteX368" fmla="*/ 3362911 w 7586906"/>
              <a:gd name="connsiteY368" fmla="*/ 5615666 h 6325714"/>
              <a:gd name="connsiteX369" fmla="*/ 3321668 w 7586906"/>
              <a:gd name="connsiteY369" fmla="*/ 5655474 h 6325714"/>
              <a:gd name="connsiteX370" fmla="*/ 3275097 w 7586906"/>
              <a:gd name="connsiteY370" fmla="*/ 5722669 h 6325714"/>
              <a:gd name="connsiteX371" fmla="*/ 3287254 w 7586906"/>
              <a:gd name="connsiteY371" fmla="*/ 5662353 h 6325714"/>
              <a:gd name="connsiteX372" fmla="*/ 3162671 w 7586906"/>
              <a:gd name="connsiteY372" fmla="*/ 5711159 h 6325714"/>
              <a:gd name="connsiteX373" fmla="*/ 3131076 w 7586906"/>
              <a:gd name="connsiteY373" fmla="*/ 5749869 h 6325714"/>
              <a:gd name="connsiteX374" fmla="*/ 3040822 w 7586906"/>
              <a:gd name="connsiteY374" fmla="*/ 5777147 h 6325714"/>
              <a:gd name="connsiteX375" fmla="*/ 2854415 w 7586906"/>
              <a:gd name="connsiteY375" fmla="*/ 5874022 h 6325714"/>
              <a:gd name="connsiteX376" fmla="*/ 2724325 w 7586906"/>
              <a:gd name="connsiteY376" fmla="*/ 5919083 h 6325714"/>
              <a:gd name="connsiteX377" fmla="*/ 2699043 w 7586906"/>
              <a:gd name="connsiteY377" fmla="*/ 5948952 h 6325714"/>
              <a:gd name="connsiteX378" fmla="*/ 2294410 w 7586906"/>
              <a:gd name="connsiteY378" fmla="*/ 6142955 h 6325714"/>
              <a:gd name="connsiteX379" fmla="*/ 2151611 w 7586906"/>
              <a:gd name="connsiteY379" fmla="*/ 6228988 h 6325714"/>
              <a:gd name="connsiteX380" fmla="*/ 1979343 w 7586906"/>
              <a:gd name="connsiteY380" fmla="*/ 6304469 h 6325714"/>
              <a:gd name="connsiteX381" fmla="*/ 1872809 w 7586906"/>
              <a:gd name="connsiteY381" fmla="*/ 6324689 h 6325714"/>
              <a:gd name="connsiteX382" fmla="*/ 1861929 w 7586906"/>
              <a:gd name="connsiteY382" fmla="*/ 6303064 h 6325714"/>
              <a:gd name="connsiteX383" fmla="*/ 1689761 w 7586906"/>
              <a:gd name="connsiteY383" fmla="*/ 6169213 h 6325714"/>
              <a:gd name="connsiteX384" fmla="*/ 1478896 w 7586906"/>
              <a:gd name="connsiteY384" fmla="*/ 5985339 h 6325714"/>
              <a:gd name="connsiteX385" fmla="*/ 1401301 w 7586906"/>
              <a:gd name="connsiteY385" fmla="*/ 5812556 h 6325714"/>
              <a:gd name="connsiteX386" fmla="*/ 1366727 w 7586906"/>
              <a:gd name="connsiteY386" fmla="*/ 5754025 h 6325714"/>
              <a:gd name="connsiteX387" fmla="*/ 1322162 w 7586906"/>
              <a:gd name="connsiteY387" fmla="*/ 5675933 h 6325714"/>
              <a:gd name="connsiteX388" fmla="*/ 1255441 w 7586906"/>
              <a:gd name="connsiteY388" fmla="*/ 5636766 h 6325714"/>
              <a:gd name="connsiteX389" fmla="*/ 1174527 w 7586906"/>
              <a:gd name="connsiteY389" fmla="*/ 5609837 h 6325714"/>
              <a:gd name="connsiteX390" fmla="*/ 1143757 w 7586906"/>
              <a:gd name="connsiteY390" fmla="*/ 5601682 h 6325714"/>
              <a:gd name="connsiteX391" fmla="*/ 1091312 w 7586906"/>
              <a:gd name="connsiteY391" fmla="*/ 5526988 h 6325714"/>
              <a:gd name="connsiteX392" fmla="*/ 1106598 w 7586906"/>
              <a:gd name="connsiteY392" fmla="*/ 5287855 h 6325714"/>
              <a:gd name="connsiteX393" fmla="*/ 1045625 w 7586906"/>
              <a:gd name="connsiteY393" fmla="*/ 5180731 h 6325714"/>
              <a:gd name="connsiteX394" fmla="*/ 1008224 w 7586906"/>
              <a:gd name="connsiteY394" fmla="*/ 5164419 h 6325714"/>
              <a:gd name="connsiteX395" fmla="*/ 927775 w 7586906"/>
              <a:gd name="connsiteY395" fmla="*/ 5104244 h 6325714"/>
              <a:gd name="connsiteX396" fmla="*/ 901630 w 7586906"/>
              <a:gd name="connsiteY396" fmla="*/ 5023720 h 6325714"/>
              <a:gd name="connsiteX397" fmla="*/ 913978 w 7586906"/>
              <a:gd name="connsiteY397" fmla="*/ 4958425 h 6325714"/>
              <a:gd name="connsiteX398" fmla="*/ 921243 w 7586906"/>
              <a:gd name="connsiteY398" fmla="*/ 4924696 h 6325714"/>
              <a:gd name="connsiteX399" fmla="*/ 871587 w 7586906"/>
              <a:gd name="connsiteY399" fmla="*/ 4914278 h 6325714"/>
              <a:gd name="connsiteX400" fmla="*/ 777263 w 7586906"/>
              <a:gd name="connsiteY400" fmla="*/ 4883339 h 6325714"/>
              <a:gd name="connsiteX401" fmla="*/ 734202 w 7586906"/>
              <a:gd name="connsiteY401" fmla="*/ 4799703 h 6325714"/>
              <a:gd name="connsiteX402" fmla="*/ 759915 w 7586906"/>
              <a:gd name="connsiteY402" fmla="*/ 4655213 h 6325714"/>
              <a:gd name="connsiteX403" fmla="*/ 753071 w 7586906"/>
              <a:gd name="connsiteY403" fmla="*/ 4648371 h 6325714"/>
              <a:gd name="connsiteX404" fmla="*/ 752192 w 7586906"/>
              <a:gd name="connsiteY404" fmla="*/ 4648138 h 6325714"/>
              <a:gd name="connsiteX405" fmla="*/ 728540 w 7586906"/>
              <a:gd name="connsiteY405" fmla="*/ 4656497 h 6325714"/>
              <a:gd name="connsiteX406" fmla="*/ 725034 w 7586906"/>
              <a:gd name="connsiteY406" fmla="*/ 4657397 h 6325714"/>
              <a:gd name="connsiteX407" fmla="*/ 672232 w 7586906"/>
              <a:gd name="connsiteY407" fmla="*/ 4634262 h 6325714"/>
              <a:gd name="connsiteX408" fmla="*/ 776085 w 7586906"/>
              <a:gd name="connsiteY408" fmla="*/ 4568077 h 6325714"/>
              <a:gd name="connsiteX409" fmla="*/ 837073 w 7586906"/>
              <a:gd name="connsiteY409" fmla="*/ 4527099 h 6325714"/>
              <a:gd name="connsiteX410" fmla="*/ 849921 w 7586906"/>
              <a:gd name="connsiteY410" fmla="*/ 4509935 h 6325714"/>
              <a:gd name="connsiteX411" fmla="*/ 851943 w 7586906"/>
              <a:gd name="connsiteY411" fmla="*/ 4518242 h 6325714"/>
              <a:gd name="connsiteX412" fmla="*/ 850556 w 7586906"/>
              <a:gd name="connsiteY412" fmla="*/ 4505989 h 6325714"/>
              <a:gd name="connsiteX413" fmla="*/ 849921 w 7586906"/>
              <a:gd name="connsiteY413" fmla="*/ 4509935 h 6325714"/>
              <a:gd name="connsiteX414" fmla="*/ 845906 w 7586906"/>
              <a:gd name="connsiteY414" fmla="*/ 4498814 h 6325714"/>
              <a:gd name="connsiteX415" fmla="*/ 836849 w 7586906"/>
              <a:gd name="connsiteY415" fmla="*/ 4488643 h 6325714"/>
              <a:gd name="connsiteX416" fmla="*/ 821681 w 7586906"/>
              <a:gd name="connsiteY416" fmla="*/ 4484166 h 6325714"/>
              <a:gd name="connsiteX417" fmla="*/ 796406 w 7586906"/>
              <a:gd name="connsiteY417" fmla="*/ 4439984 h 6325714"/>
              <a:gd name="connsiteX418" fmla="*/ 811436 w 7586906"/>
              <a:gd name="connsiteY418" fmla="*/ 4420655 h 6325714"/>
              <a:gd name="connsiteX419" fmla="*/ 765465 w 7586906"/>
              <a:gd name="connsiteY419" fmla="*/ 4402530 h 6325714"/>
              <a:gd name="connsiteX420" fmla="*/ 758092 w 7586906"/>
              <a:gd name="connsiteY420" fmla="*/ 4380006 h 6325714"/>
              <a:gd name="connsiteX421" fmla="*/ 761746 w 7586906"/>
              <a:gd name="connsiteY421" fmla="*/ 4366803 h 6325714"/>
              <a:gd name="connsiteX422" fmla="*/ 682188 w 7586906"/>
              <a:gd name="connsiteY422" fmla="*/ 4346633 h 6325714"/>
              <a:gd name="connsiteX423" fmla="*/ 631770 w 7586906"/>
              <a:gd name="connsiteY423" fmla="*/ 4356126 h 6325714"/>
              <a:gd name="connsiteX424" fmla="*/ 615788 w 7586906"/>
              <a:gd name="connsiteY424" fmla="*/ 4400346 h 6325714"/>
              <a:gd name="connsiteX425" fmla="*/ 580463 w 7586906"/>
              <a:gd name="connsiteY425" fmla="*/ 4401497 h 6325714"/>
              <a:gd name="connsiteX426" fmla="*/ 579138 w 7586906"/>
              <a:gd name="connsiteY426" fmla="*/ 4362291 h 6325714"/>
              <a:gd name="connsiteX427" fmla="*/ 593543 w 7586906"/>
              <a:gd name="connsiteY427" fmla="*/ 4348739 h 6325714"/>
              <a:gd name="connsiteX428" fmla="*/ 654518 w 7586906"/>
              <a:gd name="connsiteY428" fmla="*/ 4267990 h 6325714"/>
              <a:gd name="connsiteX429" fmla="*/ 684070 w 7586906"/>
              <a:gd name="connsiteY429" fmla="*/ 4255252 h 6325714"/>
              <a:gd name="connsiteX430" fmla="*/ 718577 w 7586906"/>
              <a:gd name="connsiteY430" fmla="*/ 4226914 h 6325714"/>
              <a:gd name="connsiteX431" fmla="*/ 745502 w 7586906"/>
              <a:gd name="connsiteY431" fmla="*/ 4215308 h 6325714"/>
              <a:gd name="connsiteX432" fmla="*/ 568794 w 7586906"/>
              <a:gd name="connsiteY432" fmla="*/ 3942663 h 6325714"/>
              <a:gd name="connsiteX433" fmla="*/ 559673 w 7586906"/>
              <a:gd name="connsiteY433" fmla="*/ 3921504 h 6325714"/>
              <a:gd name="connsiteX434" fmla="*/ 464755 w 7586906"/>
              <a:gd name="connsiteY434" fmla="*/ 3863894 h 6325714"/>
              <a:gd name="connsiteX435" fmla="*/ 521554 w 7586906"/>
              <a:gd name="connsiteY435" fmla="*/ 3706615 h 6325714"/>
              <a:gd name="connsiteX436" fmla="*/ 468595 w 7586906"/>
              <a:gd name="connsiteY436" fmla="*/ 3731892 h 6325714"/>
              <a:gd name="connsiteX437" fmla="*/ 468861 w 7586906"/>
              <a:gd name="connsiteY437" fmla="*/ 3739733 h 6325714"/>
              <a:gd name="connsiteX438" fmla="*/ 434139 w 7586906"/>
              <a:gd name="connsiteY438" fmla="*/ 3731446 h 6325714"/>
              <a:gd name="connsiteX439" fmla="*/ 495645 w 7586906"/>
              <a:gd name="connsiteY439" fmla="*/ 3666380 h 6325714"/>
              <a:gd name="connsiteX440" fmla="*/ 513046 w 7586906"/>
              <a:gd name="connsiteY440" fmla="*/ 3639908 h 6325714"/>
              <a:gd name="connsiteX441" fmla="*/ 488494 w 7586906"/>
              <a:gd name="connsiteY441" fmla="*/ 3644372 h 6325714"/>
              <a:gd name="connsiteX442" fmla="*/ 387582 w 7586906"/>
              <a:gd name="connsiteY442" fmla="*/ 3612599 h 6325714"/>
              <a:gd name="connsiteX443" fmla="*/ 401362 w 7586906"/>
              <a:gd name="connsiteY443" fmla="*/ 3604825 h 6325714"/>
              <a:gd name="connsiteX444" fmla="*/ 401351 w 7586906"/>
              <a:gd name="connsiteY444" fmla="*/ 3602993 h 6325714"/>
              <a:gd name="connsiteX445" fmla="*/ 416019 w 7586906"/>
              <a:gd name="connsiteY445" fmla="*/ 3559340 h 6325714"/>
              <a:gd name="connsiteX446" fmla="*/ 412514 w 7586906"/>
              <a:gd name="connsiteY446" fmla="*/ 3560239 h 6325714"/>
              <a:gd name="connsiteX447" fmla="*/ 412080 w 7586906"/>
              <a:gd name="connsiteY447" fmla="*/ 3561038 h 6325714"/>
              <a:gd name="connsiteX448" fmla="*/ 412291 w 7586906"/>
              <a:gd name="connsiteY448" fmla="*/ 3559723 h 6325714"/>
              <a:gd name="connsiteX449" fmla="*/ 411857 w 7586906"/>
              <a:gd name="connsiteY449" fmla="*/ 3560522 h 6325714"/>
              <a:gd name="connsiteX450" fmla="*/ 410342 w 7586906"/>
              <a:gd name="connsiteY450" fmla="*/ 3564235 h 6325714"/>
              <a:gd name="connsiteX451" fmla="*/ 332533 w 7586906"/>
              <a:gd name="connsiteY451" fmla="*/ 3580641 h 6325714"/>
              <a:gd name="connsiteX452" fmla="*/ 328275 w 7586906"/>
              <a:gd name="connsiteY452" fmla="*/ 3565342 h 6325714"/>
              <a:gd name="connsiteX453" fmla="*/ 322936 w 7586906"/>
              <a:gd name="connsiteY453" fmla="*/ 3552957 h 6325714"/>
              <a:gd name="connsiteX454" fmla="*/ 332998 w 7586906"/>
              <a:gd name="connsiteY454" fmla="*/ 3547395 h 6325714"/>
              <a:gd name="connsiteX455" fmla="*/ 332119 w 7586906"/>
              <a:gd name="connsiteY455" fmla="*/ 3547162 h 6325714"/>
              <a:gd name="connsiteX456" fmla="*/ 328983 w 7586906"/>
              <a:gd name="connsiteY456" fmla="*/ 3536274 h 6325714"/>
              <a:gd name="connsiteX457" fmla="*/ 283055 w 7586906"/>
              <a:gd name="connsiteY457" fmla="*/ 3525474 h 6325714"/>
              <a:gd name="connsiteX458" fmla="*/ 307786 w 7586906"/>
              <a:gd name="connsiteY458" fmla="*/ 3476260 h 6325714"/>
              <a:gd name="connsiteX459" fmla="*/ 318249 w 7586906"/>
              <a:gd name="connsiteY459" fmla="*/ 3426466 h 6325714"/>
              <a:gd name="connsiteX460" fmla="*/ 316936 w 7586906"/>
              <a:gd name="connsiteY460" fmla="*/ 3427032 h 6325714"/>
              <a:gd name="connsiteX461" fmla="*/ 269504 w 7586906"/>
              <a:gd name="connsiteY461" fmla="*/ 3421775 h 6325714"/>
              <a:gd name="connsiteX462" fmla="*/ 253743 w 7586906"/>
              <a:gd name="connsiteY462" fmla="*/ 3428569 h 6325714"/>
              <a:gd name="connsiteX463" fmla="*/ 295548 w 7586906"/>
              <a:gd name="connsiteY463" fmla="*/ 3371995 h 6325714"/>
              <a:gd name="connsiteX464" fmla="*/ 342088 w 7586906"/>
              <a:gd name="connsiteY464" fmla="*/ 3337246 h 6325714"/>
              <a:gd name="connsiteX465" fmla="*/ 343625 w 7586906"/>
              <a:gd name="connsiteY465" fmla="*/ 3337196 h 6325714"/>
              <a:gd name="connsiteX466" fmla="*/ 380908 w 7586906"/>
              <a:gd name="connsiteY466" fmla="*/ 3333364 h 6325714"/>
              <a:gd name="connsiteX467" fmla="*/ 346048 w 7586906"/>
              <a:gd name="connsiteY467" fmla="*/ 3301270 h 6325714"/>
              <a:gd name="connsiteX468" fmla="*/ 276045 w 7586906"/>
              <a:gd name="connsiteY468" fmla="*/ 3301459 h 6325714"/>
              <a:gd name="connsiteX469" fmla="*/ 261407 w 7586906"/>
              <a:gd name="connsiteY469" fmla="*/ 3312665 h 6325714"/>
              <a:gd name="connsiteX470" fmla="*/ 236622 w 7586906"/>
              <a:gd name="connsiteY470" fmla="*/ 3314782 h 6325714"/>
              <a:gd name="connsiteX471" fmla="*/ 244533 w 7586906"/>
              <a:gd name="connsiteY471" fmla="*/ 3278938 h 6325714"/>
              <a:gd name="connsiteX472" fmla="*/ 304791 w 7586906"/>
              <a:gd name="connsiteY472" fmla="*/ 3263366 h 6325714"/>
              <a:gd name="connsiteX473" fmla="*/ 305448 w 7586906"/>
              <a:gd name="connsiteY473" fmla="*/ 3263083 h 6325714"/>
              <a:gd name="connsiteX474" fmla="*/ 306104 w 7586906"/>
              <a:gd name="connsiteY474" fmla="*/ 3262800 h 6325714"/>
              <a:gd name="connsiteX475" fmla="*/ 332827 w 7586906"/>
              <a:gd name="connsiteY475" fmla="*/ 3254340 h 6325714"/>
              <a:gd name="connsiteX476" fmla="*/ 334648 w 7586906"/>
              <a:gd name="connsiteY476" fmla="*/ 3227854 h 6325714"/>
              <a:gd name="connsiteX477" fmla="*/ 307879 w 7586906"/>
              <a:gd name="connsiteY477" fmla="*/ 3153106 h 6325714"/>
              <a:gd name="connsiteX478" fmla="*/ 312274 w 7586906"/>
              <a:gd name="connsiteY478" fmla="*/ 3154271 h 6325714"/>
              <a:gd name="connsiteX479" fmla="*/ 302604 w 7586906"/>
              <a:gd name="connsiteY479" fmla="*/ 3151708 h 6325714"/>
              <a:gd name="connsiteX480" fmla="*/ 301736 w 7586906"/>
              <a:gd name="connsiteY480" fmla="*/ 3153307 h 6325714"/>
              <a:gd name="connsiteX481" fmla="*/ 231839 w 7586906"/>
              <a:gd name="connsiteY481" fmla="*/ 3171808 h 6325714"/>
              <a:gd name="connsiteX482" fmla="*/ 185731 w 7586906"/>
              <a:gd name="connsiteY482" fmla="*/ 3167817 h 6325714"/>
              <a:gd name="connsiteX483" fmla="*/ 203822 w 7586906"/>
              <a:gd name="connsiteY483" fmla="*/ 3146556 h 6325714"/>
              <a:gd name="connsiteX484" fmla="*/ 202943 w 7586906"/>
              <a:gd name="connsiteY484" fmla="*/ 3146323 h 6325714"/>
              <a:gd name="connsiteX485" fmla="*/ 203822 w 7586906"/>
              <a:gd name="connsiteY485" fmla="*/ 3146556 h 6325714"/>
              <a:gd name="connsiteX486" fmla="*/ 200528 w 7586906"/>
              <a:gd name="connsiteY486" fmla="*/ 3146140 h 6325714"/>
              <a:gd name="connsiteX487" fmla="*/ 132028 w 7586906"/>
              <a:gd name="connsiteY487" fmla="*/ 3102845 h 6325714"/>
              <a:gd name="connsiteX488" fmla="*/ 144282 w 7586906"/>
              <a:gd name="connsiteY488" fmla="*/ 3096951 h 6325714"/>
              <a:gd name="connsiteX489" fmla="*/ 154291 w 7586906"/>
              <a:gd name="connsiteY489" fmla="*/ 3082233 h 6325714"/>
              <a:gd name="connsiteX490" fmla="*/ 140115 w 7586906"/>
              <a:gd name="connsiteY490" fmla="*/ 2984311 h 6325714"/>
              <a:gd name="connsiteX491" fmla="*/ 134935 w 7586906"/>
              <a:gd name="connsiteY491" fmla="*/ 2999394 h 6325714"/>
              <a:gd name="connsiteX492" fmla="*/ 105098 w 7586906"/>
              <a:gd name="connsiteY492" fmla="*/ 3000629 h 6325714"/>
              <a:gd name="connsiteX493" fmla="*/ 91814 w 7586906"/>
              <a:gd name="connsiteY493" fmla="*/ 2980653 h 6325714"/>
              <a:gd name="connsiteX494" fmla="*/ 85173 w 7586906"/>
              <a:gd name="connsiteY494" fmla="*/ 2970665 h 6325714"/>
              <a:gd name="connsiteX495" fmla="*/ 62537 w 7586906"/>
              <a:gd name="connsiteY495" fmla="*/ 2965122 h 6325714"/>
              <a:gd name="connsiteX496" fmla="*/ 73637 w 7586906"/>
              <a:gd name="connsiteY496" fmla="*/ 2949323 h 6325714"/>
              <a:gd name="connsiteX497" fmla="*/ 91069 w 7586906"/>
              <a:gd name="connsiteY497" fmla="*/ 2890404 h 6325714"/>
              <a:gd name="connsiteX498" fmla="*/ 31737 w 7586906"/>
              <a:gd name="connsiteY498" fmla="*/ 2725660 h 6325714"/>
              <a:gd name="connsiteX499" fmla="*/ 30994 w 7586906"/>
              <a:gd name="connsiteY499" fmla="*/ 2711294 h 6325714"/>
              <a:gd name="connsiteX500" fmla="*/ 0 w 7586906"/>
              <a:gd name="connsiteY500" fmla="*/ 2664682 h 6325714"/>
              <a:gd name="connsiteX501" fmla="*/ 4142 w 7586906"/>
              <a:gd name="connsiteY501" fmla="*/ 2659837 h 6325714"/>
              <a:gd name="connsiteX502" fmla="*/ 113033 w 7586906"/>
              <a:gd name="connsiteY502" fmla="*/ 2516822 h 6325714"/>
              <a:gd name="connsiteX503" fmla="*/ 136767 w 7586906"/>
              <a:gd name="connsiteY503" fmla="*/ 2409289 h 6325714"/>
              <a:gd name="connsiteX504" fmla="*/ 131280 w 7586906"/>
              <a:gd name="connsiteY504" fmla="*/ 2409207 h 6325714"/>
              <a:gd name="connsiteX505" fmla="*/ 130623 w 7586906"/>
              <a:gd name="connsiteY505" fmla="*/ 2409490 h 6325714"/>
              <a:gd name="connsiteX506" fmla="*/ 129320 w 7586906"/>
              <a:gd name="connsiteY506" fmla="*/ 2411887 h 6325714"/>
              <a:gd name="connsiteX507" fmla="*/ 108858 w 7586906"/>
              <a:gd name="connsiteY507" fmla="*/ 2478231 h 6325714"/>
              <a:gd name="connsiteX508" fmla="*/ 59766 w 7586906"/>
              <a:gd name="connsiteY508" fmla="*/ 2526931 h 6325714"/>
              <a:gd name="connsiteX509" fmla="*/ 20288 w 7586906"/>
              <a:gd name="connsiteY509" fmla="*/ 2493157 h 6325714"/>
              <a:gd name="connsiteX510" fmla="*/ 114797 w 7586906"/>
              <a:gd name="connsiteY510" fmla="*/ 2367356 h 6325714"/>
              <a:gd name="connsiteX511" fmla="*/ 116978 w 7586906"/>
              <a:gd name="connsiteY511" fmla="*/ 2365191 h 6325714"/>
              <a:gd name="connsiteX512" fmla="*/ 161558 w 7586906"/>
              <a:gd name="connsiteY512" fmla="*/ 2295182 h 6325714"/>
              <a:gd name="connsiteX513" fmla="*/ 168635 w 7586906"/>
              <a:gd name="connsiteY513" fmla="*/ 2342313 h 6325714"/>
              <a:gd name="connsiteX514" fmla="*/ 186801 w 7586906"/>
              <a:gd name="connsiteY514" fmla="*/ 2333870 h 6325714"/>
              <a:gd name="connsiteX515" fmla="*/ 210643 w 7586906"/>
              <a:gd name="connsiteY515" fmla="*/ 2320533 h 6325714"/>
              <a:gd name="connsiteX516" fmla="*/ 210643 w 7586906"/>
              <a:gd name="connsiteY516" fmla="*/ 2320533 h 6325714"/>
              <a:gd name="connsiteX517" fmla="*/ 219169 w 7586906"/>
              <a:gd name="connsiteY517" fmla="*/ 2315021 h 6325714"/>
              <a:gd name="connsiteX518" fmla="*/ 534766 w 7586906"/>
              <a:gd name="connsiteY518" fmla="*/ 2169189 h 6325714"/>
              <a:gd name="connsiteX519" fmla="*/ 752780 w 7586906"/>
              <a:gd name="connsiteY519" fmla="*/ 2073377 h 6325714"/>
              <a:gd name="connsiteX520" fmla="*/ 843713 w 7586906"/>
              <a:gd name="connsiteY520" fmla="*/ 2049479 h 6325714"/>
              <a:gd name="connsiteX521" fmla="*/ 849041 w 7586906"/>
              <a:gd name="connsiteY521" fmla="*/ 2060033 h 6325714"/>
              <a:gd name="connsiteX522" fmla="*/ 887574 w 7586906"/>
              <a:gd name="connsiteY522" fmla="*/ 2044647 h 6325714"/>
              <a:gd name="connsiteX523" fmla="*/ 965606 w 7586906"/>
              <a:gd name="connsiteY523" fmla="*/ 2028758 h 6325714"/>
              <a:gd name="connsiteX524" fmla="*/ 1393520 w 7586906"/>
              <a:gd name="connsiteY524" fmla="*/ 1838183 h 6325714"/>
              <a:gd name="connsiteX525" fmla="*/ 1444318 w 7586906"/>
              <a:gd name="connsiteY525" fmla="*/ 1818733 h 6325714"/>
              <a:gd name="connsiteX526" fmla="*/ 1457230 w 7586906"/>
              <a:gd name="connsiteY526" fmla="*/ 1812555 h 6325714"/>
              <a:gd name="connsiteX527" fmla="*/ 1519649 w 7586906"/>
              <a:gd name="connsiteY527" fmla="*/ 1791157 h 6325714"/>
              <a:gd name="connsiteX528" fmla="*/ 2055653 w 7586906"/>
              <a:gd name="connsiteY528" fmla="*/ 1546034 h 6325714"/>
              <a:gd name="connsiteX529" fmla="*/ 2617789 w 7586906"/>
              <a:gd name="connsiteY529" fmla="*/ 1303721 h 6325714"/>
              <a:gd name="connsiteX530" fmla="*/ 2694378 w 7586906"/>
              <a:gd name="connsiteY530" fmla="*/ 1266423 h 6325714"/>
              <a:gd name="connsiteX531" fmla="*/ 2716674 w 7586906"/>
              <a:gd name="connsiteY531" fmla="*/ 1251304 h 6325714"/>
              <a:gd name="connsiteX532" fmla="*/ 2749710 w 7586906"/>
              <a:gd name="connsiteY532" fmla="*/ 1234004 h 6325714"/>
              <a:gd name="connsiteX533" fmla="*/ 2815169 w 7586906"/>
              <a:gd name="connsiteY533" fmla="*/ 1207011 h 6325714"/>
              <a:gd name="connsiteX534" fmla="*/ 2824151 w 7586906"/>
              <a:gd name="connsiteY534" fmla="*/ 1204363 h 6325714"/>
              <a:gd name="connsiteX535" fmla="*/ 3022380 w 7586906"/>
              <a:gd name="connsiteY535" fmla="*/ 1140334 h 6325714"/>
              <a:gd name="connsiteX536" fmla="*/ 3085614 w 7586906"/>
              <a:gd name="connsiteY536" fmla="*/ 1108182 h 6325714"/>
              <a:gd name="connsiteX537" fmla="*/ 3101353 w 7586906"/>
              <a:gd name="connsiteY537" fmla="*/ 1097725 h 6325714"/>
              <a:gd name="connsiteX538" fmla="*/ 3171197 w 7586906"/>
              <a:gd name="connsiteY538" fmla="*/ 1070066 h 6325714"/>
              <a:gd name="connsiteX539" fmla="*/ 3612139 w 7586906"/>
              <a:gd name="connsiteY539" fmla="*/ 893457 h 6325714"/>
              <a:gd name="connsiteX540" fmla="*/ 4119332 w 7586906"/>
              <a:gd name="connsiteY540" fmla="*/ 637499 h 6325714"/>
              <a:gd name="connsiteX541" fmla="*/ 4290626 w 7586906"/>
              <a:gd name="connsiteY541" fmla="*/ 583244 h 6325714"/>
              <a:gd name="connsiteX542" fmla="*/ 4467712 w 7586906"/>
              <a:gd name="connsiteY542" fmla="*/ 506298 h 6325714"/>
              <a:gd name="connsiteX543" fmla="*/ 4621455 w 7586906"/>
              <a:gd name="connsiteY543" fmla="*/ 452876 h 6325714"/>
              <a:gd name="connsiteX544" fmla="*/ 4758727 w 7586906"/>
              <a:gd name="connsiteY544" fmla="*/ 397376 h 6325714"/>
              <a:gd name="connsiteX545" fmla="*/ 4795586 w 7586906"/>
              <a:gd name="connsiteY545" fmla="*/ 358234 h 6325714"/>
              <a:gd name="connsiteX546" fmla="*/ 4796020 w 7586906"/>
              <a:gd name="connsiteY546" fmla="*/ 357434 h 6325714"/>
              <a:gd name="connsiteX547" fmla="*/ 4937825 w 7586906"/>
              <a:gd name="connsiteY547" fmla="*/ 288966 h 6325714"/>
              <a:gd name="connsiteX548" fmla="*/ 4943534 w 7586906"/>
              <a:gd name="connsiteY548" fmla="*/ 289563 h 6325714"/>
              <a:gd name="connsiteX549" fmla="*/ 5146612 w 7586906"/>
              <a:gd name="connsiteY549" fmla="*/ 191622 h 6325714"/>
              <a:gd name="connsiteX550" fmla="*/ 5104139 w 7586906"/>
              <a:gd name="connsiteY550" fmla="*/ 208707 h 6325714"/>
              <a:gd name="connsiteX551" fmla="*/ 5265856 w 7586906"/>
              <a:gd name="connsiteY551" fmla="*/ 130429 h 6325714"/>
              <a:gd name="connsiteX552" fmla="*/ 5285198 w 7586906"/>
              <a:gd name="connsiteY552" fmla="*/ 135556 h 6325714"/>
              <a:gd name="connsiteX553" fmla="*/ 5300080 w 7586906"/>
              <a:gd name="connsiteY553" fmla="*/ 128529 h 6325714"/>
              <a:gd name="connsiteX554" fmla="*/ 5375230 w 7586906"/>
              <a:gd name="connsiteY554" fmla="*/ 107762 h 6325714"/>
              <a:gd name="connsiteX555" fmla="*/ 5375474 w 7586906"/>
              <a:gd name="connsiteY555" fmla="*/ 111940 h 6325714"/>
              <a:gd name="connsiteX556" fmla="*/ 5498086 w 7586906"/>
              <a:gd name="connsiteY556" fmla="*/ 63983 h 6325714"/>
              <a:gd name="connsiteX557" fmla="*/ 5497972 w 7586906"/>
              <a:gd name="connsiteY557" fmla="*/ 64691 h 6325714"/>
              <a:gd name="connsiteX558" fmla="*/ 5497629 w 7586906"/>
              <a:gd name="connsiteY558" fmla="*/ 65634 h 6325714"/>
              <a:gd name="connsiteX559" fmla="*/ 5497874 w 7586906"/>
              <a:gd name="connsiteY559" fmla="*/ 65299 h 6325714"/>
              <a:gd name="connsiteX560" fmla="*/ 5500469 w 7586906"/>
              <a:gd name="connsiteY560" fmla="*/ 58672 h 6325714"/>
              <a:gd name="connsiteX561" fmla="*/ 5620995 w 7586906"/>
              <a:gd name="connsiteY561" fmla="*/ 29361 h 6325714"/>
              <a:gd name="connsiteX562" fmla="*/ 5654550 w 7586906"/>
              <a:gd name="connsiteY562" fmla="*/ 25912 h 6325714"/>
              <a:gd name="connsiteX563" fmla="*/ 5702469 w 7586906"/>
              <a:gd name="connsiteY563" fmla="*/ 1585 h 6325714"/>
              <a:gd name="connsiteX564" fmla="*/ 5659880 w 7586906"/>
              <a:gd name="connsiteY564" fmla="*/ 36466 h 6325714"/>
              <a:gd name="connsiteX565" fmla="*/ 5512832 w 7586906"/>
              <a:gd name="connsiteY565" fmla="*/ 109031 h 6325714"/>
              <a:gd name="connsiteX566" fmla="*/ 5513054 w 7586906"/>
              <a:gd name="connsiteY566" fmla="*/ 109547 h 6325714"/>
              <a:gd name="connsiteX567" fmla="*/ 5520162 w 7586906"/>
              <a:gd name="connsiteY567" fmla="*/ 124230 h 6325714"/>
              <a:gd name="connsiteX568" fmla="*/ 5521920 w 7586906"/>
              <a:gd name="connsiteY568" fmla="*/ 124696 h 6325714"/>
              <a:gd name="connsiteX569" fmla="*/ 5577104 w 7586906"/>
              <a:gd name="connsiteY569" fmla="*/ 104580 h 6325714"/>
              <a:gd name="connsiteX570" fmla="*/ 5648836 w 7586906"/>
              <a:gd name="connsiteY570" fmla="*/ 137304 h 6325714"/>
              <a:gd name="connsiteX571" fmla="*/ 5649183 w 7586906"/>
              <a:gd name="connsiteY571" fmla="*/ 136665 h 6325714"/>
              <a:gd name="connsiteX572" fmla="*/ 5649691 w 7586906"/>
              <a:gd name="connsiteY572" fmla="*/ 138159 h 6325714"/>
              <a:gd name="connsiteX573" fmla="*/ 5649270 w 7586906"/>
              <a:gd name="connsiteY573" fmla="*/ 136504 h 6325714"/>
              <a:gd name="connsiteX574" fmla="*/ 5649183 w 7586906"/>
              <a:gd name="connsiteY574" fmla="*/ 136665 h 6325714"/>
              <a:gd name="connsiteX575" fmla="*/ 5648602 w 7586906"/>
              <a:gd name="connsiteY575" fmla="*/ 134956 h 6325714"/>
              <a:gd name="connsiteX576" fmla="*/ 5643358 w 7586906"/>
              <a:gd name="connsiteY576" fmla="*/ 101112 h 6325714"/>
              <a:gd name="connsiteX577" fmla="*/ 5686954 w 7586906"/>
              <a:gd name="connsiteY577" fmla="*/ 50498 h 6325714"/>
              <a:gd name="connsiteX578" fmla="*/ 5687388 w 7586906"/>
              <a:gd name="connsiteY578" fmla="*/ 49699 h 6325714"/>
              <a:gd name="connsiteX579" fmla="*/ 5711230 w 7586906"/>
              <a:gd name="connsiteY579" fmla="*/ 36362 h 6325714"/>
              <a:gd name="connsiteX580" fmla="*/ 5711452 w 7586906"/>
              <a:gd name="connsiteY580" fmla="*/ 36878 h 6325714"/>
              <a:gd name="connsiteX581" fmla="*/ 5711441 w 7586906"/>
              <a:gd name="connsiteY581" fmla="*/ 35047 h 6325714"/>
              <a:gd name="connsiteX582" fmla="*/ 5711219 w 7586906"/>
              <a:gd name="connsiteY582" fmla="*/ 34530 h 6325714"/>
              <a:gd name="connsiteX583" fmla="*/ 5711208 w 7586906"/>
              <a:gd name="connsiteY583" fmla="*/ 32699 h 6325714"/>
              <a:gd name="connsiteX584" fmla="*/ 5781529 w 7586906"/>
              <a:gd name="connsiteY584" fmla="*/ 11566 h 6325714"/>
              <a:gd name="connsiteX585" fmla="*/ 5782185 w 7586906"/>
              <a:gd name="connsiteY585" fmla="*/ 11283 h 6325714"/>
              <a:gd name="connsiteX586" fmla="*/ 5782842 w 7586906"/>
              <a:gd name="connsiteY586" fmla="*/ 11000 h 6325714"/>
              <a:gd name="connsiteX587" fmla="*/ 5808241 w 7586906"/>
              <a:gd name="connsiteY587" fmla="*/ 1275 h 6325714"/>
              <a:gd name="connsiteX588" fmla="*/ 5807083 w 7586906"/>
              <a:gd name="connsiteY588" fmla="*/ 168 h 632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</a:cxnLst>
            <a:rect l="l" t="t" r="r" b="b"/>
            <a:pathLst>
              <a:path w="7586906" h="6325714">
                <a:moveTo>
                  <a:pt x="7320413" y="3760437"/>
                </a:moveTo>
                <a:cubicBezTo>
                  <a:pt x="7319545" y="3762035"/>
                  <a:pt x="7318465" y="3764949"/>
                  <a:pt x="7318253" y="3766264"/>
                </a:cubicBezTo>
                <a:cubicBezTo>
                  <a:pt x="7318475" y="3766779"/>
                  <a:pt x="7321325" y="3766164"/>
                  <a:pt x="7321102" y="3765647"/>
                </a:cubicBezTo>
                <a:cubicBezTo>
                  <a:pt x="7320657" y="3764615"/>
                  <a:pt x="7319545" y="3762035"/>
                  <a:pt x="7320413" y="3760437"/>
                </a:cubicBezTo>
                <a:close/>
                <a:moveTo>
                  <a:pt x="7445403" y="3428271"/>
                </a:moveTo>
                <a:cubicBezTo>
                  <a:pt x="7443737" y="3429601"/>
                  <a:pt x="7438767" y="3433426"/>
                  <a:pt x="7438767" y="3433426"/>
                </a:cubicBezTo>
                <a:lnTo>
                  <a:pt x="7438872" y="3433083"/>
                </a:lnTo>
                <a:lnTo>
                  <a:pt x="7444388" y="3428938"/>
                </a:lnTo>
                <a:cubicBezTo>
                  <a:pt x="7446242" y="3427565"/>
                  <a:pt x="7446236" y="3427606"/>
                  <a:pt x="7445403" y="3428271"/>
                </a:cubicBezTo>
                <a:close/>
                <a:moveTo>
                  <a:pt x="7083083" y="3403159"/>
                </a:moveTo>
                <a:cubicBezTo>
                  <a:pt x="7082426" y="3403442"/>
                  <a:pt x="7079132" y="3403026"/>
                  <a:pt x="7078476" y="3403309"/>
                </a:cubicBezTo>
                <a:cubicBezTo>
                  <a:pt x="7078476" y="3403309"/>
                  <a:pt x="7080901" y="3405323"/>
                  <a:pt x="7080901" y="3405323"/>
                </a:cubicBezTo>
                <a:cubicBezTo>
                  <a:pt x="7080901" y="3405323"/>
                  <a:pt x="7083305" y="3403675"/>
                  <a:pt x="7083083" y="3403159"/>
                </a:cubicBezTo>
                <a:close/>
                <a:moveTo>
                  <a:pt x="7272181" y="3052385"/>
                </a:moveTo>
                <a:lnTo>
                  <a:pt x="7270689" y="3053029"/>
                </a:lnTo>
                <a:lnTo>
                  <a:pt x="7270689" y="3053029"/>
                </a:lnTo>
                <a:close/>
                <a:moveTo>
                  <a:pt x="6580020" y="1466528"/>
                </a:moveTo>
                <a:cubicBezTo>
                  <a:pt x="6579585" y="1467327"/>
                  <a:pt x="6578928" y="1467611"/>
                  <a:pt x="6578494" y="1468410"/>
                </a:cubicBezTo>
                <a:lnTo>
                  <a:pt x="6579022" y="1467611"/>
                </a:lnTo>
                <a:close/>
                <a:moveTo>
                  <a:pt x="5998520" y="1134603"/>
                </a:moveTo>
                <a:cubicBezTo>
                  <a:pt x="5998319" y="1137749"/>
                  <a:pt x="5998775" y="1140613"/>
                  <a:pt x="6001602" y="1136334"/>
                </a:cubicBezTo>
                <a:cubicBezTo>
                  <a:pt x="6000501" y="1135585"/>
                  <a:pt x="5999622" y="1135352"/>
                  <a:pt x="5998520" y="1134603"/>
                </a:cubicBezTo>
                <a:close/>
                <a:moveTo>
                  <a:pt x="5277369" y="373923"/>
                </a:moveTo>
                <a:cubicBezTo>
                  <a:pt x="5276712" y="374206"/>
                  <a:pt x="5274086" y="375338"/>
                  <a:pt x="5273651" y="376137"/>
                </a:cubicBezTo>
                <a:cubicBezTo>
                  <a:pt x="5272994" y="376420"/>
                  <a:pt x="5272783" y="377735"/>
                  <a:pt x="5273439" y="377452"/>
                </a:cubicBezTo>
                <a:cubicBezTo>
                  <a:pt x="5274096" y="377169"/>
                  <a:pt x="5275198" y="377917"/>
                  <a:pt x="5275854" y="377634"/>
                </a:cubicBezTo>
                <a:cubicBezTo>
                  <a:pt x="5275632" y="377119"/>
                  <a:pt x="5276935" y="374722"/>
                  <a:pt x="5277369" y="373923"/>
                </a:cubicBezTo>
                <a:close/>
                <a:moveTo>
                  <a:pt x="5498520" y="63185"/>
                </a:moveTo>
                <a:cubicBezTo>
                  <a:pt x="5498096" y="65815"/>
                  <a:pt x="5497440" y="66098"/>
                  <a:pt x="5497874" y="65299"/>
                </a:cubicBezTo>
                <a:lnTo>
                  <a:pt x="5497972" y="64691"/>
                </a:lnTo>
                <a:close/>
                <a:moveTo>
                  <a:pt x="5820454" y="49252"/>
                </a:moveTo>
                <a:cubicBezTo>
                  <a:pt x="5819824" y="49370"/>
                  <a:pt x="5818179" y="49620"/>
                  <a:pt x="5818179" y="49620"/>
                </a:cubicBezTo>
                <a:lnTo>
                  <a:pt x="5820189" y="49281"/>
                </a:lnTo>
                <a:close/>
                <a:moveTo>
                  <a:pt x="5807083" y="168"/>
                </a:moveTo>
                <a:cubicBezTo>
                  <a:pt x="5806862" y="-119"/>
                  <a:pt x="5807357" y="127"/>
                  <a:pt x="5810223" y="2257"/>
                </a:cubicBezTo>
                <a:cubicBezTo>
                  <a:pt x="5815953" y="6519"/>
                  <a:pt x="5850039" y="18752"/>
                  <a:pt x="5857115" y="27941"/>
                </a:cubicBezTo>
                <a:cubicBezTo>
                  <a:pt x="5850791" y="34950"/>
                  <a:pt x="5846605" y="41498"/>
                  <a:pt x="5841226" y="45729"/>
                </a:cubicBezTo>
                <a:lnTo>
                  <a:pt x="5820189" y="49281"/>
                </a:lnTo>
                <a:lnTo>
                  <a:pt x="5816643" y="49671"/>
                </a:lnTo>
                <a:cubicBezTo>
                  <a:pt x="5806337" y="51053"/>
                  <a:pt x="5772358" y="57133"/>
                  <a:pt x="5766099" y="75130"/>
                </a:cubicBezTo>
                <a:cubicBezTo>
                  <a:pt x="5766099" y="75130"/>
                  <a:pt x="5767613" y="71417"/>
                  <a:pt x="5765007" y="76212"/>
                </a:cubicBezTo>
                <a:cubicBezTo>
                  <a:pt x="5761312" y="82089"/>
                  <a:pt x="5741642" y="96075"/>
                  <a:pt x="5729366" y="98307"/>
                </a:cubicBezTo>
                <a:cubicBezTo>
                  <a:pt x="5730912" y="100088"/>
                  <a:pt x="5732692" y="104217"/>
                  <a:pt x="5733804" y="106797"/>
                </a:cubicBezTo>
                <a:cubicBezTo>
                  <a:pt x="5728012" y="129489"/>
                  <a:pt x="5704306" y="128692"/>
                  <a:pt x="5688821" y="145158"/>
                </a:cubicBezTo>
                <a:cubicBezTo>
                  <a:pt x="5689923" y="145907"/>
                  <a:pt x="5714190" y="167880"/>
                  <a:pt x="5719687" y="169794"/>
                </a:cubicBezTo>
                <a:cubicBezTo>
                  <a:pt x="5719687" y="169794"/>
                  <a:pt x="5713555" y="171826"/>
                  <a:pt x="5721880" y="169461"/>
                </a:cubicBezTo>
                <a:cubicBezTo>
                  <a:pt x="5733277" y="166996"/>
                  <a:pt x="5764852" y="162565"/>
                  <a:pt x="5781990" y="166193"/>
                </a:cubicBezTo>
                <a:cubicBezTo>
                  <a:pt x="5781990" y="166193"/>
                  <a:pt x="5781111" y="165960"/>
                  <a:pt x="5782869" y="166426"/>
                </a:cubicBezTo>
                <a:cubicBezTo>
                  <a:pt x="5783971" y="167174"/>
                  <a:pt x="5788822" y="171203"/>
                  <a:pt x="5786428" y="174683"/>
                </a:cubicBezTo>
                <a:cubicBezTo>
                  <a:pt x="5785772" y="174966"/>
                  <a:pt x="5785772" y="174966"/>
                  <a:pt x="5785994" y="175482"/>
                </a:cubicBezTo>
                <a:cubicBezTo>
                  <a:pt x="5785571" y="178113"/>
                  <a:pt x="5790655" y="184488"/>
                  <a:pt x="5793737" y="186220"/>
                </a:cubicBezTo>
                <a:cubicBezTo>
                  <a:pt x="5777554" y="195643"/>
                  <a:pt x="5765298" y="201538"/>
                  <a:pt x="5760787" y="218169"/>
                </a:cubicBezTo>
                <a:cubicBezTo>
                  <a:pt x="5728758" y="257678"/>
                  <a:pt x="5663128" y="255370"/>
                  <a:pt x="5643419" y="299972"/>
                </a:cubicBezTo>
                <a:cubicBezTo>
                  <a:pt x="5645367" y="295460"/>
                  <a:pt x="5642985" y="300771"/>
                  <a:pt x="5642985" y="300771"/>
                </a:cubicBezTo>
                <a:cubicBezTo>
                  <a:pt x="5642985" y="300771"/>
                  <a:pt x="5643419" y="299972"/>
                  <a:pt x="5643419" y="299972"/>
                </a:cubicBezTo>
                <a:cubicBezTo>
                  <a:pt x="5643207" y="301287"/>
                  <a:pt x="5642772" y="302087"/>
                  <a:pt x="5641904" y="303685"/>
                </a:cubicBezTo>
                <a:cubicBezTo>
                  <a:pt x="5636270" y="315905"/>
                  <a:pt x="5595120" y="334254"/>
                  <a:pt x="5572463" y="325050"/>
                </a:cubicBezTo>
                <a:cubicBezTo>
                  <a:pt x="5558895" y="331511"/>
                  <a:pt x="5546195" y="336373"/>
                  <a:pt x="5533061" y="342035"/>
                </a:cubicBezTo>
                <a:cubicBezTo>
                  <a:pt x="5533061" y="342035"/>
                  <a:pt x="5533284" y="342551"/>
                  <a:pt x="5533284" y="342551"/>
                </a:cubicBezTo>
                <a:cubicBezTo>
                  <a:pt x="5532649" y="346497"/>
                  <a:pt x="5529842" y="354437"/>
                  <a:pt x="5527458" y="359749"/>
                </a:cubicBezTo>
                <a:cubicBezTo>
                  <a:pt x="5527024" y="360548"/>
                  <a:pt x="5526590" y="361347"/>
                  <a:pt x="5526813" y="361863"/>
                </a:cubicBezTo>
                <a:cubicBezTo>
                  <a:pt x="5556428" y="360113"/>
                  <a:pt x="5585387" y="358644"/>
                  <a:pt x="5615002" y="356894"/>
                </a:cubicBezTo>
                <a:cubicBezTo>
                  <a:pt x="5619610" y="356744"/>
                  <a:pt x="5623995" y="356077"/>
                  <a:pt x="5628825" y="356443"/>
                </a:cubicBezTo>
                <a:cubicBezTo>
                  <a:pt x="5640021" y="357125"/>
                  <a:pt x="5652530" y="357241"/>
                  <a:pt x="5663949" y="358438"/>
                </a:cubicBezTo>
                <a:cubicBezTo>
                  <a:pt x="5701370" y="340471"/>
                  <a:pt x="5718497" y="342267"/>
                  <a:pt x="5730531" y="373797"/>
                </a:cubicBezTo>
                <a:cubicBezTo>
                  <a:pt x="5732724" y="373464"/>
                  <a:pt x="5730531" y="373797"/>
                  <a:pt x="5728996" y="373847"/>
                </a:cubicBezTo>
                <a:cubicBezTo>
                  <a:pt x="5726803" y="374182"/>
                  <a:pt x="5725267" y="374232"/>
                  <a:pt x="5730531" y="373797"/>
                </a:cubicBezTo>
                <a:cubicBezTo>
                  <a:pt x="5731410" y="374030"/>
                  <a:pt x="5732724" y="373464"/>
                  <a:pt x="5734259" y="373414"/>
                </a:cubicBezTo>
                <a:cubicBezTo>
                  <a:pt x="5757944" y="370549"/>
                  <a:pt x="5798703" y="398264"/>
                  <a:pt x="5831549" y="385942"/>
                </a:cubicBezTo>
                <a:cubicBezTo>
                  <a:pt x="5822366" y="391736"/>
                  <a:pt x="5810990" y="397864"/>
                  <a:pt x="5801150" y="403941"/>
                </a:cubicBezTo>
                <a:cubicBezTo>
                  <a:pt x="5834472" y="398144"/>
                  <a:pt x="5867128" y="390800"/>
                  <a:pt x="5900673" y="385519"/>
                </a:cubicBezTo>
                <a:cubicBezTo>
                  <a:pt x="5900037" y="389465"/>
                  <a:pt x="5900906" y="387866"/>
                  <a:pt x="5900895" y="386035"/>
                </a:cubicBezTo>
                <a:cubicBezTo>
                  <a:pt x="5900673" y="385519"/>
                  <a:pt x="5900673" y="385519"/>
                  <a:pt x="5900673" y="385519"/>
                </a:cubicBezTo>
                <a:cubicBezTo>
                  <a:pt x="5901107" y="384720"/>
                  <a:pt x="5901541" y="383920"/>
                  <a:pt x="5901753" y="382606"/>
                </a:cubicBezTo>
                <a:cubicBezTo>
                  <a:pt x="5906243" y="362311"/>
                  <a:pt x="5949904" y="360626"/>
                  <a:pt x="5962753" y="381401"/>
                </a:cubicBezTo>
                <a:cubicBezTo>
                  <a:pt x="5978091" y="377238"/>
                  <a:pt x="5985727" y="369662"/>
                  <a:pt x="5984955" y="387743"/>
                </a:cubicBezTo>
                <a:cubicBezTo>
                  <a:pt x="6033688" y="390602"/>
                  <a:pt x="6076745" y="360415"/>
                  <a:pt x="6125056" y="365904"/>
                </a:cubicBezTo>
                <a:cubicBezTo>
                  <a:pt x="6105387" y="379891"/>
                  <a:pt x="6086819" y="394625"/>
                  <a:pt x="6067595" y="409643"/>
                </a:cubicBezTo>
                <a:cubicBezTo>
                  <a:pt x="6036837" y="441261"/>
                  <a:pt x="5999648" y="461575"/>
                  <a:pt x="5960501" y="484570"/>
                </a:cubicBezTo>
                <a:cubicBezTo>
                  <a:pt x="5940748" y="521846"/>
                  <a:pt x="5897765" y="526911"/>
                  <a:pt x="5907893" y="570278"/>
                </a:cubicBezTo>
                <a:cubicBezTo>
                  <a:pt x="5910552" y="574639"/>
                  <a:pt x="5913645" y="578202"/>
                  <a:pt x="5916304" y="582563"/>
                </a:cubicBezTo>
                <a:cubicBezTo>
                  <a:pt x="5934757" y="623566"/>
                  <a:pt x="5952497" y="579813"/>
                  <a:pt x="5983755" y="596325"/>
                </a:cubicBezTo>
                <a:cubicBezTo>
                  <a:pt x="5981044" y="620748"/>
                  <a:pt x="5962647" y="626843"/>
                  <a:pt x="5947649" y="651666"/>
                </a:cubicBezTo>
                <a:cubicBezTo>
                  <a:pt x="5928521" y="683166"/>
                  <a:pt x="5902982" y="669084"/>
                  <a:pt x="5893851" y="646094"/>
                </a:cubicBezTo>
                <a:cubicBezTo>
                  <a:pt x="5886054" y="626200"/>
                  <a:pt x="5863991" y="605725"/>
                  <a:pt x="5842649" y="633896"/>
                </a:cubicBezTo>
                <a:cubicBezTo>
                  <a:pt x="5842215" y="634695"/>
                  <a:pt x="5841345" y="636294"/>
                  <a:pt x="5840477" y="637892"/>
                </a:cubicBezTo>
                <a:cubicBezTo>
                  <a:pt x="5830924" y="655472"/>
                  <a:pt x="5757977" y="677738"/>
                  <a:pt x="5733309" y="699998"/>
                </a:cubicBezTo>
                <a:cubicBezTo>
                  <a:pt x="5758305" y="696567"/>
                  <a:pt x="5784161" y="689705"/>
                  <a:pt x="5809370" y="684958"/>
                </a:cubicBezTo>
                <a:cubicBezTo>
                  <a:pt x="5787594" y="713927"/>
                  <a:pt x="5747683" y="718892"/>
                  <a:pt x="5730747" y="750059"/>
                </a:cubicBezTo>
                <a:cubicBezTo>
                  <a:pt x="5784746" y="752485"/>
                  <a:pt x="5822040" y="712543"/>
                  <a:pt x="5874714" y="713704"/>
                </a:cubicBezTo>
                <a:cubicBezTo>
                  <a:pt x="5875583" y="712105"/>
                  <a:pt x="5876674" y="711023"/>
                  <a:pt x="5877542" y="709425"/>
                </a:cubicBezTo>
                <a:cubicBezTo>
                  <a:pt x="5910251" y="711236"/>
                  <a:pt x="5934071" y="694236"/>
                  <a:pt x="5966504" y="686376"/>
                </a:cubicBezTo>
                <a:cubicBezTo>
                  <a:pt x="5967384" y="686609"/>
                  <a:pt x="5970688" y="688856"/>
                  <a:pt x="5970699" y="690687"/>
                </a:cubicBezTo>
                <a:cubicBezTo>
                  <a:pt x="5970710" y="692519"/>
                  <a:pt x="5968093" y="695482"/>
                  <a:pt x="5970296" y="696980"/>
                </a:cubicBezTo>
                <a:cubicBezTo>
                  <a:pt x="5970296" y="696980"/>
                  <a:pt x="5969417" y="696747"/>
                  <a:pt x="5971175" y="697213"/>
                </a:cubicBezTo>
                <a:cubicBezTo>
                  <a:pt x="5972934" y="697679"/>
                  <a:pt x="5978887" y="702457"/>
                  <a:pt x="5980656" y="704754"/>
                </a:cubicBezTo>
                <a:cubicBezTo>
                  <a:pt x="5984374" y="702539"/>
                  <a:pt x="5988536" y="701357"/>
                  <a:pt x="5992476" y="699659"/>
                </a:cubicBezTo>
                <a:cubicBezTo>
                  <a:pt x="6007803" y="693664"/>
                  <a:pt x="6024167" y="677430"/>
                  <a:pt x="6037174" y="687734"/>
                </a:cubicBezTo>
                <a:cubicBezTo>
                  <a:pt x="6050182" y="698039"/>
                  <a:pt x="6029390" y="707613"/>
                  <a:pt x="6021108" y="717302"/>
                </a:cubicBezTo>
                <a:cubicBezTo>
                  <a:pt x="6021108" y="717302"/>
                  <a:pt x="6020663" y="716270"/>
                  <a:pt x="6021330" y="717818"/>
                </a:cubicBezTo>
                <a:cubicBezTo>
                  <a:pt x="6021998" y="719366"/>
                  <a:pt x="6025324" y="725277"/>
                  <a:pt x="6027750" y="727291"/>
                </a:cubicBezTo>
                <a:cubicBezTo>
                  <a:pt x="6050119" y="724991"/>
                  <a:pt x="6065425" y="715335"/>
                  <a:pt x="6087838" y="720360"/>
                </a:cubicBezTo>
                <a:cubicBezTo>
                  <a:pt x="6085741" y="737175"/>
                  <a:pt x="6068657" y="742703"/>
                  <a:pt x="6059962" y="756855"/>
                </a:cubicBezTo>
                <a:cubicBezTo>
                  <a:pt x="6067185" y="753741"/>
                  <a:pt x="6080530" y="746764"/>
                  <a:pt x="6086685" y="748395"/>
                </a:cubicBezTo>
                <a:cubicBezTo>
                  <a:pt x="6104045" y="752539"/>
                  <a:pt x="6088274" y="757501"/>
                  <a:pt x="6085023" y="764411"/>
                </a:cubicBezTo>
                <a:cubicBezTo>
                  <a:pt x="6077651" y="779827"/>
                  <a:pt x="6071582" y="792847"/>
                  <a:pt x="6063988" y="807747"/>
                </a:cubicBezTo>
                <a:cubicBezTo>
                  <a:pt x="6109989" y="793426"/>
                  <a:pt x="6121491" y="771333"/>
                  <a:pt x="6135980" y="734489"/>
                </a:cubicBezTo>
                <a:cubicBezTo>
                  <a:pt x="6145238" y="741514"/>
                  <a:pt x="6156932" y="752384"/>
                  <a:pt x="6152611" y="764039"/>
                </a:cubicBezTo>
                <a:cubicBezTo>
                  <a:pt x="6144837" y="785748"/>
                  <a:pt x="6180543" y="812582"/>
                  <a:pt x="6193244" y="807719"/>
                </a:cubicBezTo>
                <a:cubicBezTo>
                  <a:pt x="6245791" y="786904"/>
                  <a:pt x="6265418" y="803533"/>
                  <a:pt x="6313210" y="795172"/>
                </a:cubicBezTo>
                <a:cubicBezTo>
                  <a:pt x="6315138" y="824938"/>
                  <a:pt x="6274560" y="828355"/>
                  <a:pt x="6286795" y="856738"/>
                </a:cubicBezTo>
                <a:cubicBezTo>
                  <a:pt x="6253049" y="855680"/>
                  <a:pt x="6212540" y="859258"/>
                  <a:pt x="6185431" y="879951"/>
                </a:cubicBezTo>
                <a:lnTo>
                  <a:pt x="6163755" y="906543"/>
                </a:lnTo>
                <a:lnTo>
                  <a:pt x="6163585" y="905566"/>
                </a:lnTo>
                <a:cubicBezTo>
                  <a:pt x="6163532" y="905895"/>
                  <a:pt x="6163537" y="906811"/>
                  <a:pt x="6163537" y="906811"/>
                </a:cubicBezTo>
                <a:lnTo>
                  <a:pt x="6163755" y="906543"/>
                </a:lnTo>
                <a:lnTo>
                  <a:pt x="6163982" y="907843"/>
                </a:lnTo>
                <a:cubicBezTo>
                  <a:pt x="6164893" y="913569"/>
                  <a:pt x="6159947" y="931001"/>
                  <a:pt x="6177646" y="917863"/>
                </a:cubicBezTo>
                <a:cubicBezTo>
                  <a:pt x="6204083" y="897900"/>
                  <a:pt x="6224070" y="900912"/>
                  <a:pt x="6242830" y="919139"/>
                </a:cubicBezTo>
                <a:cubicBezTo>
                  <a:pt x="6228192" y="930345"/>
                  <a:pt x="6220820" y="945762"/>
                  <a:pt x="6209488" y="959214"/>
                </a:cubicBezTo>
                <a:cubicBezTo>
                  <a:pt x="6252873" y="947856"/>
                  <a:pt x="6280749" y="911361"/>
                  <a:pt x="6325733" y="910941"/>
                </a:cubicBezTo>
                <a:cubicBezTo>
                  <a:pt x="6325956" y="911457"/>
                  <a:pt x="6326178" y="911973"/>
                  <a:pt x="6326623" y="913005"/>
                </a:cubicBezTo>
                <a:cubicBezTo>
                  <a:pt x="6330627" y="922294"/>
                  <a:pt x="6324612" y="944471"/>
                  <a:pt x="6302719" y="953296"/>
                </a:cubicBezTo>
                <a:cubicBezTo>
                  <a:pt x="6264419" y="971030"/>
                  <a:pt x="6254982" y="1008755"/>
                  <a:pt x="6209076" y="1001616"/>
                </a:cubicBezTo>
                <a:cubicBezTo>
                  <a:pt x="6195285" y="1007561"/>
                  <a:pt x="6181918" y="1010875"/>
                  <a:pt x="6169684" y="1020432"/>
                </a:cubicBezTo>
                <a:cubicBezTo>
                  <a:pt x="6169907" y="1020948"/>
                  <a:pt x="6169907" y="1020948"/>
                  <a:pt x="6169250" y="1021231"/>
                </a:cubicBezTo>
                <a:cubicBezTo>
                  <a:pt x="6165977" y="1024478"/>
                  <a:pt x="6151339" y="1035684"/>
                  <a:pt x="6145440" y="1040063"/>
                </a:cubicBezTo>
                <a:cubicBezTo>
                  <a:pt x="6138101" y="1060973"/>
                  <a:pt x="6127879" y="1077006"/>
                  <a:pt x="6106453" y="1090526"/>
                </a:cubicBezTo>
                <a:cubicBezTo>
                  <a:pt x="6112882" y="1101829"/>
                  <a:pt x="6118878" y="1113932"/>
                  <a:pt x="6125530" y="1125752"/>
                </a:cubicBezTo>
                <a:cubicBezTo>
                  <a:pt x="6125753" y="1126268"/>
                  <a:pt x="6125753" y="1126268"/>
                  <a:pt x="6125753" y="1126268"/>
                </a:cubicBezTo>
                <a:cubicBezTo>
                  <a:pt x="6125541" y="1127583"/>
                  <a:pt x="6127321" y="1131712"/>
                  <a:pt x="6128210" y="1133776"/>
                </a:cubicBezTo>
                <a:cubicBezTo>
                  <a:pt x="6143071" y="1123086"/>
                  <a:pt x="6153546" y="1113063"/>
                  <a:pt x="6170609" y="1103872"/>
                </a:cubicBezTo>
                <a:cubicBezTo>
                  <a:pt x="6180015" y="1098593"/>
                  <a:pt x="6190554" y="1099558"/>
                  <a:pt x="6194992" y="1108048"/>
                </a:cubicBezTo>
                <a:cubicBezTo>
                  <a:pt x="6197428" y="1111894"/>
                  <a:pt x="6194199" y="1122466"/>
                  <a:pt x="6191138" y="1124397"/>
                </a:cubicBezTo>
                <a:cubicBezTo>
                  <a:pt x="6133613" y="1157149"/>
                  <a:pt x="6178195" y="1163022"/>
                  <a:pt x="6193078" y="1193936"/>
                </a:cubicBezTo>
                <a:cubicBezTo>
                  <a:pt x="6194858" y="1198064"/>
                  <a:pt x="6196415" y="1201677"/>
                  <a:pt x="6196659" y="1205856"/>
                </a:cubicBezTo>
                <a:cubicBezTo>
                  <a:pt x="6202135" y="1204107"/>
                  <a:pt x="6207389" y="1201842"/>
                  <a:pt x="6212643" y="1199578"/>
                </a:cubicBezTo>
                <a:cubicBezTo>
                  <a:pt x="6174481" y="1241118"/>
                  <a:pt x="6193049" y="1264323"/>
                  <a:pt x="6220664" y="1295869"/>
                </a:cubicBezTo>
                <a:cubicBezTo>
                  <a:pt x="6223345" y="1303893"/>
                  <a:pt x="6226459" y="1311118"/>
                  <a:pt x="6229796" y="1318859"/>
                </a:cubicBezTo>
                <a:cubicBezTo>
                  <a:pt x="6271878" y="1309898"/>
                  <a:pt x="6247196" y="1254445"/>
                  <a:pt x="6299840" y="1288054"/>
                </a:cubicBezTo>
                <a:cubicBezTo>
                  <a:pt x="6302753" y="1298425"/>
                  <a:pt x="6303018" y="1306266"/>
                  <a:pt x="6294959" y="1316472"/>
                </a:cubicBezTo>
                <a:cubicBezTo>
                  <a:pt x="6299630" y="1327309"/>
                  <a:pt x="6304524" y="1338663"/>
                  <a:pt x="6309418" y="1350017"/>
                </a:cubicBezTo>
                <a:cubicBezTo>
                  <a:pt x="6327848" y="1349415"/>
                  <a:pt x="6346935" y="1348532"/>
                  <a:pt x="6365366" y="1347931"/>
                </a:cubicBezTo>
                <a:cubicBezTo>
                  <a:pt x="6368437" y="1347831"/>
                  <a:pt x="6371721" y="1346415"/>
                  <a:pt x="6374581" y="1347631"/>
                </a:cubicBezTo>
                <a:cubicBezTo>
                  <a:pt x="6385141" y="1352257"/>
                  <a:pt x="6394791" y="1351157"/>
                  <a:pt x="6407490" y="1346295"/>
                </a:cubicBezTo>
                <a:cubicBezTo>
                  <a:pt x="6435803" y="1346942"/>
                  <a:pt x="6456236" y="1350986"/>
                  <a:pt x="6469518" y="1370963"/>
                </a:cubicBezTo>
                <a:cubicBezTo>
                  <a:pt x="6480758" y="1378968"/>
                  <a:pt x="6491963" y="1381481"/>
                  <a:pt x="6507757" y="1380181"/>
                </a:cubicBezTo>
                <a:cubicBezTo>
                  <a:pt x="6486064" y="1385861"/>
                  <a:pt x="6464583" y="1390225"/>
                  <a:pt x="6442001" y="1393839"/>
                </a:cubicBezTo>
                <a:cubicBezTo>
                  <a:pt x="6420732" y="1396887"/>
                  <a:pt x="6403012" y="1406361"/>
                  <a:pt x="6393458" y="1423942"/>
                </a:cubicBezTo>
                <a:cubicBezTo>
                  <a:pt x="6377603" y="1452195"/>
                  <a:pt x="6365011" y="1475371"/>
                  <a:pt x="6325268" y="1471696"/>
                </a:cubicBezTo>
                <a:cubicBezTo>
                  <a:pt x="6314730" y="1470731"/>
                  <a:pt x="6298768" y="1480671"/>
                  <a:pt x="6296872" y="1494339"/>
                </a:cubicBezTo>
                <a:cubicBezTo>
                  <a:pt x="6300674" y="1506774"/>
                  <a:pt x="6327048" y="1475824"/>
                  <a:pt x="6323512" y="1509170"/>
                </a:cubicBezTo>
                <a:cubicBezTo>
                  <a:pt x="6343181" y="1495184"/>
                  <a:pt x="6359811" y="1524732"/>
                  <a:pt x="6368040" y="1505886"/>
                </a:cubicBezTo>
                <a:cubicBezTo>
                  <a:pt x="6382117" y="1473504"/>
                  <a:pt x="6417536" y="1450894"/>
                  <a:pt x="6446473" y="1445763"/>
                </a:cubicBezTo>
                <a:cubicBezTo>
                  <a:pt x="6499306" y="1436452"/>
                  <a:pt x="6544629" y="1418752"/>
                  <a:pt x="6589285" y="1399503"/>
                </a:cubicBezTo>
                <a:cubicBezTo>
                  <a:pt x="6596329" y="1403197"/>
                  <a:pt x="6602716" y="1407176"/>
                  <a:pt x="6609114" y="1412986"/>
                </a:cubicBezTo>
                <a:cubicBezTo>
                  <a:pt x="6662107" y="1431144"/>
                  <a:pt x="6715947" y="1444041"/>
                  <a:pt x="6758486" y="1475885"/>
                </a:cubicBezTo>
                <a:cubicBezTo>
                  <a:pt x="6735057" y="1484760"/>
                  <a:pt x="6714836" y="1479401"/>
                  <a:pt x="6691576" y="1479636"/>
                </a:cubicBezTo>
                <a:cubicBezTo>
                  <a:pt x="6649663" y="1479957"/>
                  <a:pt x="6625808" y="1453521"/>
                  <a:pt x="6581322" y="1464131"/>
                </a:cubicBezTo>
                <a:lnTo>
                  <a:pt x="6579022" y="1467611"/>
                </a:lnTo>
                <a:lnTo>
                  <a:pt x="6565163" y="1482646"/>
                </a:lnTo>
                <a:cubicBezTo>
                  <a:pt x="6558960" y="1486774"/>
                  <a:pt x="6551628" y="1490087"/>
                  <a:pt x="6543531" y="1493883"/>
                </a:cubicBezTo>
                <a:cubicBezTo>
                  <a:pt x="6541529" y="1489239"/>
                  <a:pt x="6539527" y="1484595"/>
                  <a:pt x="6538404" y="1480183"/>
                </a:cubicBezTo>
                <a:cubicBezTo>
                  <a:pt x="6533383" y="1484795"/>
                  <a:pt x="6540882" y="1491353"/>
                  <a:pt x="6543531" y="1493883"/>
                </a:cubicBezTo>
                <a:cubicBezTo>
                  <a:pt x="6521245" y="1510834"/>
                  <a:pt x="6493399" y="1514881"/>
                  <a:pt x="6477289" y="1537125"/>
                </a:cubicBezTo>
                <a:cubicBezTo>
                  <a:pt x="6501037" y="1545247"/>
                  <a:pt x="6527940" y="1529978"/>
                  <a:pt x="6545861" y="1517357"/>
                </a:cubicBezTo>
                <a:cubicBezTo>
                  <a:pt x="6587604" y="1487737"/>
                  <a:pt x="6592996" y="1509278"/>
                  <a:pt x="6624032" y="1525275"/>
                </a:cubicBezTo>
                <a:cubicBezTo>
                  <a:pt x="6623375" y="1525558"/>
                  <a:pt x="6622718" y="1525841"/>
                  <a:pt x="6622284" y="1526640"/>
                </a:cubicBezTo>
                <a:cubicBezTo>
                  <a:pt x="6615082" y="1533416"/>
                  <a:pt x="6590413" y="1555677"/>
                  <a:pt x="6573530" y="1558059"/>
                </a:cubicBezTo>
                <a:cubicBezTo>
                  <a:pt x="6557463" y="1587628"/>
                  <a:pt x="6576084" y="1582048"/>
                  <a:pt x="6601992" y="1584344"/>
                </a:cubicBezTo>
                <a:cubicBezTo>
                  <a:pt x="6610942" y="1576202"/>
                  <a:pt x="6631131" y="1576067"/>
                  <a:pt x="6629870" y="1585790"/>
                </a:cubicBezTo>
                <a:cubicBezTo>
                  <a:pt x="6627806" y="1608098"/>
                  <a:pt x="6609567" y="1603721"/>
                  <a:pt x="6591793" y="1604039"/>
                </a:cubicBezTo>
                <a:cubicBezTo>
                  <a:pt x="6569031" y="1614463"/>
                  <a:pt x="6547148" y="1625120"/>
                  <a:pt x="6524386" y="1635543"/>
                </a:cubicBezTo>
                <a:cubicBezTo>
                  <a:pt x="6516644" y="1662747"/>
                  <a:pt x="6493362" y="1659319"/>
                  <a:pt x="6468853" y="1671108"/>
                </a:cubicBezTo>
                <a:cubicBezTo>
                  <a:pt x="6460147" y="1683429"/>
                  <a:pt x="6452097" y="1695466"/>
                  <a:pt x="6443168" y="1707270"/>
                </a:cubicBezTo>
                <a:cubicBezTo>
                  <a:pt x="6422175" y="1719991"/>
                  <a:pt x="6414740" y="1724420"/>
                  <a:pt x="6421456" y="1747228"/>
                </a:cubicBezTo>
                <a:cubicBezTo>
                  <a:pt x="6426160" y="1763559"/>
                  <a:pt x="6447546" y="1780654"/>
                  <a:pt x="6418693" y="1800434"/>
                </a:cubicBezTo>
                <a:cubicBezTo>
                  <a:pt x="6407762" y="1807594"/>
                  <a:pt x="6390910" y="1815470"/>
                  <a:pt x="6378667" y="1823196"/>
                </a:cubicBezTo>
                <a:cubicBezTo>
                  <a:pt x="6379334" y="1824744"/>
                  <a:pt x="6383317" y="1830371"/>
                  <a:pt x="6385509" y="1830038"/>
                </a:cubicBezTo>
                <a:cubicBezTo>
                  <a:pt x="6465744" y="1815647"/>
                  <a:pt x="6539687" y="1813758"/>
                  <a:pt x="6618472" y="1814068"/>
                </a:cubicBezTo>
                <a:cubicBezTo>
                  <a:pt x="6641679" y="1804676"/>
                  <a:pt x="6665109" y="1795801"/>
                  <a:pt x="6683401" y="1809334"/>
                </a:cubicBezTo>
                <a:cubicBezTo>
                  <a:pt x="6693760" y="1817108"/>
                  <a:pt x="6674727" y="1827148"/>
                  <a:pt x="6665745" y="1829796"/>
                </a:cubicBezTo>
                <a:cubicBezTo>
                  <a:pt x="6665967" y="1830312"/>
                  <a:pt x="6665967" y="1830312"/>
                  <a:pt x="6665967" y="1830312"/>
                </a:cubicBezTo>
                <a:cubicBezTo>
                  <a:pt x="6673022" y="1835838"/>
                  <a:pt x="6681602" y="1839483"/>
                  <a:pt x="6690404" y="1843645"/>
                </a:cubicBezTo>
                <a:lnTo>
                  <a:pt x="6692427" y="1842794"/>
                </a:lnTo>
                <a:lnTo>
                  <a:pt x="6721551" y="1830543"/>
                </a:lnTo>
                <a:cubicBezTo>
                  <a:pt x="6749722" y="1824424"/>
                  <a:pt x="6770901" y="1836637"/>
                  <a:pt x="6802544" y="1843651"/>
                </a:cubicBezTo>
                <a:cubicBezTo>
                  <a:pt x="6820327" y="1845164"/>
                  <a:pt x="6826301" y="1853605"/>
                  <a:pt x="6829893" y="1867355"/>
                </a:cubicBezTo>
                <a:cubicBezTo>
                  <a:pt x="6833197" y="1869603"/>
                  <a:pt x="6834966" y="1871900"/>
                  <a:pt x="6836301" y="1874996"/>
                </a:cubicBezTo>
                <a:cubicBezTo>
                  <a:pt x="6842911" y="1879491"/>
                  <a:pt x="6848641" y="1883752"/>
                  <a:pt x="6855028" y="1887730"/>
                </a:cubicBezTo>
                <a:cubicBezTo>
                  <a:pt x="6838155" y="1891944"/>
                  <a:pt x="6820848" y="1896957"/>
                  <a:pt x="6807036" y="1899238"/>
                </a:cubicBezTo>
                <a:cubicBezTo>
                  <a:pt x="6793880" y="1901238"/>
                  <a:pt x="6789994" y="1912093"/>
                  <a:pt x="6796148" y="1913723"/>
                </a:cubicBezTo>
                <a:cubicBezTo>
                  <a:pt x="6820108" y="1920530"/>
                  <a:pt x="6814039" y="1933549"/>
                  <a:pt x="6796943" y="1937246"/>
                </a:cubicBezTo>
                <a:cubicBezTo>
                  <a:pt x="6772179" y="1943025"/>
                  <a:pt x="6754279" y="1959309"/>
                  <a:pt x="6740593" y="1945626"/>
                </a:cubicBezTo>
                <a:cubicBezTo>
                  <a:pt x="6717640" y="1923087"/>
                  <a:pt x="6717819" y="1916278"/>
                  <a:pt x="6692760" y="1946662"/>
                </a:cubicBezTo>
                <a:cubicBezTo>
                  <a:pt x="6679901" y="1961996"/>
                  <a:pt x="6670370" y="1983240"/>
                  <a:pt x="6650446" y="1991216"/>
                </a:cubicBezTo>
                <a:cubicBezTo>
                  <a:pt x="6576662" y="2020574"/>
                  <a:pt x="6595157" y="2030960"/>
                  <a:pt x="6642483" y="2055844"/>
                </a:cubicBezTo>
                <a:cubicBezTo>
                  <a:pt x="6642494" y="2057676"/>
                  <a:pt x="6642070" y="2060307"/>
                  <a:pt x="6642737" y="2061855"/>
                </a:cubicBezTo>
                <a:cubicBezTo>
                  <a:pt x="6643627" y="2063918"/>
                  <a:pt x="6646921" y="2064334"/>
                  <a:pt x="6647578" y="2064051"/>
                </a:cubicBezTo>
                <a:cubicBezTo>
                  <a:pt x="6677829" y="2058355"/>
                  <a:pt x="6762787" y="2026017"/>
                  <a:pt x="6751930" y="2008055"/>
                </a:cubicBezTo>
                <a:cubicBezTo>
                  <a:pt x="6750606" y="2006789"/>
                  <a:pt x="6750383" y="2006274"/>
                  <a:pt x="6749938" y="2005241"/>
                </a:cubicBezTo>
                <a:cubicBezTo>
                  <a:pt x="6770221" y="1983647"/>
                  <a:pt x="6792273" y="1964350"/>
                  <a:pt x="6816327" y="1949697"/>
                </a:cubicBezTo>
                <a:cubicBezTo>
                  <a:pt x="6833476" y="1955157"/>
                  <a:pt x="6850328" y="1947281"/>
                  <a:pt x="6870664" y="1934843"/>
                </a:cubicBezTo>
                <a:cubicBezTo>
                  <a:pt x="6878545" y="1931446"/>
                  <a:pt x="6885768" y="1928332"/>
                  <a:pt x="6893871" y="1925451"/>
                </a:cubicBezTo>
                <a:cubicBezTo>
                  <a:pt x="6894528" y="1925168"/>
                  <a:pt x="6894751" y="1925684"/>
                  <a:pt x="6895407" y="1925401"/>
                </a:cubicBezTo>
                <a:cubicBezTo>
                  <a:pt x="6900893" y="1925484"/>
                  <a:pt x="6905501" y="1925334"/>
                  <a:pt x="6911210" y="1925932"/>
                </a:cubicBezTo>
                <a:cubicBezTo>
                  <a:pt x="6911221" y="1927763"/>
                  <a:pt x="6910798" y="1930394"/>
                  <a:pt x="6911465" y="1931942"/>
                </a:cubicBezTo>
                <a:cubicBezTo>
                  <a:pt x="6912133" y="1933490"/>
                  <a:pt x="6914992" y="1934705"/>
                  <a:pt x="6916305" y="1934139"/>
                </a:cubicBezTo>
                <a:cubicBezTo>
                  <a:pt x="6930531" y="1927395"/>
                  <a:pt x="6945412" y="1920369"/>
                  <a:pt x="6959415" y="1913109"/>
                </a:cubicBezTo>
                <a:cubicBezTo>
                  <a:pt x="6952912" y="1926928"/>
                  <a:pt x="6940477" y="1939631"/>
                  <a:pt x="6938381" y="1956446"/>
                </a:cubicBezTo>
                <a:cubicBezTo>
                  <a:pt x="6938391" y="1958276"/>
                  <a:pt x="6939938" y="1960058"/>
                  <a:pt x="6940382" y="1961090"/>
                </a:cubicBezTo>
                <a:cubicBezTo>
                  <a:pt x="6943698" y="1965169"/>
                  <a:pt x="6948105" y="1968165"/>
                  <a:pt x="6951420" y="1972244"/>
                </a:cubicBezTo>
                <a:cubicBezTo>
                  <a:pt x="6947523" y="1981267"/>
                  <a:pt x="6936211" y="1998382"/>
                  <a:pt x="6947216" y="2004042"/>
                </a:cubicBezTo>
                <a:cubicBezTo>
                  <a:pt x="6950076" y="2005256"/>
                  <a:pt x="6951167" y="2004174"/>
                  <a:pt x="6955775" y="2004024"/>
                </a:cubicBezTo>
                <a:cubicBezTo>
                  <a:pt x="6960382" y="2003874"/>
                  <a:pt x="6967384" y="2000244"/>
                  <a:pt x="6973293" y="1997697"/>
                </a:cubicBezTo>
                <a:cubicBezTo>
                  <a:pt x="6989054" y="1990903"/>
                  <a:pt x="7002644" y="1988105"/>
                  <a:pt x="7012537" y="1991183"/>
                </a:cubicBezTo>
                <a:cubicBezTo>
                  <a:pt x="6999817" y="1992383"/>
                  <a:pt x="6987106" y="1995414"/>
                  <a:pt x="6972436" y="2001126"/>
                </a:cubicBezTo>
                <a:cubicBezTo>
                  <a:pt x="6915070" y="2023406"/>
                  <a:pt x="6860532" y="2041407"/>
                  <a:pt x="6800676" y="2050686"/>
                </a:cubicBezTo>
                <a:cubicBezTo>
                  <a:pt x="6779407" y="2053734"/>
                  <a:pt x="6761687" y="2063208"/>
                  <a:pt x="6752133" y="2080789"/>
                </a:cubicBezTo>
                <a:cubicBezTo>
                  <a:pt x="6736278" y="2109042"/>
                  <a:pt x="6723685" y="2132217"/>
                  <a:pt x="6683943" y="2128543"/>
                </a:cubicBezTo>
                <a:cubicBezTo>
                  <a:pt x="6673404" y="2127578"/>
                  <a:pt x="6657443" y="2137518"/>
                  <a:pt x="6655547" y="2151186"/>
                </a:cubicBezTo>
                <a:cubicBezTo>
                  <a:pt x="6659349" y="2163622"/>
                  <a:pt x="6685723" y="2132671"/>
                  <a:pt x="6682187" y="2166017"/>
                </a:cubicBezTo>
                <a:cubicBezTo>
                  <a:pt x="6701856" y="2152031"/>
                  <a:pt x="6718486" y="2181579"/>
                  <a:pt x="6726715" y="2162733"/>
                </a:cubicBezTo>
                <a:cubicBezTo>
                  <a:pt x="6740791" y="2130352"/>
                  <a:pt x="6776211" y="2107741"/>
                  <a:pt x="6805148" y="2102610"/>
                </a:cubicBezTo>
                <a:cubicBezTo>
                  <a:pt x="6906652" y="2085170"/>
                  <a:pt x="6981186" y="2034072"/>
                  <a:pt x="7076048" y="2006643"/>
                </a:cubicBezTo>
                <a:cubicBezTo>
                  <a:pt x="7072086" y="2004679"/>
                  <a:pt x="7068782" y="2002433"/>
                  <a:pt x="7065043" y="2000984"/>
                </a:cubicBezTo>
                <a:cubicBezTo>
                  <a:pt x="7109995" y="1995070"/>
                  <a:pt x="7152618" y="2003623"/>
                  <a:pt x="7198461" y="1999773"/>
                </a:cubicBezTo>
                <a:cubicBezTo>
                  <a:pt x="7178432" y="2027378"/>
                  <a:pt x="7140355" y="2045627"/>
                  <a:pt x="7128238" y="2075329"/>
                </a:cubicBezTo>
                <a:cubicBezTo>
                  <a:pt x="7110921" y="2116450"/>
                  <a:pt x="7073277" y="2133901"/>
                  <a:pt x="7035010" y="2157128"/>
                </a:cubicBezTo>
                <a:cubicBezTo>
                  <a:pt x="7025170" y="2163206"/>
                  <a:pt x="7010733" y="2171265"/>
                  <a:pt x="7009885" y="2176526"/>
                </a:cubicBezTo>
                <a:cubicBezTo>
                  <a:pt x="6997888" y="2264312"/>
                  <a:pt x="6944962" y="2333023"/>
                  <a:pt x="6893191" y="2411639"/>
                </a:cubicBezTo>
                <a:cubicBezTo>
                  <a:pt x="6938079" y="2394737"/>
                  <a:pt x="6983540" y="2362902"/>
                  <a:pt x="7030696" y="2358486"/>
                </a:cubicBezTo>
                <a:cubicBezTo>
                  <a:pt x="7077852" y="2354070"/>
                  <a:pt x="7104227" y="2361060"/>
                  <a:pt x="7115201" y="2399166"/>
                </a:cubicBezTo>
                <a:cubicBezTo>
                  <a:pt x="7124608" y="2431828"/>
                  <a:pt x="7131134" y="2459614"/>
                  <a:pt x="7173556" y="2471314"/>
                </a:cubicBezTo>
                <a:cubicBezTo>
                  <a:pt x="7202568" y="2479003"/>
                  <a:pt x="7171958" y="2498316"/>
                  <a:pt x="7158188" y="2507924"/>
                </a:cubicBezTo>
                <a:cubicBezTo>
                  <a:pt x="7114253" y="2537877"/>
                  <a:pt x="7067819" y="2552998"/>
                  <a:pt x="7031161" y="2588994"/>
                </a:cubicBezTo>
                <a:cubicBezTo>
                  <a:pt x="7076367" y="2589090"/>
                  <a:pt x="7109594" y="2566812"/>
                  <a:pt x="7149854" y="2546397"/>
                </a:cubicBezTo>
                <a:cubicBezTo>
                  <a:pt x="7167797" y="2537439"/>
                  <a:pt x="7182891" y="2529098"/>
                  <a:pt x="7200707" y="2536105"/>
                </a:cubicBezTo>
                <a:cubicBezTo>
                  <a:pt x="7199446" y="2545828"/>
                  <a:pt x="7200813" y="2554417"/>
                  <a:pt x="7196926" y="2565273"/>
                </a:cubicBezTo>
                <a:cubicBezTo>
                  <a:pt x="7196926" y="2565273"/>
                  <a:pt x="7197148" y="2565789"/>
                  <a:pt x="7197370" y="2566304"/>
                </a:cubicBezTo>
                <a:cubicBezTo>
                  <a:pt x="7198059" y="2571515"/>
                  <a:pt x="7225314" y="2578737"/>
                  <a:pt x="7212434" y="2590410"/>
                </a:cubicBezTo>
                <a:cubicBezTo>
                  <a:pt x="7201736" y="2599916"/>
                  <a:pt x="7186092" y="2588913"/>
                  <a:pt x="7173581" y="2588798"/>
                </a:cubicBezTo>
                <a:cubicBezTo>
                  <a:pt x="7128429" y="2635799"/>
                  <a:pt x="7083278" y="2682800"/>
                  <a:pt x="7040763" y="2730501"/>
                </a:cubicBezTo>
                <a:cubicBezTo>
                  <a:pt x="7042075" y="2729935"/>
                  <a:pt x="7036388" y="2732999"/>
                  <a:pt x="7042075" y="2729935"/>
                </a:cubicBezTo>
                <a:cubicBezTo>
                  <a:pt x="7050824" y="2724940"/>
                  <a:pt x="7070271" y="2710437"/>
                  <a:pt x="7084094" y="2709987"/>
                </a:cubicBezTo>
                <a:cubicBezTo>
                  <a:pt x="7083660" y="2710786"/>
                  <a:pt x="7083226" y="2711585"/>
                  <a:pt x="7085842" y="2708621"/>
                </a:cubicBezTo>
                <a:cubicBezTo>
                  <a:pt x="7092387" y="2702128"/>
                  <a:pt x="7112989" y="2697531"/>
                  <a:pt x="7111983" y="2713264"/>
                </a:cubicBezTo>
                <a:cubicBezTo>
                  <a:pt x="7110978" y="2728996"/>
                  <a:pt x="7093236" y="2734808"/>
                  <a:pt x="7079455" y="2742584"/>
                </a:cubicBezTo>
                <a:cubicBezTo>
                  <a:pt x="7056927" y="2755355"/>
                  <a:pt x="7049132" y="2773402"/>
                  <a:pt x="7031232" y="2789685"/>
                </a:cubicBezTo>
                <a:cubicBezTo>
                  <a:pt x="7031232" y="2789685"/>
                  <a:pt x="7030797" y="2790485"/>
                  <a:pt x="7031020" y="2791001"/>
                </a:cubicBezTo>
                <a:cubicBezTo>
                  <a:pt x="7031296" y="2800673"/>
                  <a:pt x="7020896" y="2823515"/>
                  <a:pt x="7014604" y="2836018"/>
                </a:cubicBezTo>
                <a:cubicBezTo>
                  <a:pt x="7083992" y="2805497"/>
                  <a:pt x="7160297" y="2794634"/>
                  <a:pt x="7233710" y="2777065"/>
                </a:cubicBezTo>
                <a:cubicBezTo>
                  <a:pt x="7235691" y="2778047"/>
                  <a:pt x="7238784" y="2781609"/>
                  <a:pt x="7239896" y="2784189"/>
                </a:cubicBezTo>
                <a:cubicBezTo>
                  <a:pt x="7285898" y="2769868"/>
                  <a:pt x="7329684" y="2752217"/>
                  <a:pt x="7377041" y="2744655"/>
                </a:cubicBezTo>
                <a:cubicBezTo>
                  <a:pt x="7377041" y="2744655"/>
                  <a:pt x="7377699" y="2744372"/>
                  <a:pt x="7378133" y="2743572"/>
                </a:cubicBezTo>
                <a:cubicBezTo>
                  <a:pt x="7384667" y="2735248"/>
                  <a:pt x="7409919" y="2737826"/>
                  <a:pt x="7413288" y="2751061"/>
                </a:cubicBezTo>
                <a:cubicBezTo>
                  <a:pt x="7415979" y="2760916"/>
                  <a:pt x="7408119" y="2767976"/>
                  <a:pt x="7394763" y="2773121"/>
                </a:cubicBezTo>
                <a:cubicBezTo>
                  <a:pt x="7363231" y="2784877"/>
                  <a:pt x="7336116" y="2801462"/>
                  <a:pt x="7301871" y="2799699"/>
                </a:cubicBezTo>
                <a:cubicBezTo>
                  <a:pt x="7286980" y="2804895"/>
                  <a:pt x="7272087" y="2810091"/>
                  <a:pt x="7257195" y="2815286"/>
                </a:cubicBezTo>
                <a:cubicBezTo>
                  <a:pt x="7209774" y="2849802"/>
                  <a:pt x="7180881" y="2900198"/>
                  <a:pt x="7131471" y="2931900"/>
                </a:cubicBezTo>
                <a:cubicBezTo>
                  <a:pt x="7120540" y="2939059"/>
                  <a:pt x="7119026" y="2942772"/>
                  <a:pt x="7122372" y="2952345"/>
                </a:cubicBezTo>
                <a:cubicBezTo>
                  <a:pt x="7139914" y="2997105"/>
                  <a:pt x="7171064" y="3025674"/>
                  <a:pt x="7219361" y="3041687"/>
                </a:cubicBezTo>
                <a:lnTo>
                  <a:pt x="7270689" y="3053029"/>
                </a:lnTo>
                <a:lnTo>
                  <a:pt x="7263500" y="3056127"/>
                </a:lnTo>
                <a:cubicBezTo>
                  <a:pt x="7262372" y="3056614"/>
                  <a:pt x="7262741" y="3056455"/>
                  <a:pt x="7263808" y="3055995"/>
                </a:cubicBezTo>
                <a:lnTo>
                  <a:pt x="7270689" y="3053029"/>
                </a:lnTo>
                <a:lnTo>
                  <a:pt x="7273505" y="3053651"/>
                </a:lnTo>
                <a:cubicBezTo>
                  <a:pt x="7309623" y="3038082"/>
                  <a:pt x="7411581" y="2985564"/>
                  <a:pt x="7440528" y="2944325"/>
                </a:cubicBezTo>
                <a:cubicBezTo>
                  <a:pt x="7438796" y="2957923"/>
                  <a:pt x="7423279" y="2978151"/>
                  <a:pt x="7421594" y="2994396"/>
                </a:cubicBezTo>
                <a:lnTo>
                  <a:pt x="7425536" y="3008894"/>
                </a:lnTo>
                <a:lnTo>
                  <a:pt x="7422213" y="3009581"/>
                </a:lnTo>
                <a:cubicBezTo>
                  <a:pt x="7419501" y="3010148"/>
                  <a:pt x="7425543" y="3008920"/>
                  <a:pt x="7425543" y="3008920"/>
                </a:cubicBezTo>
                <a:lnTo>
                  <a:pt x="7425536" y="3008894"/>
                </a:lnTo>
                <a:lnTo>
                  <a:pt x="7428391" y="3008304"/>
                </a:lnTo>
                <a:cubicBezTo>
                  <a:pt x="7444174" y="3005173"/>
                  <a:pt x="7478217" y="3010081"/>
                  <a:pt x="7455552" y="3036986"/>
                </a:cubicBezTo>
                <a:cubicBezTo>
                  <a:pt x="7415017" y="3085669"/>
                  <a:pt x="7374155" y="3153463"/>
                  <a:pt x="7312828" y="3173780"/>
                </a:cubicBezTo>
                <a:cubicBezTo>
                  <a:pt x="7271868" y="3187151"/>
                  <a:pt x="7263279" y="3219615"/>
                  <a:pt x="7262952" y="3238727"/>
                </a:cubicBezTo>
                <a:cubicBezTo>
                  <a:pt x="7262975" y="3280331"/>
                  <a:pt x="7283840" y="3245635"/>
                  <a:pt x="7306623" y="3238874"/>
                </a:cubicBezTo>
                <a:cubicBezTo>
                  <a:pt x="7339925" y="3229414"/>
                  <a:pt x="7367994" y="3225882"/>
                  <a:pt x="7374562" y="3260992"/>
                </a:cubicBezTo>
                <a:cubicBezTo>
                  <a:pt x="7375007" y="3262024"/>
                  <a:pt x="7376109" y="3262773"/>
                  <a:pt x="7376554" y="3263806"/>
                </a:cubicBezTo>
                <a:cubicBezTo>
                  <a:pt x="7385854" y="3278155"/>
                  <a:pt x="7443519" y="3307151"/>
                  <a:pt x="7444112" y="3333820"/>
                </a:cubicBezTo>
                <a:cubicBezTo>
                  <a:pt x="7444112" y="3333820"/>
                  <a:pt x="7444335" y="3334337"/>
                  <a:pt x="7444335" y="3334337"/>
                </a:cubicBezTo>
                <a:cubicBezTo>
                  <a:pt x="7444335" y="3334337"/>
                  <a:pt x="7444992" y="3334053"/>
                  <a:pt x="7444992" y="3334053"/>
                </a:cubicBezTo>
                <a:cubicBezTo>
                  <a:pt x="7444992" y="3334053"/>
                  <a:pt x="7445648" y="3333771"/>
                  <a:pt x="7445648" y="3333771"/>
                </a:cubicBezTo>
                <a:cubicBezTo>
                  <a:pt x="7450902" y="3331506"/>
                  <a:pt x="7461632" y="3327493"/>
                  <a:pt x="7470392" y="3324329"/>
                </a:cubicBezTo>
                <a:cubicBezTo>
                  <a:pt x="7470392" y="3324329"/>
                  <a:pt x="7471705" y="3323763"/>
                  <a:pt x="7472361" y="3323479"/>
                </a:cubicBezTo>
                <a:cubicBezTo>
                  <a:pt x="7472361" y="3323479"/>
                  <a:pt x="7473018" y="3323197"/>
                  <a:pt x="7473018" y="3323197"/>
                </a:cubicBezTo>
                <a:lnTo>
                  <a:pt x="7474213" y="3322681"/>
                </a:lnTo>
                <a:lnTo>
                  <a:pt x="7476958" y="3321498"/>
                </a:lnTo>
                <a:cubicBezTo>
                  <a:pt x="7498196" y="3312955"/>
                  <a:pt x="7532598" y="3304246"/>
                  <a:pt x="7517220" y="3339025"/>
                </a:cubicBezTo>
                <a:cubicBezTo>
                  <a:pt x="7504552" y="3349381"/>
                  <a:pt x="7490550" y="3356640"/>
                  <a:pt x="7477182" y="3359955"/>
                </a:cubicBezTo>
                <a:cubicBezTo>
                  <a:pt x="7376166" y="3385752"/>
                  <a:pt x="7306928" y="3441912"/>
                  <a:pt x="7213867" y="3477131"/>
                </a:cubicBezTo>
                <a:cubicBezTo>
                  <a:pt x="7249288" y="3492461"/>
                  <a:pt x="7279571" y="3492257"/>
                  <a:pt x="7318961" y="3473442"/>
                </a:cubicBezTo>
                <a:cubicBezTo>
                  <a:pt x="7360323" y="3453777"/>
                  <a:pt x="7399503" y="3436276"/>
                  <a:pt x="7441997" y="3422854"/>
                </a:cubicBezTo>
                <a:lnTo>
                  <a:pt x="7438872" y="3433083"/>
                </a:lnTo>
                <a:lnTo>
                  <a:pt x="7432211" y="3438088"/>
                </a:lnTo>
                <a:cubicBezTo>
                  <a:pt x="7400965" y="3461348"/>
                  <a:pt x="7315480" y="3553886"/>
                  <a:pt x="7291639" y="3605164"/>
                </a:cubicBezTo>
                <a:cubicBezTo>
                  <a:pt x="7280370" y="3629604"/>
                  <a:pt x="7269927" y="3645120"/>
                  <a:pt x="7308111" y="3645183"/>
                </a:cubicBezTo>
                <a:cubicBezTo>
                  <a:pt x="7346297" y="3645247"/>
                  <a:pt x="7366167" y="3666055"/>
                  <a:pt x="7393041" y="3683233"/>
                </a:cubicBezTo>
                <a:cubicBezTo>
                  <a:pt x="7336257" y="3692412"/>
                  <a:pt x="7312235" y="3712557"/>
                  <a:pt x="7321505" y="3759354"/>
                </a:cubicBezTo>
                <a:cubicBezTo>
                  <a:pt x="7332488" y="3761352"/>
                  <a:pt x="7344129" y="3763065"/>
                  <a:pt x="7354891" y="3764546"/>
                </a:cubicBezTo>
                <a:cubicBezTo>
                  <a:pt x="7376010" y="3735859"/>
                  <a:pt x="7388467" y="3726818"/>
                  <a:pt x="7424555" y="3743696"/>
                </a:cubicBezTo>
                <a:cubicBezTo>
                  <a:pt x="7456904" y="3759125"/>
                  <a:pt x="7486117" y="3763667"/>
                  <a:pt x="7516165" y="3723178"/>
                </a:cubicBezTo>
                <a:cubicBezTo>
                  <a:pt x="7513634" y="3740791"/>
                  <a:pt x="7511104" y="3758405"/>
                  <a:pt x="7506814" y="3775552"/>
                </a:cubicBezTo>
                <a:cubicBezTo>
                  <a:pt x="7507471" y="3775269"/>
                  <a:pt x="7508127" y="3774986"/>
                  <a:pt x="7508784" y="3774703"/>
                </a:cubicBezTo>
                <a:cubicBezTo>
                  <a:pt x="7513932" y="3773096"/>
                  <a:pt x="7523407" y="3770236"/>
                  <a:pt x="7533429" y="3767293"/>
                </a:cubicBezTo>
                <a:lnTo>
                  <a:pt x="7561363" y="3759382"/>
                </a:lnTo>
                <a:lnTo>
                  <a:pt x="7561363" y="3759382"/>
                </a:lnTo>
                <a:cubicBezTo>
                  <a:pt x="7561363" y="3759382"/>
                  <a:pt x="7560484" y="3759149"/>
                  <a:pt x="7560484" y="3759149"/>
                </a:cubicBezTo>
                <a:cubicBezTo>
                  <a:pt x="7558503" y="3758168"/>
                  <a:pt x="7556745" y="3757701"/>
                  <a:pt x="7564880" y="3760315"/>
                </a:cubicBezTo>
                <a:cubicBezTo>
                  <a:pt x="7586647" y="3767454"/>
                  <a:pt x="7603892" y="3789395"/>
                  <a:pt x="7557669" y="3803200"/>
                </a:cubicBezTo>
                <a:cubicBezTo>
                  <a:pt x="7531379" y="3810861"/>
                  <a:pt x="7511445" y="3817005"/>
                  <a:pt x="7486829" y="3810482"/>
                </a:cubicBezTo>
                <a:cubicBezTo>
                  <a:pt x="7482231" y="3812463"/>
                  <a:pt x="7476755" y="3814212"/>
                  <a:pt x="7472158" y="3816194"/>
                </a:cubicBezTo>
                <a:cubicBezTo>
                  <a:pt x="7428520" y="3859482"/>
                  <a:pt x="7387593" y="3878348"/>
                  <a:pt x="7325915" y="3876173"/>
                </a:cubicBezTo>
                <a:cubicBezTo>
                  <a:pt x="7311669" y="3879255"/>
                  <a:pt x="7292392" y="3885115"/>
                  <a:pt x="7278803" y="3887914"/>
                </a:cubicBezTo>
                <a:cubicBezTo>
                  <a:pt x="7270911" y="3889480"/>
                  <a:pt x="7252078" y="3896374"/>
                  <a:pt x="7249908" y="3900370"/>
                </a:cubicBezTo>
                <a:cubicBezTo>
                  <a:pt x="7246645" y="3905448"/>
                  <a:pt x="7235132" y="3925709"/>
                  <a:pt x="7228777" y="3927225"/>
                </a:cubicBezTo>
                <a:cubicBezTo>
                  <a:pt x="7179482" y="3941130"/>
                  <a:pt x="6982812" y="4046712"/>
                  <a:pt x="6952402" y="4062881"/>
                </a:cubicBezTo>
                <a:cubicBezTo>
                  <a:pt x="6949776" y="4064013"/>
                  <a:pt x="6948027" y="4065379"/>
                  <a:pt x="6946714" y="4065945"/>
                </a:cubicBezTo>
                <a:cubicBezTo>
                  <a:pt x="6958959" y="4058218"/>
                  <a:pt x="6929651" y="4075136"/>
                  <a:pt x="6946714" y="4065945"/>
                </a:cubicBezTo>
                <a:cubicBezTo>
                  <a:pt x="6946058" y="4066228"/>
                  <a:pt x="6944967" y="4067310"/>
                  <a:pt x="6943654" y="4067876"/>
                </a:cubicBezTo>
                <a:cubicBezTo>
                  <a:pt x="6911296" y="4088556"/>
                  <a:pt x="6862234" y="4104809"/>
                  <a:pt x="6819940" y="4115084"/>
                </a:cubicBezTo>
                <a:cubicBezTo>
                  <a:pt x="6819283" y="4115367"/>
                  <a:pt x="6819283" y="4115367"/>
                  <a:pt x="6819283" y="4115367"/>
                </a:cubicBezTo>
                <a:cubicBezTo>
                  <a:pt x="6818626" y="4115650"/>
                  <a:pt x="6818626" y="4115650"/>
                  <a:pt x="6817969" y="4115933"/>
                </a:cubicBezTo>
                <a:cubicBezTo>
                  <a:pt x="6813589" y="4117515"/>
                  <a:pt x="6806691" y="4120030"/>
                  <a:pt x="6799247" y="4122856"/>
                </a:cubicBezTo>
                <a:lnTo>
                  <a:pt x="6777244" y="4131652"/>
                </a:lnTo>
                <a:lnTo>
                  <a:pt x="6780193" y="4129349"/>
                </a:lnTo>
                <a:cubicBezTo>
                  <a:pt x="6783142" y="4127045"/>
                  <a:pt x="6777244" y="4131652"/>
                  <a:pt x="6777244" y="4131652"/>
                </a:cubicBezTo>
                <a:lnTo>
                  <a:pt x="6777244" y="4131652"/>
                </a:lnTo>
                <a:lnTo>
                  <a:pt x="6773748" y="4134383"/>
                </a:lnTo>
                <a:cubicBezTo>
                  <a:pt x="6757797" y="4146155"/>
                  <a:pt x="6713660" y="4179255"/>
                  <a:pt x="6678634" y="4193742"/>
                </a:cubicBezTo>
                <a:cubicBezTo>
                  <a:pt x="6531945" y="4252690"/>
                  <a:pt x="6381403" y="4327985"/>
                  <a:pt x="6230276" y="4378443"/>
                </a:cubicBezTo>
                <a:cubicBezTo>
                  <a:pt x="6228963" y="4379009"/>
                  <a:pt x="6228305" y="4379292"/>
                  <a:pt x="6227649" y="4379575"/>
                </a:cubicBezTo>
                <a:cubicBezTo>
                  <a:pt x="6226335" y="4380141"/>
                  <a:pt x="6226335" y="4380141"/>
                  <a:pt x="6226335" y="4380141"/>
                </a:cubicBezTo>
                <a:cubicBezTo>
                  <a:pt x="6225022" y="4380707"/>
                  <a:pt x="6225022" y="4380707"/>
                  <a:pt x="6225679" y="4380424"/>
                </a:cubicBezTo>
                <a:cubicBezTo>
                  <a:pt x="6224366" y="4380990"/>
                  <a:pt x="6223708" y="4381274"/>
                  <a:pt x="6222396" y="4381839"/>
                </a:cubicBezTo>
                <a:cubicBezTo>
                  <a:pt x="6192610" y="4392231"/>
                  <a:pt x="6120130" y="4419190"/>
                  <a:pt x="6081808" y="4433261"/>
                </a:cubicBezTo>
                <a:cubicBezTo>
                  <a:pt x="6095917" y="4444315"/>
                  <a:pt x="6112525" y="4432260"/>
                  <a:pt x="6131167" y="4430343"/>
                </a:cubicBezTo>
                <a:lnTo>
                  <a:pt x="6315659" y="4365494"/>
                </a:lnTo>
                <a:lnTo>
                  <a:pt x="6313765" y="4367085"/>
                </a:lnTo>
                <a:cubicBezTo>
                  <a:pt x="6314202" y="4366744"/>
                  <a:pt x="6315786" y="4365449"/>
                  <a:pt x="6315786" y="4365449"/>
                </a:cubicBezTo>
                <a:lnTo>
                  <a:pt x="6315659" y="4365494"/>
                </a:lnTo>
                <a:lnTo>
                  <a:pt x="6318624" y="4363002"/>
                </a:lnTo>
                <a:cubicBezTo>
                  <a:pt x="6330858" y="4353445"/>
                  <a:pt x="6366405" y="4352809"/>
                  <a:pt x="6367423" y="4376848"/>
                </a:cubicBezTo>
                <a:cubicBezTo>
                  <a:pt x="6367763" y="4397508"/>
                  <a:pt x="6348251" y="4401023"/>
                  <a:pt x="6331390" y="4407068"/>
                </a:cubicBezTo>
                <a:cubicBezTo>
                  <a:pt x="6285187" y="4424536"/>
                  <a:pt x="6241379" y="4438524"/>
                  <a:pt x="6195388" y="4454677"/>
                </a:cubicBezTo>
                <a:cubicBezTo>
                  <a:pt x="6200346" y="4477018"/>
                  <a:pt x="6226106" y="4453675"/>
                  <a:pt x="6239367" y="4469989"/>
                </a:cubicBezTo>
                <a:cubicBezTo>
                  <a:pt x="6084397" y="4538626"/>
                  <a:pt x="5826298" y="4534222"/>
                  <a:pt x="5733634" y="4675138"/>
                </a:cubicBezTo>
                <a:cubicBezTo>
                  <a:pt x="5733634" y="4675138"/>
                  <a:pt x="5739077" y="4667896"/>
                  <a:pt x="5731452" y="4677303"/>
                </a:cubicBezTo>
                <a:cubicBezTo>
                  <a:pt x="5722079" y="4688075"/>
                  <a:pt x="5678503" y="4704411"/>
                  <a:pt x="5656704" y="4691777"/>
                </a:cubicBezTo>
                <a:cubicBezTo>
                  <a:pt x="5659775" y="4691677"/>
                  <a:pt x="5655825" y="4691544"/>
                  <a:pt x="5655825" y="4691544"/>
                </a:cubicBezTo>
                <a:cubicBezTo>
                  <a:pt x="5656481" y="4691261"/>
                  <a:pt x="5656704" y="4691777"/>
                  <a:pt x="5656704" y="4691777"/>
                </a:cubicBezTo>
                <a:cubicBezTo>
                  <a:pt x="5655825" y="4691544"/>
                  <a:pt x="5655168" y="4691827"/>
                  <a:pt x="5653633" y="4691877"/>
                </a:cubicBezTo>
                <a:cubicBezTo>
                  <a:pt x="5642225" y="4692510"/>
                  <a:pt x="5612811" y="4729056"/>
                  <a:pt x="5601276" y="4707714"/>
                </a:cubicBezTo>
                <a:cubicBezTo>
                  <a:pt x="5589072" y="4684824"/>
                  <a:pt x="5626558" y="4677845"/>
                  <a:pt x="5648674" y="4669536"/>
                </a:cubicBezTo>
                <a:cubicBezTo>
                  <a:pt x="5646894" y="4665407"/>
                  <a:pt x="5645337" y="4661794"/>
                  <a:pt x="5643558" y="4657666"/>
                </a:cubicBezTo>
                <a:cubicBezTo>
                  <a:pt x="5635233" y="4660031"/>
                  <a:pt x="5626473" y="4663195"/>
                  <a:pt x="5617491" y="4665843"/>
                </a:cubicBezTo>
                <a:cubicBezTo>
                  <a:pt x="5547785" y="4679367"/>
                  <a:pt x="5490853" y="4700849"/>
                  <a:pt x="5436475" y="4746319"/>
                </a:cubicBezTo>
                <a:cubicBezTo>
                  <a:pt x="5419877" y="4760205"/>
                  <a:pt x="5404339" y="4767514"/>
                  <a:pt x="5383970" y="4774458"/>
                </a:cubicBezTo>
                <a:cubicBezTo>
                  <a:pt x="5374576" y="4781568"/>
                  <a:pt x="5365404" y="4789193"/>
                  <a:pt x="5356665" y="4796020"/>
                </a:cubicBezTo>
                <a:cubicBezTo>
                  <a:pt x="5308313" y="4821147"/>
                  <a:pt x="5268530" y="4848086"/>
                  <a:pt x="5223515" y="4880954"/>
                </a:cubicBezTo>
                <a:cubicBezTo>
                  <a:pt x="5163205" y="4925309"/>
                  <a:pt x="5104314" y="4949471"/>
                  <a:pt x="5031186" y="4940604"/>
                </a:cubicBezTo>
                <a:cubicBezTo>
                  <a:pt x="5011643" y="4938625"/>
                  <a:pt x="4991021" y="4939559"/>
                  <a:pt x="4971753" y="4947253"/>
                </a:cubicBezTo>
                <a:cubicBezTo>
                  <a:pt x="4867751" y="4987800"/>
                  <a:pt x="4761937" y="5018724"/>
                  <a:pt x="4660593" y="5063633"/>
                </a:cubicBezTo>
                <a:cubicBezTo>
                  <a:pt x="4538892" y="5117317"/>
                  <a:pt x="4529327" y="5095127"/>
                  <a:pt x="4408515" y="5150875"/>
                </a:cubicBezTo>
                <a:cubicBezTo>
                  <a:pt x="4383126" y="5162430"/>
                  <a:pt x="4358394" y="5173705"/>
                  <a:pt x="4335442" y="5189105"/>
                </a:cubicBezTo>
                <a:cubicBezTo>
                  <a:pt x="4284029" y="5216163"/>
                  <a:pt x="4231927" y="5238010"/>
                  <a:pt x="4180959" y="5266100"/>
                </a:cubicBezTo>
                <a:cubicBezTo>
                  <a:pt x="4158430" y="5278870"/>
                  <a:pt x="4134979" y="5284084"/>
                  <a:pt x="4110596" y="5279907"/>
                </a:cubicBezTo>
                <a:cubicBezTo>
                  <a:pt x="3893398" y="5364965"/>
                  <a:pt x="3575894" y="5522634"/>
                  <a:pt x="3362911" y="5615666"/>
                </a:cubicBezTo>
                <a:cubicBezTo>
                  <a:pt x="3342120" y="5625240"/>
                  <a:pt x="3335405" y="5640373"/>
                  <a:pt x="3321668" y="5655474"/>
                </a:cubicBezTo>
                <a:cubicBezTo>
                  <a:pt x="3318978" y="5683559"/>
                  <a:pt x="3298673" y="5701492"/>
                  <a:pt x="3275097" y="5722669"/>
                </a:cubicBezTo>
                <a:cubicBezTo>
                  <a:pt x="3278929" y="5702658"/>
                  <a:pt x="3283420" y="5682364"/>
                  <a:pt x="3287254" y="5662353"/>
                </a:cubicBezTo>
                <a:cubicBezTo>
                  <a:pt x="3245871" y="5678355"/>
                  <a:pt x="3203831" y="5694641"/>
                  <a:pt x="3162671" y="5711159"/>
                </a:cubicBezTo>
                <a:cubicBezTo>
                  <a:pt x="3152652" y="5724046"/>
                  <a:pt x="3141753" y="5736700"/>
                  <a:pt x="3131076" y="5749869"/>
                </a:cubicBezTo>
                <a:cubicBezTo>
                  <a:pt x="3104068" y="5784766"/>
                  <a:pt x="3078964" y="5769885"/>
                  <a:pt x="3040822" y="5777147"/>
                </a:cubicBezTo>
                <a:cubicBezTo>
                  <a:pt x="2996656" y="5842693"/>
                  <a:pt x="2929185" y="5863210"/>
                  <a:pt x="2854415" y="5874022"/>
                </a:cubicBezTo>
                <a:cubicBezTo>
                  <a:pt x="2800915" y="5881785"/>
                  <a:pt x="2771608" y="5898702"/>
                  <a:pt x="2724325" y="5919083"/>
                </a:cubicBezTo>
                <a:cubicBezTo>
                  <a:pt x="2720893" y="5932801"/>
                  <a:pt x="2715026" y="5942673"/>
                  <a:pt x="2699043" y="5948952"/>
                </a:cubicBezTo>
                <a:cubicBezTo>
                  <a:pt x="2519721" y="6018906"/>
                  <a:pt x="2473869" y="6058866"/>
                  <a:pt x="2294410" y="6142955"/>
                </a:cubicBezTo>
                <a:cubicBezTo>
                  <a:pt x="2267094" y="6162684"/>
                  <a:pt x="2198459" y="6209405"/>
                  <a:pt x="2151611" y="6228988"/>
                </a:cubicBezTo>
                <a:cubicBezTo>
                  <a:pt x="2100822" y="6250268"/>
                  <a:pt x="2033405" y="6279941"/>
                  <a:pt x="1979343" y="6304469"/>
                </a:cubicBezTo>
                <a:cubicBezTo>
                  <a:pt x="1944983" y="6320503"/>
                  <a:pt x="1908823" y="6328747"/>
                  <a:pt x="1872809" y="6324689"/>
                </a:cubicBezTo>
                <a:cubicBezTo>
                  <a:pt x="1868816" y="6317230"/>
                  <a:pt x="1865701" y="6310005"/>
                  <a:pt x="1861929" y="6303064"/>
                </a:cubicBezTo>
                <a:cubicBezTo>
                  <a:pt x="1777966" y="6279898"/>
                  <a:pt x="1737056" y="6226544"/>
                  <a:pt x="1689761" y="6169213"/>
                </a:cubicBezTo>
                <a:cubicBezTo>
                  <a:pt x="1630749" y="6097349"/>
                  <a:pt x="1541837" y="6053672"/>
                  <a:pt x="1478896" y="5985339"/>
                </a:cubicBezTo>
                <a:cubicBezTo>
                  <a:pt x="1436049" y="5938329"/>
                  <a:pt x="1444159" y="5861397"/>
                  <a:pt x="1401301" y="5812556"/>
                </a:cubicBezTo>
                <a:cubicBezTo>
                  <a:pt x="1364843" y="5807465"/>
                  <a:pt x="1364260" y="5782626"/>
                  <a:pt x="1366727" y="5754025"/>
                </a:cubicBezTo>
                <a:cubicBezTo>
                  <a:pt x="1370242" y="5717016"/>
                  <a:pt x="1369594" y="5681190"/>
                  <a:pt x="1322162" y="5675933"/>
                </a:cubicBezTo>
                <a:cubicBezTo>
                  <a:pt x="1290323" y="5672523"/>
                  <a:pt x="1274222" y="5658657"/>
                  <a:pt x="1255441" y="5636766"/>
                </a:cubicBezTo>
                <a:cubicBezTo>
                  <a:pt x="1235994" y="5613328"/>
                  <a:pt x="1218314" y="5592186"/>
                  <a:pt x="1174527" y="5609837"/>
                </a:cubicBezTo>
                <a:cubicBezTo>
                  <a:pt x="1163363" y="5614649"/>
                  <a:pt x="1146236" y="5612853"/>
                  <a:pt x="1143757" y="5601682"/>
                </a:cubicBezTo>
                <a:cubicBezTo>
                  <a:pt x="1136553" y="5570518"/>
                  <a:pt x="1098283" y="5555806"/>
                  <a:pt x="1091312" y="5526988"/>
                </a:cubicBezTo>
                <a:cubicBezTo>
                  <a:pt x="1072635" y="5447529"/>
                  <a:pt x="1105987" y="5371345"/>
                  <a:pt x="1106598" y="5287855"/>
                </a:cubicBezTo>
                <a:cubicBezTo>
                  <a:pt x="1107210" y="5242306"/>
                  <a:pt x="1091405" y="5203834"/>
                  <a:pt x="1045625" y="5180731"/>
                </a:cubicBezTo>
                <a:cubicBezTo>
                  <a:pt x="1035499" y="5175305"/>
                  <a:pt x="1022470" y="5161338"/>
                  <a:pt x="1008224" y="5164419"/>
                </a:cubicBezTo>
                <a:cubicBezTo>
                  <a:pt x="939397" y="5178176"/>
                  <a:pt x="931548" y="5149126"/>
                  <a:pt x="927775" y="5104244"/>
                </a:cubicBezTo>
                <a:cubicBezTo>
                  <a:pt x="924712" y="5068234"/>
                  <a:pt x="912774" y="5053186"/>
                  <a:pt x="901630" y="5023720"/>
                </a:cubicBezTo>
                <a:cubicBezTo>
                  <a:pt x="892265" y="4998383"/>
                  <a:pt x="880550" y="4983850"/>
                  <a:pt x="913978" y="4958425"/>
                </a:cubicBezTo>
                <a:cubicBezTo>
                  <a:pt x="926211" y="4948869"/>
                  <a:pt x="942173" y="4938928"/>
                  <a:pt x="921243" y="4924696"/>
                </a:cubicBezTo>
                <a:cubicBezTo>
                  <a:pt x="907801" y="4915191"/>
                  <a:pt x="896975" y="4902722"/>
                  <a:pt x="871587" y="4914278"/>
                </a:cubicBezTo>
                <a:cubicBezTo>
                  <a:pt x="814676" y="4939422"/>
                  <a:pt x="785675" y="4933565"/>
                  <a:pt x="777263" y="4883339"/>
                </a:cubicBezTo>
                <a:cubicBezTo>
                  <a:pt x="772251" y="4851841"/>
                  <a:pt x="753428" y="4822626"/>
                  <a:pt x="734202" y="4799703"/>
                </a:cubicBezTo>
                <a:cubicBezTo>
                  <a:pt x="690889" y="4747999"/>
                  <a:pt x="704265" y="4708575"/>
                  <a:pt x="759915" y="4655213"/>
                </a:cubicBezTo>
                <a:cubicBezTo>
                  <a:pt x="756832" y="4653482"/>
                  <a:pt x="753972" y="4652267"/>
                  <a:pt x="753071" y="4648371"/>
                </a:cubicBezTo>
                <a:cubicBezTo>
                  <a:pt x="753071" y="4648371"/>
                  <a:pt x="755052" y="4649353"/>
                  <a:pt x="752192" y="4648138"/>
                </a:cubicBezTo>
                <a:cubicBezTo>
                  <a:pt x="748453" y="4646690"/>
                  <a:pt x="736855" y="4652301"/>
                  <a:pt x="728540" y="4656497"/>
                </a:cubicBezTo>
                <a:cubicBezTo>
                  <a:pt x="727884" y="4656780"/>
                  <a:pt x="726571" y="4657346"/>
                  <a:pt x="725034" y="4657397"/>
                </a:cubicBezTo>
                <a:cubicBezTo>
                  <a:pt x="705969" y="4661944"/>
                  <a:pt x="655360" y="4676415"/>
                  <a:pt x="672232" y="4634262"/>
                </a:cubicBezTo>
                <a:cubicBezTo>
                  <a:pt x="700586" y="4604292"/>
                  <a:pt x="738463" y="4589189"/>
                  <a:pt x="776085" y="4568077"/>
                </a:cubicBezTo>
                <a:cubicBezTo>
                  <a:pt x="793529" y="4548929"/>
                  <a:pt x="815868" y="4541136"/>
                  <a:pt x="837073" y="4527099"/>
                </a:cubicBezTo>
                <a:cubicBezTo>
                  <a:pt x="844942" y="4521871"/>
                  <a:pt x="849084" y="4517027"/>
                  <a:pt x="849921" y="4509935"/>
                </a:cubicBezTo>
                <a:cubicBezTo>
                  <a:pt x="850377" y="4512798"/>
                  <a:pt x="851489" y="4515379"/>
                  <a:pt x="851943" y="4518242"/>
                </a:cubicBezTo>
                <a:cubicBezTo>
                  <a:pt x="853014" y="4513497"/>
                  <a:pt x="852113" y="4509602"/>
                  <a:pt x="850556" y="4505989"/>
                </a:cubicBezTo>
                <a:cubicBezTo>
                  <a:pt x="851001" y="4507021"/>
                  <a:pt x="849476" y="4508902"/>
                  <a:pt x="849921" y="4509935"/>
                </a:cubicBezTo>
                <a:cubicBezTo>
                  <a:pt x="850556" y="4505989"/>
                  <a:pt x="847463" y="4502426"/>
                  <a:pt x="845906" y="4498814"/>
                </a:cubicBezTo>
                <a:cubicBezTo>
                  <a:pt x="844349" y="4495202"/>
                  <a:pt x="840153" y="4490890"/>
                  <a:pt x="836849" y="4488643"/>
                </a:cubicBezTo>
                <a:cubicBezTo>
                  <a:pt x="833322" y="4485879"/>
                  <a:pt x="825410" y="4483783"/>
                  <a:pt x="821681" y="4484166"/>
                </a:cubicBezTo>
                <a:cubicBezTo>
                  <a:pt x="713959" y="4488988"/>
                  <a:pt x="764165" y="4480808"/>
                  <a:pt x="796406" y="4439984"/>
                </a:cubicBezTo>
                <a:cubicBezTo>
                  <a:pt x="809042" y="4424135"/>
                  <a:pt x="799213" y="4432043"/>
                  <a:pt x="811436" y="4420655"/>
                </a:cubicBezTo>
                <a:cubicBezTo>
                  <a:pt x="810418" y="4396615"/>
                  <a:pt x="794414" y="4399230"/>
                  <a:pt x="765465" y="4402530"/>
                </a:cubicBezTo>
                <a:cubicBezTo>
                  <a:pt x="736517" y="4405828"/>
                  <a:pt x="719336" y="4394876"/>
                  <a:pt x="758092" y="4380006"/>
                </a:cubicBezTo>
                <a:cubicBezTo>
                  <a:pt x="759384" y="4375777"/>
                  <a:pt x="760454" y="4371032"/>
                  <a:pt x="761746" y="4366803"/>
                </a:cubicBezTo>
                <a:cubicBezTo>
                  <a:pt x="729927" y="4367056"/>
                  <a:pt x="697473" y="4371255"/>
                  <a:pt x="682188" y="4346633"/>
                </a:cubicBezTo>
                <a:cubicBezTo>
                  <a:pt x="663948" y="4342256"/>
                  <a:pt x="649278" y="4347967"/>
                  <a:pt x="631770" y="4356126"/>
                </a:cubicBezTo>
                <a:cubicBezTo>
                  <a:pt x="637141" y="4374007"/>
                  <a:pt x="641166" y="4386958"/>
                  <a:pt x="615788" y="4400346"/>
                </a:cubicBezTo>
                <a:cubicBezTo>
                  <a:pt x="604413" y="4406473"/>
                  <a:pt x="590844" y="4412934"/>
                  <a:pt x="580463" y="4401497"/>
                </a:cubicBezTo>
                <a:cubicBezTo>
                  <a:pt x="570083" y="4390061"/>
                  <a:pt x="556185" y="4377693"/>
                  <a:pt x="579138" y="4362291"/>
                </a:cubicBezTo>
                <a:cubicBezTo>
                  <a:pt x="583289" y="4359278"/>
                  <a:pt x="593988" y="4349770"/>
                  <a:pt x="593543" y="4348739"/>
                </a:cubicBezTo>
                <a:cubicBezTo>
                  <a:pt x="552400" y="4293038"/>
                  <a:pt x="603094" y="4293217"/>
                  <a:pt x="654518" y="4267990"/>
                </a:cubicBezTo>
                <a:cubicBezTo>
                  <a:pt x="667430" y="4261813"/>
                  <a:pt x="672027" y="4259831"/>
                  <a:pt x="684070" y="4255252"/>
                </a:cubicBezTo>
                <a:cubicBezTo>
                  <a:pt x="695647" y="4245978"/>
                  <a:pt x="707223" y="4236704"/>
                  <a:pt x="718577" y="4226914"/>
                </a:cubicBezTo>
                <a:cubicBezTo>
                  <a:pt x="727772" y="4222951"/>
                  <a:pt x="736308" y="4219271"/>
                  <a:pt x="745502" y="4215308"/>
                </a:cubicBezTo>
                <a:cubicBezTo>
                  <a:pt x="680029" y="4126646"/>
                  <a:pt x="610859" y="4043863"/>
                  <a:pt x="568794" y="3942663"/>
                </a:cubicBezTo>
                <a:cubicBezTo>
                  <a:pt x="565679" y="3935439"/>
                  <a:pt x="559939" y="3929345"/>
                  <a:pt x="559673" y="3921504"/>
                </a:cubicBezTo>
                <a:cubicBezTo>
                  <a:pt x="555932" y="3844175"/>
                  <a:pt x="558547" y="3841211"/>
                  <a:pt x="464755" y="3863894"/>
                </a:cubicBezTo>
                <a:cubicBezTo>
                  <a:pt x="503499" y="3809252"/>
                  <a:pt x="555018" y="3762566"/>
                  <a:pt x="521554" y="3706615"/>
                </a:cubicBezTo>
                <a:cubicBezTo>
                  <a:pt x="501387" y="3710413"/>
                  <a:pt x="486749" y="3721618"/>
                  <a:pt x="468595" y="3731892"/>
                </a:cubicBezTo>
                <a:cubicBezTo>
                  <a:pt x="467504" y="3732974"/>
                  <a:pt x="467313" y="3737952"/>
                  <a:pt x="468861" y="3739733"/>
                </a:cubicBezTo>
                <a:cubicBezTo>
                  <a:pt x="444339" y="3749691"/>
                  <a:pt x="432996" y="3761312"/>
                  <a:pt x="434139" y="3731446"/>
                </a:cubicBezTo>
                <a:cubicBezTo>
                  <a:pt x="454199" y="3709335"/>
                  <a:pt x="475584" y="3688490"/>
                  <a:pt x="495645" y="3666380"/>
                </a:cubicBezTo>
                <a:cubicBezTo>
                  <a:pt x="501300" y="3657822"/>
                  <a:pt x="507391" y="3648465"/>
                  <a:pt x="513046" y="3639908"/>
                </a:cubicBezTo>
                <a:cubicBezTo>
                  <a:pt x="504276" y="3641241"/>
                  <a:pt x="497265" y="3643039"/>
                  <a:pt x="488494" y="3644372"/>
                </a:cubicBezTo>
                <a:cubicBezTo>
                  <a:pt x="439379" y="3651468"/>
                  <a:pt x="407771" y="3650406"/>
                  <a:pt x="387582" y="3612599"/>
                </a:cubicBezTo>
                <a:cubicBezTo>
                  <a:pt x="392613" y="3609819"/>
                  <a:pt x="399202" y="3610651"/>
                  <a:pt x="401362" y="3604825"/>
                </a:cubicBezTo>
                <a:cubicBezTo>
                  <a:pt x="401139" y="3604309"/>
                  <a:pt x="400917" y="3603792"/>
                  <a:pt x="401351" y="3602993"/>
                </a:cubicBezTo>
                <a:cubicBezTo>
                  <a:pt x="402611" y="3593270"/>
                  <a:pt x="438920" y="3572723"/>
                  <a:pt x="416019" y="3559340"/>
                </a:cubicBezTo>
                <a:cubicBezTo>
                  <a:pt x="415140" y="3559107"/>
                  <a:pt x="413827" y="3559673"/>
                  <a:pt x="412514" y="3560239"/>
                </a:cubicBezTo>
                <a:cubicBezTo>
                  <a:pt x="415543" y="3552815"/>
                  <a:pt x="410999" y="3563952"/>
                  <a:pt x="412080" y="3561038"/>
                </a:cubicBezTo>
                <a:cubicBezTo>
                  <a:pt x="411857" y="3560522"/>
                  <a:pt x="412291" y="3559723"/>
                  <a:pt x="412291" y="3559723"/>
                </a:cubicBezTo>
                <a:cubicBezTo>
                  <a:pt x="411635" y="3560006"/>
                  <a:pt x="411857" y="3560522"/>
                  <a:pt x="411857" y="3560522"/>
                </a:cubicBezTo>
                <a:cubicBezTo>
                  <a:pt x="411422" y="3561322"/>
                  <a:pt x="411210" y="3562637"/>
                  <a:pt x="410342" y="3564235"/>
                </a:cubicBezTo>
                <a:cubicBezTo>
                  <a:pt x="403850" y="3579886"/>
                  <a:pt x="355043" y="3602148"/>
                  <a:pt x="332533" y="3580641"/>
                </a:cubicBezTo>
                <a:cubicBezTo>
                  <a:pt x="330097" y="3576795"/>
                  <a:pt x="330054" y="3569471"/>
                  <a:pt x="328275" y="3565342"/>
                </a:cubicBezTo>
                <a:cubicBezTo>
                  <a:pt x="326272" y="3560697"/>
                  <a:pt x="324715" y="3557084"/>
                  <a:pt x="322936" y="3552957"/>
                </a:cubicBezTo>
                <a:cubicBezTo>
                  <a:pt x="326876" y="3551258"/>
                  <a:pt x="330159" y="3549843"/>
                  <a:pt x="332998" y="3547395"/>
                </a:cubicBezTo>
                <a:cubicBezTo>
                  <a:pt x="332342" y="3547678"/>
                  <a:pt x="332119" y="3547162"/>
                  <a:pt x="332119" y="3547162"/>
                </a:cubicBezTo>
                <a:cubicBezTo>
                  <a:pt x="330139" y="3546180"/>
                  <a:pt x="328782" y="3539421"/>
                  <a:pt x="328983" y="3536274"/>
                </a:cubicBezTo>
                <a:cubicBezTo>
                  <a:pt x="313381" y="3532597"/>
                  <a:pt x="298435" y="3528635"/>
                  <a:pt x="283055" y="3525474"/>
                </a:cubicBezTo>
                <a:cubicBezTo>
                  <a:pt x="306633" y="3504295"/>
                  <a:pt x="337127" y="3502778"/>
                  <a:pt x="307786" y="3476260"/>
                </a:cubicBezTo>
                <a:cubicBezTo>
                  <a:pt x="293888" y="3463892"/>
                  <a:pt x="306715" y="3443064"/>
                  <a:pt x="318249" y="3426466"/>
                </a:cubicBezTo>
                <a:cubicBezTo>
                  <a:pt x="317592" y="3426749"/>
                  <a:pt x="317592" y="3426749"/>
                  <a:pt x="316936" y="3427032"/>
                </a:cubicBezTo>
                <a:cubicBezTo>
                  <a:pt x="305104" y="3430296"/>
                  <a:pt x="279662" y="3432695"/>
                  <a:pt x="269504" y="3421775"/>
                </a:cubicBezTo>
                <a:cubicBezTo>
                  <a:pt x="263594" y="3424322"/>
                  <a:pt x="258997" y="3426304"/>
                  <a:pt x="253743" y="3428569"/>
                </a:cubicBezTo>
                <a:cubicBezTo>
                  <a:pt x="248086" y="3399185"/>
                  <a:pt x="283622" y="3396719"/>
                  <a:pt x="295548" y="3371995"/>
                </a:cubicBezTo>
                <a:cubicBezTo>
                  <a:pt x="310842" y="3360507"/>
                  <a:pt x="326137" y="3349018"/>
                  <a:pt x="342088" y="3337246"/>
                </a:cubicBezTo>
                <a:cubicBezTo>
                  <a:pt x="341431" y="3337529"/>
                  <a:pt x="340552" y="3337296"/>
                  <a:pt x="343625" y="3337196"/>
                </a:cubicBezTo>
                <a:cubicBezTo>
                  <a:pt x="351081" y="3336430"/>
                  <a:pt x="370603" y="3334747"/>
                  <a:pt x="380908" y="3333364"/>
                </a:cubicBezTo>
                <a:cubicBezTo>
                  <a:pt x="380558" y="3310873"/>
                  <a:pt x="376098" y="3298719"/>
                  <a:pt x="346048" y="3301270"/>
                </a:cubicBezTo>
                <a:cubicBezTo>
                  <a:pt x="323678" y="3303569"/>
                  <a:pt x="298871" y="3302023"/>
                  <a:pt x="276045" y="3301459"/>
                </a:cubicBezTo>
                <a:cubicBezTo>
                  <a:pt x="270580" y="3305039"/>
                  <a:pt x="266650" y="3308569"/>
                  <a:pt x="261407" y="3312665"/>
                </a:cubicBezTo>
                <a:cubicBezTo>
                  <a:pt x="254459" y="3325451"/>
                  <a:pt x="242363" y="3320874"/>
                  <a:pt x="236622" y="3314782"/>
                </a:cubicBezTo>
                <a:cubicBezTo>
                  <a:pt x="223815" y="3301331"/>
                  <a:pt x="234079" y="3292623"/>
                  <a:pt x="244533" y="3278938"/>
                </a:cubicBezTo>
                <a:cubicBezTo>
                  <a:pt x="262920" y="3271011"/>
                  <a:pt x="290660" y="3248651"/>
                  <a:pt x="304791" y="3263366"/>
                </a:cubicBezTo>
                <a:cubicBezTo>
                  <a:pt x="303477" y="3263933"/>
                  <a:pt x="306104" y="3262800"/>
                  <a:pt x="305448" y="3263083"/>
                </a:cubicBezTo>
                <a:cubicBezTo>
                  <a:pt x="305448" y="3263083"/>
                  <a:pt x="305448" y="3263083"/>
                  <a:pt x="306104" y="3262800"/>
                </a:cubicBezTo>
                <a:cubicBezTo>
                  <a:pt x="311358" y="3260536"/>
                  <a:pt x="325815" y="3256138"/>
                  <a:pt x="332827" y="3254340"/>
                </a:cubicBezTo>
                <a:cubicBezTo>
                  <a:pt x="333654" y="3245417"/>
                  <a:pt x="333822" y="3236777"/>
                  <a:pt x="334648" y="3227854"/>
                </a:cubicBezTo>
                <a:cubicBezTo>
                  <a:pt x="296368" y="3211308"/>
                  <a:pt x="340260" y="3174030"/>
                  <a:pt x="307879" y="3153106"/>
                </a:cubicBezTo>
                <a:cubicBezTo>
                  <a:pt x="308758" y="3153339"/>
                  <a:pt x="310517" y="3153806"/>
                  <a:pt x="312274" y="3154271"/>
                </a:cubicBezTo>
                <a:cubicBezTo>
                  <a:pt x="309415" y="3153056"/>
                  <a:pt x="305899" y="3152124"/>
                  <a:pt x="302604" y="3151708"/>
                </a:cubicBezTo>
                <a:cubicBezTo>
                  <a:pt x="302827" y="3152224"/>
                  <a:pt x="302170" y="3152508"/>
                  <a:pt x="301736" y="3153307"/>
                </a:cubicBezTo>
                <a:cubicBezTo>
                  <a:pt x="274409" y="3171205"/>
                  <a:pt x="261116" y="3187339"/>
                  <a:pt x="231839" y="3171808"/>
                </a:cubicBezTo>
                <a:cubicBezTo>
                  <a:pt x="208463" y="3189841"/>
                  <a:pt x="195953" y="3189725"/>
                  <a:pt x="185731" y="3167817"/>
                </a:cubicBezTo>
                <a:cubicBezTo>
                  <a:pt x="195794" y="3162257"/>
                  <a:pt x="200581" y="3155297"/>
                  <a:pt x="203822" y="3146556"/>
                </a:cubicBezTo>
                <a:cubicBezTo>
                  <a:pt x="210633" y="3147904"/>
                  <a:pt x="199649" y="3145907"/>
                  <a:pt x="202943" y="3146323"/>
                </a:cubicBezTo>
                <a:cubicBezTo>
                  <a:pt x="205580" y="3147022"/>
                  <a:pt x="204701" y="3146789"/>
                  <a:pt x="203822" y="3146556"/>
                </a:cubicBezTo>
                <a:cubicBezTo>
                  <a:pt x="203165" y="3146840"/>
                  <a:pt x="202064" y="3146090"/>
                  <a:pt x="200528" y="3146140"/>
                </a:cubicBezTo>
                <a:cubicBezTo>
                  <a:pt x="179661" y="3142896"/>
                  <a:pt x="140724" y="3126634"/>
                  <a:pt x="132028" y="3102845"/>
                </a:cubicBezTo>
                <a:cubicBezTo>
                  <a:pt x="135088" y="3100914"/>
                  <a:pt x="140564" y="3099166"/>
                  <a:pt x="144282" y="3096951"/>
                </a:cubicBezTo>
                <a:cubicBezTo>
                  <a:pt x="147766" y="3092389"/>
                  <a:pt x="149482" y="3085530"/>
                  <a:pt x="154291" y="3082233"/>
                </a:cubicBezTo>
                <a:cubicBezTo>
                  <a:pt x="241726" y="3023125"/>
                  <a:pt x="204231" y="3028272"/>
                  <a:pt x="140115" y="2984311"/>
                </a:cubicBezTo>
                <a:cubicBezTo>
                  <a:pt x="139035" y="2987224"/>
                  <a:pt x="136016" y="2996481"/>
                  <a:pt x="134935" y="2999394"/>
                </a:cubicBezTo>
                <a:cubicBezTo>
                  <a:pt x="123772" y="3004206"/>
                  <a:pt x="115436" y="3004741"/>
                  <a:pt x="105098" y="3000629"/>
                </a:cubicBezTo>
                <a:cubicBezTo>
                  <a:pt x="111823" y="2987326"/>
                  <a:pt x="106527" y="2982267"/>
                  <a:pt x="91814" y="2980653"/>
                </a:cubicBezTo>
                <a:cubicBezTo>
                  <a:pt x="89600" y="2977323"/>
                  <a:pt x="87387" y="2973994"/>
                  <a:pt x="85173" y="2970665"/>
                </a:cubicBezTo>
                <a:cubicBezTo>
                  <a:pt x="78584" y="2969833"/>
                  <a:pt x="66075" y="2969717"/>
                  <a:pt x="62537" y="2965122"/>
                </a:cubicBezTo>
                <a:cubicBezTo>
                  <a:pt x="56563" y="2956683"/>
                  <a:pt x="65767" y="2954551"/>
                  <a:pt x="73637" y="2949323"/>
                </a:cubicBezTo>
                <a:cubicBezTo>
                  <a:pt x="51118" y="2925985"/>
                  <a:pt x="84832" y="2912064"/>
                  <a:pt x="91069" y="2890404"/>
                </a:cubicBezTo>
                <a:cubicBezTo>
                  <a:pt x="110408" y="2819648"/>
                  <a:pt x="62117" y="2779880"/>
                  <a:pt x="31737" y="2725660"/>
                </a:cubicBezTo>
                <a:cubicBezTo>
                  <a:pt x="39384" y="2719916"/>
                  <a:pt x="37604" y="2715788"/>
                  <a:pt x="30994" y="2711294"/>
                </a:cubicBezTo>
                <a:cubicBezTo>
                  <a:pt x="20370" y="2695679"/>
                  <a:pt x="10624" y="2680297"/>
                  <a:pt x="0" y="2664682"/>
                </a:cubicBezTo>
                <a:cubicBezTo>
                  <a:pt x="1525" y="2662801"/>
                  <a:pt x="4153" y="2661668"/>
                  <a:pt x="4142" y="2659837"/>
                </a:cubicBezTo>
                <a:cubicBezTo>
                  <a:pt x="11627" y="2588683"/>
                  <a:pt x="32747" y="2559997"/>
                  <a:pt x="113033" y="2516822"/>
                </a:cubicBezTo>
                <a:cubicBezTo>
                  <a:pt x="141473" y="2501502"/>
                  <a:pt x="138674" y="2435394"/>
                  <a:pt x="136767" y="2409289"/>
                </a:cubicBezTo>
                <a:cubicBezTo>
                  <a:pt x="135664" y="2408541"/>
                  <a:pt x="133472" y="2408874"/>
                  <a:pt x="131280" y="2409207"/>
                </a:cubicBezTo>
                <a:cubicBezTo>
                  <a:pt x="133662" y="2403896"/>
                  <a:pt x="129320" y="2411887"/>
                  <a:pt x="130623" y="2409490"/>
                </a:cubicBezTo>
                <a:cubicBezTo>
                  <a:pt x="130189" y="2410289"/>
                  <a:pt x="129754" y="2411088"/>
                  <a:pt x="129320" y="2411887"/>
                </a:cubicBezTo>
                <a:cubicBezTo>
                  <a:pt x="121503" y="2426272"/>
                  <a:pt x="107216" y="2459968"/>
                  <a:pt x="108858" y="2478231"/>
                </a:cubicBezTo>
                <a:cubicBezTo>
                  <a:pt x="111868" y="2505084"/>
                  <a:pt x="91363" y="2526163"/>
                  <a:pt x="59766" y="2526931"/>
                </a:cubicBezTo>
                <a:cubicBezTo>
                  <a:pt x="35192" y="2527733"/>
                  <a:pt x="18043" y="2522274"/>
                  <a:pt x="20288" y="2493157"/>
                </a:cubicBezTo>
                <a:cubicBezTo>
                  <a:pt x="23528" y="2446475"/>
                  <a:pt x="82979" y="2405549"/>
                  <a:pt x="114797" y="2367356"/>
                </a:cubicBezTo>
                <a:cubicBezTo>
                  <a:pt x="114797" y="2367356"/>
                  <a:pt x="109787" y="2373798"/>
                  <a:pt x="116978" y="2365191"/>
                </a:cubicBezTo>
                <a:cubicBezTo>
                  <a:pt x="125038" y="2354985"/>
                  <a:pt x="154419" y="2312946"/>
                  <a:pt x="161558" y="2295182"/>
                </a:cubicBezTo>
                <a:cubicBezTo>
                  <a:pt x="168220" y="2308833"/>
                  <a:pt x="167226" y="2326396"/>
                  <a:pt x="168635" y="2342313"/>
                </a:cubicBezTo>
                <a:cubicBezTo>
                  <a:pt x="175203" y="2339481"/>
                  <a:pt x="179142" y="2337783"/>
                  <a:pt x="186801" y="2333870"/>
                </a:cubicBezTo>
                <a:cubicBezTo>
                  <a:pt x="194459" y="2329957"/>
                  <a:pt x="196862" y="2328309"/>
                  <a:pt x="210643" y="2320533"/>
                </a:cubicBezTo>
                <a:cubicBezTo>
                  <a:pt x="209986" y="2320816"/>
                  <a:pt x="186154" y="2335985"/>
                  <a:pt x="210643" y="2320533"/>
                </a:cubicBezTo>
                <a:cubicBezTo>
                  <a:pt x="213047" y="2318884"/>
                  <a:pt x="215452" y="2317236"/>
                  <a:pt x="219169" y="2315021"/>
                </a:cubicBezTo>
                <a:cubicBezTo>
                  <a:pt x="276450" y="2278090"/>
                  <a:pt x="437616" y="2180469"/>
                  <a:pt x="534766" y="2169189"/>
                </a:cubicBezTo>
                <a:cubicBezTo>
                  <a:pt x="610710" y="2134005"/>
                  <a:pt x="678784" y="2104050"/>
                  <a:pt x="752780" y="2073377"/>
                </a:cubicBezTo>
                <a:cubicBezTo>
                  <a:pt x="783200" y="2059041"/>
                  <a:pt x="811492" y="2056024"/>
                  <a:pt x="843713" y="2049479"/>
                </a:cubicBezTo>
                <a:cubicBezTo>
                  <a:pt x="845270" y="2053092"/>
                  <a:pt x="847483" y="2056421"/>
                  <a:pt x="849041" y="2060033"/>
                </a:cubicBezTo>
                <a:cubicBezTo>
                  <a:pt x="862174" y="2054372"/>
                  <a:pt x="872448" y="2047495"/>
                  <a:pt x="887574" y="2044647"/>
                </a:cubicBezTo>
                <a:cubicBezTo>
                  <a:pt x="896291" y="2034158"/>
                  <a:pt x="949007" y="2004703"/>
                  <a:pt x="965606" y="2028758"/>
                </a:cubicBezTo>
                <a:cubicBezTo>
                  <a:pt x="1103184" y="1950483"/>
                  <a:pt x="1250147" y="1901208"/>
                  <a:pt x="1393520" y="1838183"/>
                </a:cubicBezTo>
                <a:cubicBezTo>
                  <a:pt x="1411261" y="1832370"/>
                  <a:pt x="1426344" y="1822198"/>
                  <a:pt x="1444318" y="1818733"/>
                </a:cubicBezTo>
                <a:cubicBezTo>
                  <a:pt x="1448915" y="1816751"/>
                  <a:pt x="1452411" y="1814021"/>
                  <a:pt x="1457230" y="1812555"/>
                </a:cubicBezTo>
                <a:cubicBezTo>
                  <a:pt x="1478700" y="1806360"/>
                  <a:pt x="1498856" y="1800732"/>
                  <a:pt x="1519649" y="1791157"/>
                </a:cubicBezTo>
                <a:cubicBezTo>
                  <a:pt x="1696915" y="1707402"/>
                  <a:pt x="1877508" y="1629557"/>
                  <a:pt x="2055653" y="1546034"/>
                </a:cubicBezTo>
                <a:cubicBezTo>
                  <a:pt x="2256539" y="1448425"/>
                  <a:pt x="2416458" y="1400297"/>
                  <a:pt x="2617789" y="1303721"/>
                </a:cubicBezTo>
                <a:cubicBezTo>
                  <a:pt x="2644268" y="1291083"/>
                  <a:pt x="2669668" y="1281358"/>
                  <a:pt x="2694378" y="1266423"/>
                </a:cubicBezTo>
                <a:cubicBezTo>
                  <a:pt x="2702471" y="1261710"/>
                  <a:pt x="2708582" y="1256016"/>
                  <a:pt x="2716674" y="1251304"/>
                </a:cubicBezTo>
                <a:cubicBezTo>
                  <a:pt x="2728050" y="1245177"/>
                  <a:pt x="2738769" y="1239332"/>
                  <a:pt x="2749710" y="1234004"/>
                </a:cubicBezTo>
                <a:cubicBezTo>
                  <a:pt x="2769336" y="1212693"/>
                  <a:pt x="2786390" y="1201670"/>
                  <a:pt x="2815169" y="1207011"/>
                </a:cubicBezTo>
                <a:cubicBezTo>
                  <a:pt x="2817795" y="1205879"/>
                  <a:pt x="2821524" y="1205496"/>
                  <a:pt x="2824151" y="1204363"/>
                </a:cubicBezTo>
                <a:cubicBezTo>
                  <a:pt x="2889397" y="1178686"/>
                  <a:pt x="2956901" y="1163664"/>
                  <a:pt x="3022380" y="1140334"/>
                </a:cubicBezTo>
                <a:cubicBezTo>
                  <a:pt x="3042705" y="1126066"/>
                  <a:pt x="3061283" y="1113161"/>
                  <a:pt x="3085614" y="1108182"/>
                </a:cubicBezTo>
                <a:cubicBezTo>
                  <a:pt x="3090856" y="1104086"/>
                  <a:pt x="3095665" y="1100789"/>
                  <a:pt x="3101353" y="1097725"/>
                </a:cubicBezTo>
                <a:cubicBezTo>
                  <a:pt x="3124104" y="1085470"/>
                  <a:pt x="3145776" y="1076128"/>
                  <a:pt x="3171197" y="1070066"/>
                </a:cubicBezTo>
                <a:cubicBezTo>
                  <a:pt x="3327005" y="1032277"/>
                  <a:pt x="3467475" y="960712"/>
                  <a:pt x="3612139" y="893457"/>
                </a:cubicBezTo>
                <a:cubicBezTo>
                  <a:pt x="3779724" y="805308"/>
                  <a:pt x="3950413" y="722552"/>
                  <a:pt x="4119332" y="637499"/>
                </a:cubicBezTo>
                <a:cubicBezTo>
                  <a:pt x="4176508" y="620196"/>
                  <a:pt x="4233461" y="602378"/>
                  <a:pt x="4290626" y="583244"/>
                </a:cubicBezTo>
                <a:cubicBezTo>
                  <a:pt x="4331976" y="561748"/>
                  <a:pt x="4428798" y="531639"/>
                  <a:pt x="4467712" y="506298"/>
                </a:cubicBezTo>
                <a:cubicBezTo>
                  <a:pt x="4522982" y="500832"/>
                  <a:pt x="4570465" y="477304"/>
                  <a:pt x="4621455" y="452876"/>
                </a:cubicBezTo>
                <a:cubicBezTo>
                  <a:pt x="4667413" y="431230"/>
                  <a:pt x="4706974" y="403774"/>
                  <a:pt x="4758727" y="397376"/>
                </a:cubicBezTo>
                <a:cubicBezTo>
                  <a:pt x="4780875" y="394561"/>
                  <a:pt x="4787124" y="374733"/>
                  <a:pt x="4795586" y="358234"/>
                </a:cubicBezTo>
                <a:cubicBezTo>
                  <a:pt x="4795586" y="358234"/>
                  <a:pt x="4795385" y="361380"/>
                  <a:pt x="4796020" y="357434"/>
                </a:cubicBezTo>
                <a:lnTo>
                  <a:pt x="4937825" y="288966"/>
                </a:lnTo>
                <a:cubicBezTo>
                  <a:pt x="4939582" y="289431"/>
                  <a:pt x="4941776" y="289097"/>
                  <a:pt x="4943534" y="289563"/>
                </a:cubicBezTo>
                <a:cubicBezTo>
                  <a:pt x="5014870" y="254531"/>
                  <a:pt x="5088115" y="245600"/>
                  <a:pt x="5146612" y="191622"/>
                </a:cubicBezTo>
                <a:lnTo>
                  <a:pt x="5104139" y="208707"/>
                </a:lnTo>
                <a:lnTo>
                  <a:pt x="5265856" y="130429"/>
                </a:lnTo>
                <a:cubicBezTo>
                  <a:pt x="5268494" y="131129"/>
                  <a:pt x="5281681" y="134624"/>
                  <a:pt x="5285198" y="135556"/>
                </a:cubicBezTo>
                <a:cubicBezTo>
                  <a:pt x="5290451" y="133291"/>
                  <a:pt x="5294826" y="130794"/>
                  <a:pt x="5300080" y="128529"/>
                </a:cubicBezTo>
                <a:cubicBezTo>
                  <a:pt x="5324705" y="98944"/>
                  <a:pt x="5343739" y="88903"/>
                  <a:pt x="5375230" y="107762"/>
                </a:cubicBezTo>
                <a:cubicBezTo>
                  <a:pt x="5375018" y="109077"/>
                  <a:pt x="5375463" y="110109"/>
                  <a:pt x="5375474" y="111940"/>
                </a:cubicBezTo>
                <a:cubicBezTo>
                  <a:pt x="5417079" y="96454"/>
                  <a:pt x="5457148" y="81018"/>
                  <a:pt x="5498086" y="63983"/>
                </a:cubicBezTo>
                <a:lnTo>
                  <a:pt x="5497972" y="64691"/>
                </a:lnTo>
                <a:lnTo>
                  <a:pt x="5497629" y="65634"/>
                </a:lnTo>
                <a:cubicBezTo>
                  <a:pt x="5496955" y="67683"/>
                  <a:pt x="5496471" y="69269"/>
                  <a:pt x="5497874" y="65299"/>
                </a:cubicBezTo>
                <a:cubicBezTo>
                  <a:pt x="5498742" y="63701"/>
                  <a:pt x="5499389" y="61586"/>
                  <a:pt x="5500469" y="58672"/>
                </a:cubicBezTo>
                <a:cubicBezTo>
                  <a:pt x="5508020" y="36447"/>
                  <a:pt x="5586200" y="8255"/>
                  <a:pt x="5620995" y="29361"/>
                </a:cubicBezTo>
                <a:cubicBezTo>
                  <a:pt x="5634119" y="21868"/>
                  <a:pt x="5643545" y="20253"/>
                  <a:pt x="5654550" y="25912"/>
                </a:cubicBezTo>
                <a:cubicBezTo>
                  <a:pt x="5657156" y="21117"/>
                  <a:pt x="5691707" y="104"/>
                  <a:pt x="5702469" y="1585"/>
                </a:cubicBezTo>
                <a:cubicBezTo>
                  <a:pt x="5695553" y="19865"/>
                  <a:pt x="5678690" y="25910"/>
                  <a:pt x="5659880" y="36466"/>
                </a:cubicBezTo>
                <a:cubicBezTo>
                  <a:pt x="5612205" y="64971"/>
                  <a:pt x="5570993" y="110275"/>
                  <a:pt x="5512832" y="109031"/>
                </a:cubicBezTo>
                <a:cubicBezTo>
                  <a:pt x="5512609" y="108515"/>
                  <a:pt x="5512609" y="108515"/>
                  <a:pt x="5513054" y="109547"/>
                </a:cubicBezTo>
                <a:cubicBezTo>
                  <a:pt x="5515046" y="112361"/>
                  <a:pt x="5521667" y="118686"/>
                  <a:pt x="5520162" y="124230"/>
                </a:cubicBezTo>
                <a:cubicBezTo>
                  <a:pt x="5521041" y="124463"/>
                  <a:pt x="5521041" y="124463"/>
                  <a:pt x="5521920" y="124696"/>
                </a:cubicBezTo>
                <a:cubicBezTo>
                  <a:pt x="5536421" y="127625"/>
                  <a:pt x="5560041" y="113772"/>
                  <a:pt x="5577104" y="104580"/>
                </a:cubicBezTo>
                <a:cubicBezTo>
                  <a:pt x="5608384" y="124755"/>
                  <a:pt x="5592201" y="172120"/>
                  <a:pt x="5648836" y="137304"/>
                </a:cubicBezTo>
                <a:lnTo>
                  <a:pt x="5649183" y="136665"/>
                </a:lnTo>
                <a:lnTo>
                  <a:pt x="5649691" y="138159"/>
                </a:lnTo>
                <a:cubicBezTo>
                  <a:pt x="5649606" y="137736"/>
                  <a:pt x="5649270" y="136504"/>
                  <a:pt x="5649270" y="136504"/>
                </a:cubicBezTo>
                <a:lnTo>
                  <a:pt x="5649183" y="136665"/>
                </a:lnTo>
                <a:lnTo>
                  <a:pt x="5648602" y="134956"/>
                </a:lnTo>
                <a:cubicBezTo>
                  <a:pt x="5645700" y="126417"/>
                  <a:pt x="5616009" y="115348"/>
                  <a:pt x="5643358" y="101112"/>
                </a:cubicBezTo>
                <a:cubicBezTo>
                  <a:pt x="5674689" y="92502"/>
                  <a:pt x="5678979" y="75354"/>
                  <a:pt x="5686954" y="50498"/>
                </a:cubicBezTo>
                <a:cubicBezTo>
                  <a:pt x="5686954" y="50498"/>
                  <a:pt x="5687610" y="50215"/>
                  <a:pt x="5687388" y="49699"/>
                </a:cubicBezTo>
                <a:cubicBezTo>
                  <a:pt x="5689558" y="45703"/>
                  <a:pt x="5702672" y="36379"/>
                  <a:pt x="5711230" y="36362"/>
                </a:cubicBezTo>
                <a:cubicBezTo>
                  <a:pt x="5711230" y="36362"/>
                  <a:pt x="5711452" y="36878"/>
                  <a:pt x="5711452" y="36878"/>
                </a:cubicBezTo>
                <a:cubicBezTo>
                  <a:pt x="5711452" y="36878"/>
                  <a:pt x="5711230" y="36362"/>
                  <a:pt x="5711441" y="35047"/>
                </a:cubicBezTo>
                <a:cubicBezTo>
                  <a:pt x="5711219" y="34530"/>
                  <a:pt x="5711219" y="34530"/>
                  <a:pt x="5711219" y="34530"/>
                </a:cubicBezTo>
                <a:cubicBezTo>
                  <a:pt x="5710997" y="34014"/>
                  <a:pt x="5711431" y="33215"/>
                  <a:pt x="5711208" y="32699"/>
                </a:cubicBezTo>
                <a:cubicBezTo>
                  <a:pt x="5712405" y="11989"/>
                  <a:pt x="5757473" y="-11722"/>
                  <a:pt x="5781529" y="11566"/>
                </a:cubicBezTo>
                <a:cubicBezTo>
                  <a:pt x="5782185" y="11283"/>
                  <a:pt x="5782185" y="11283"/>
                  <a:pt x="5782185" y="11283"/>
                </a:cubicBezTo>
                <a:cubicBezTo>
                  <a:pt x="5782185" y="11283"/>
                  <a:pt x="5782842" y="11000"/>
                  <a:pt x="5782842" y="11000"/>
                </a:cubicBezTo>
                <a:cubicBezTo>
                  <a:pt x="5787216" y="8502"/>
                  <a:pt x="5800530" y="-3968"/>
                  <a:pt x="5808241" y="1275"/>
                </a:cubicBezTo>
                <a:cubicBezTo>
                  <a:pt x="5808241" y="1275"/>
                  <a:pt x="5807304" y="456"/>
                  <a:pt x="5807083" y="1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AE419AE-55FB-4A23-92A6-4D0346297DD0}"/>
              </a:ext>
            </a:extLst>
          </p:cNvPr>
          <p:cNvSpPr/>
          <p:nvPr/>
        </p:nvSpPr>
        <p:spPr>
          <a:xfrm rot="20200871">
            <a:off x="11439867" y="1928198"/>
            <a:ext cx="14302" cy="5620"/>
          </a:xfrm>
          <a:custGeom>
            <a:avLst/>
            <a:gdLst>
              <a:gd name="connsiteX0" fmla="*/ 1652 w 14302"/>
              <a:gd name="connsiteY0" fmla="*/ 10677 h 5619"/>
              <a:gd name="connsiteX1" fmla="*/ 1652 w 14302"/>
              <a:gd name="connsiteY1" fmla="*/ 10677 h 5619"/>
              <a:gd name="connsiteX2" fmla="*/ 1652 w 14302"/>
              <a:gd name="connsiteY2" fmla="*/ 10677 h 5619"/>
              <a:gd name="connsiteX3" fmla="*/ 3797 w 14302"/>
              <a:gd name="connsiteY3" fmla="*/ 10677 h 5619"/>
              <a:gd name="connsiteX4" fmla="*/ 15238 w 14302"/>
              <a:gd name="connsiteY4" fmla="*/ 10116 h 5619"/>
              <a:gd name="connsiteX5" fmla="*/ 19529 w 14302"/>
              <a:gd name="connsiteY5" fmla="*/ 0 h 5619"/>
              <a:gd name="connsiteX6" fmla="*/ 1652 w 14302"/>
              <a:gd name="connsiteY6" fmla="*/ 562 h 5619"/>
              <a:gd name="connsiteX7" fmla="*/ 1652 w 14302"/>
              <a:gd name="connsiteY7" fmla="*/ 10677 h 5619"/>
              <a:gd name="connsiteX8" fmla="*/ 1652 w 14302"/>
              <a:gd name="connsiteY8" fmla="*/ 10677 h 5619"/>
              <a:gd name="connsiteX9" fmla="*/ 1652 w 14302"/>
              <a:gd name="connsiteY9" fmla="*/ 10677 h 5619"/>
              <a:gd name="connsiteX10" fmla="*/ 1652 w 14302"/>
              <a:gd name="connsiteY10" fmla="*/ 10677 h 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02" h="5619">
                <a:moveTo>
                  <a:pt x="1652" y="10677"/>
                </a:moveTo>
                <a:cubicBezTo>
                  <a:pt x="1652" y="10677"/>
                  <a:pt x="1652" y="10677"/>
                  <a:pt x="1652" y="10677"/>
                </a:cubicBezTo>
                <a:cubicBezTo>
                  <a:pt x="2367" y="10677"/>
                  <a:pt x="2367" y="10677"/>
                  <a:pt x="1652" y="10677"/>
                </a:cubicBezTo>
                <a:cubicBezTo>
                  <a:pt x="2367" y="10677"/>
                  <a:pt x="3082" y="10677"/>
                  <a:pt x="3797" y="10677"/>
                </a:cubicBezTo>
                <a:cubicBezTo>
                  <a:pt x="6657" y="10677"/>
                  <a:pt x="10948" y="10116"/>
                  <a:pt x="15238" y="10116"/>
                </a:cubicBezTo>
                <a:cubicBezTo>
                  <a:pt x="17384" y="7306"/>
                  <a:pt x="18814" y="3934"/>
                  <a:pt x="19529" y="0"/>
                </a:cubicBezTo>
                <a:cubicBezTo>
                  <a:pt x="15238" y="562"/>
                  <a:pt x="8803" y="1124"/>
                  <a:pt x="1652" y="562"/>
                </a:cubicBezTo>
                <a:cubicBezTo>
                  <a:pt x="2367" y="3372"/>
                  <a:pt x="2367" y="6744"/>
                  <a:pt x="1652" y="10677"/>
                </a:cubicBezTo>
                <a:cubicBezTo>
                  <a:pt x="1652" y="10677"/>
                  <a:pt x="936" y="10677"/>
                  <a:pt x="1652" y="10677"/>
                </a:cubicBezTo>
                <a:cubicBezTo>
                  <a:pt x="-1209" y="10677"/>
                  <a:pt x="221" y="10677"/>
                  <a:pt x="1652" y="10677"/>
                </a:cubicBezTo>
                <a:cubicBezTo>
                  <a:pt x="936" y="10677"/>
                  <a:pt x="1652" y="10677"/>
                  <a:pt x="1652" y="10677"/>
                </a:cubicBezTo>
                <a:close/>
              </a:path>
            </a:pathLst>
          </a:custGeom>
          <a:solidFill>
            <a:srgbClr val="2E2E2E"/>
          </a:solidFill>
          <a:ln w="714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CA84799-6988-49EB-B6E3-D3585F3A9AAF}"/>
              </a:ext>
            </a:extLst>
          </p:cNvPr>
          <p:cNvSpPr/>
          <p:nvPr/>
        </p:nvSpPr>
        <p:spPr>
          <a:xfrm rot="20200871">
            <a:off x="11117362" y="1557773"/>
            <a:ext cx="7151" cy="562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E2E2E"/>
          </a:solidFill>
          <a:ln w="714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1CE3D8A-1B5C-4F24-8871-9EBD2A379B6C}"/>
              </a:ext>
            </a:extLst>
          </p:cNvPr>
          <p:cNvSpPr/>
          <p:nvPr/>
        </p:nvSpPr>
        <p:spPr>
          <a:xfrm rot="20200871">
            <a:off x="11242730" y="2035206"/>
            <a:ext cx="7151" cy="5620"/>
          </a:xfrm>
          <a:custGeom>
            <a:avLst/>
            <a:gdLst>
              <a:gd name="connsiteX0" fmla="*/ 206 w 0"/>
              <a:gd name="connsiteY0" fmla="*/ 3101 h 0"/>
              <a:gd name="connsiteX1" fmla="*/ 206 w 0"/>
              <a:gd name="connsiteY1" fmla="*/ 1415 h 0"/>
              <a:gd name="connsiteX2" fmla="*/ 206 w 0"/>
              <a:gd name="connsiteY2" fmla="*/ 3101 h 0"/>
              <a:gd name="connsiteX3" fmla="*/ 206 w 0"/>
              <a:gd name="connsiteY3" fmla="*/ 3101 h 0"/>
              <a:gd name="connsiteX4" fmla="*/ 206 w 0"/>
              <a:gd name="connsiteY4" fmla="*/ 310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>
                <a:moveTo>
                  <a:pt x="206" y="3101"/>
                </a:moveTo>
                <a:cubicBezTo>
                  <a:pt x="206" y="2539"/>
                  <a:pt x="206" y="1977"/>
                  <a:pt x="206" y="1415"/>
                </a:cubicBezTo>
                <a:cubicBezTo>
                  <a:pt x="206" y="1977"/>
                  <a:pt x="206" y="2539"/>
                  <a:pt x="206" y="3101"/>
                </a:cubicBezTo>
                <a:cubicBezTo>
                  <a:pt x="206" y="2539"/>
                  <a:pt x="206" y="2539"/>
                  <a:pt x="206" y="3101"/>
                </a:cubicBezTo>
                <a:cubicBezTo>
                  <a:pt x="-509" y="-5329"/>
                  <a:pt x="922" y="6473"/>
                  <a:pt x="206" y="3101"/>
                </a:cubicBezTo>
                <a:close/>
              </a:path>
            </a:pathLst>
          </a:custGeom>
          <a:solidFill>
            <a:srgbClr val="2E2E2E"/>
          </a:solidFill>
          <a:ln w="714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C7ABED8-D0C2-43E1-9839-59D8A79F466E}"/>
              </a:ext>
            </a:extLst>
          </p:cNvPr>
          <p:cNvSpPr/>
          <p:nvPr userDrawn="1"/>
        </p:nvSpPr>
        <p:spPr>
          <a:xfrm>
            <a:off x="11080433" y="4475833"/>
            <a:ext cx="935662" cy="2382167"/>
          </a:xfrm>
          <a:custGeom>
            <a:avLst/>
            <a:gdLst>
              <a:gd name="connsiteX0" fmla="*/ 479172 w 935662"/>
              <a:gd name="connsiteY0" fmla="*/ 1200107 h 2382167"/>
              <a:gd name="connsiteX1" fmla="*/ 483528 w 935662"/>
              <a:gd name="connsiteY1" fmla="*/ 1206953 h 2382167"/>
              <a:gd name="connsiteX2" fmla="*/ 505621 w 935662"/>
              <a:gd name="connsiteY2" fmla="*/ 1267938 h 2382167"/>
              <a:gd name="connsiteX3" fmla="*/ 488506 w 935662"/>
              <a:gd name="connsiteY3" fmla="*/ 1337946 h 2382167"/>
              <a:gd name="connsiteX4" fmla="*/ 459258 w 935662"/>
              <a:gd name="connsiteY4" fmla="*/ 1367817 h 2382167"/>
              <a:gd name="connsiteX5" fmla="*/ 426586 w 935662"/>
              <a:gd name="connsiteY5" fmla="*/ 1407956 h 2382167"/>
              <a:gd name="connsiteX6" fmla="*/ 411339 w 935662"/>
              <a:gd name="connsiteY6" fmla="*/ 1343547 h 2382167"/>
              <a:gd name="connsiteX7" fmla="*/ 410718 w 935662"/>
              <a:gd name="connsiteY7" fmla="*/ 1320523 h 2382167"/>
              <a:gd name="connsiteX8" fmla="*/ 441521 w 935662"/>
              <a:gd name="connsiteY8" fmla="*/ 1251136 h 2382167"/>
              <a:gd name="connsiteX9" fmla="*/ 479172 w 935662"/>
              <a:gd name="connsiteY9" fmla="*/ 1200107 h 2382167"/>
              <a:gd name="connsiteX10" fmla="*/ 0 w 935662"/>
              <a:gd name="connsiteY10" fmla="*/ 1198862 h 2382167"/>
              <a:gd name="connsiteX11" fmla="*/ 42006 w 935662"/>
              <a:gd name="connsiteY11" fmla="*/ 1234334 h 2382167"/>
              <a:gd name="connsiteX12" fmla="*/ 252032 w 935662"/>
              <a:gd name="connsiteY12" fmla="*/ 1450894 h 2382167"/>
              <a:gd name="connsiteX13" fmla="*/ 439968 w 935662"/>
              <a:gd name="connsiteY13" fmla="*/ 1844810 h 2382167"/>
              <a:gd name="connsiteX14" fmla="*/ 444325 w 935662"/>
              <a:gd name="connsiteY14" fmla="*/ 1865036 h 2382167"/>
              <a:gd name="connsiteX15" fmla="*/ 444012 w 935662"/>
              <a:gd name="connsiteY15" fmla="*/ 1865347 h 2382167"/>
              <a:gd name="connsiteX16" fmla="*/ 395473 w 935662"/>
              <a:gd name="connsiteY16" fmla="*/ 1757687 h 2382167"/>
              <a:gd name="connsiteX17" fmla="*/ 251722 w 935662"/>
              <a:gd name="connsiteY17" fmla="*/ 1529304 h 2382167"/>
              <a:gd name="connsiteX18" fmla="*/ 4356 w 935662"/>
              <a:gd name="connsiteY18" fmla="*/ 1207575 h 2382167"/>
              <a:gd name="connsiteX19" fmla="*/ 0 w 935662"/>
              <a:gd name="connsiteY19" fmla="*/ 1198862 h 2382167"/>
              <a:gd name="connsiteX20" fmla="*/ 440901 w 935662"/>
              <a:gd name="connsiteY20" fmla="*/ 1077825 h 2382167"/>
              <a:gd name="connsiteX21" fmla="*/ 471394 w 935662"/>
              <a:gd name="connsiteY21" fmla="*/ 1163081 h 2382167"/>
              <a:gd name="connsiteX22" fmla="*/ 455836 w 935662"/>
              <a:gd name="connsiteY22" fmla="*/ 1213797 h 2382167"/>
              <a:gd name="connsiteX23" fmla="*/ 431256 w 935662"/>
              <a:gd name="connsiteY23" fmla="*/ 1240868 h 2382167"/>
              <a:gd name="connsiteX24" fmla="*/ 392671 w 935662"/>
              <a:gd name="connsiteY24" fmla="*/ 1288785 h 2382167"/>
              <a:gd name="connsiteX25" fmla="*/ 376180 w 935662"/>
              <a:gd name="connsiteY25" fmla="*/ 1183616 h 2382167"/>
              <a:gd name="connsiteX26" fmla="*/ 401073 w 935662"/>
              <a:gd name="connsiteY26" fmla="*/ 1135388 h 2382167"/>
              <a:gd name="connsiteX27" fmla="*/ 440901 w 935662"/>
              <a:gd name="connsiteY27" fmla="*/ 1077825 h 2382167"/>
              <a:gd name="connsiteX28" fmla="*/ 925984 w 935662"/>
              <a:gd name="connsiteY28" fmla="*/ 976078 h 2382167"/>
              <a:gd name="connsiteX29" fmla="*/ 930028 w 935662"/>
              <a:gd name="connsiteY29" fmla="*/ 1017460 h 2382167"/>
              <a:gd name="connsiteX30" fmla="*/ 929406 w 935662"/>
              <a:gd name="connsiteY30" fmla="*/ 1089648 h 2382167"/>
              <a:gd name="connsiteX31" fmla="*/ 883978 w 935662"/>
              <a:gd name="connsiteY31" fmla="*/ 1159347 h 2382167"/>
              <a:gd name="connsiteX32" fmla="*/ 862197 w 935662"/>
              <a:gd name="connsiteY32" fmla="*/ 1171792 h 2382167"/>
              <a:gd name="connsiteX33" fmla="*/ 768230 w 935662"/>
              <a:gd name="connsiteY33" fmla="*/ 1232777 h 2382167"/>
              <a:gd name="connsiteX34" fmla="*/ 774453 w 935662"/>
              <a:gd name="connsiteY34" fmla="*/ 1139744 h 2382167"/>
              <a:gd name="connsiteX35" fmla="*/ 777253 w 935662"/>
              <a:gd name="connsiteY35" fmla="*/ 1128542 h 2382167"/>
              <a:gd name="connsiteX36" fmla="*/ 869977 w 935662"/>
              <a:gd name="connsiteY36" fmla="*/ 1020884 h 2382167"/>
              <a:gd name="connsiteX37" fmla="*/ 916650 w 935662"/>
              <a:gd name="connsiteY37" fmla="*/ 986036 h 2382167"/>
              <a:gd name="connsiteX38" fmla="*/ 925984 w 935662"/>
              <a:gd name="connsiteY38" fmla="*/ 976078 h 2382167"/>
              <a:gd name="connsiteX39" fmla="*/ 602076 w 935662"/>
              <a:gd name="connsiteY39" fmla="*/ 975456 h 2382167"/>
              <a:gd name="connsiteX40" fmla="*/ 611099 w 935662"/>
              <a:gd name="connsiteY40" fmla="*/ 985725 h 2382167"/>
              <a:gd name="connsiteX41" fmla="*/ 653415 w 935662"/>
              <a:gd name="connsiteY41" fmla="*/ 1020573 h 2382167"/>
              <a:gd name="connsiteX42" fmla="*/ 748316 w 935662"/>
              <a:gd name="connsiteY42" fmla="*/ 1149701 h 2382167"/>
              <a:gd name="connsiteX43" fmla="*/ 750183 w 935662"/>
              <a:gd name="connsiteY43" fmla="*/ 1237756 h 2382167"/>
              <a:gd name="connsiteX44" fmla="*/ 666172 w 935662"/>
              <a:gd name="connsiteY44" fmla="*/ 1177704 h 2382167"/>
              <a:gd name="connsiteX45" fmla="*/ 661505 w 935662"/>
              <a:gd name="connsiteY45" fmla="*/ 1175214 h 2382167"/>
              <a:gd name="connsiteX46" fmla="*/ 593674 w 935662"/>
              <a:gd name="connsiteY46" fmla="*/ 1052621 h 2382167"/>
              <a:gd name="connsiteX47" fmla="*/ 602076 w 935662"/>
              <a:gd name="connsiteY47" fmla="*/ 975456 h 2382167"/>
              <a:gd name="connsiteX48" fmla="*/ 406363 w 935662"/>
              <a:gd name="connsiteY48" fmla="*/ 966743 h 2382167"/>
              <a:gd name="connsiteX49" fmla="*/ 436234 w 935662"/>
              <a:gd name="connsiteY49" fmla="*/ 1046709 h 2382167"/>
              <a:gd name="connsiteX50" fmla="*/ 416632 w 935662"/>
              <a:gd name="connsiteY50" fmla="*/ 1104271 h 2382167"/>
              <a:gd name="connsiteX51" fmla="*/ 381471 w 935662"/>
              <a:gd name="connsiteY51" fmla="*/ 1142855 h 2382167"/>
              <a:gd name="connsiteX52" fmla="*/ 358757 w 935662"/>
              <a:gd name="connsiteY52" fmla="*/ 1174903 h 2382167"/>
              <a:gd name="connsiteX53" fmla="*/ 341955 w 935662"/>
              <a:gd name="connsiteY53" fmla="*/ 1111428 h 2382167"/>
              <a:gd name="connsiteX54" fmla="*/ 340399 w 935662"/>
              <a:gd name="connsiteY54" fmla="*/ 1089647 h 2382167"/>
              <a:gd name="connsiteX55" fmla="*/ 370271 w 935662"/>
              <a:gd name="connsiteY55" fmla="*/ 1016838 h 2382167"/>
              <a:gd name="connsiteX56" fmla="*/ 406363 w 935662"/>
              <a:gd name="connsiteY56" fmla="*/ 966743 h 2382167"/>
              <a:gd name="connsiteX57" fmla="*/ 371203 w 935662"/>
              <a:gd name="connsiteY57" fmla="*/ 848818 h 2382167"/>
              <a:gd name="connsiteX58" fmla="*/ 394850 w 935662"/>
              <a:gd name="connsiteY58" fmla="*/ 909803 h 2382167"/>
              <a:gd name="connsiteX59" fmla="*/ 376492 w 935662"/>
              <a:gd name="connsiteY59" fmla="*/ 994748 h 2382167"/>
              <a:gd name="connsiteX60" fmla="*/ 319863 w 935662"/>
              <a:gd name="connsiteY60" fmla="*/ 1059778 h 2382167"/>
              <a:gd name="connsiteX61" fmla="*/ 306483 w 935662"/>
              <a:gd name="connsiteY61" fmla="*/ 1004704 h 2382167"/>
              <a:gd name="connsiteX62" fmla="*/ 304303 w 935662"/>
              <a:gd name="connsiteY62" fmla="*/ 985101 h 2382167"/>
              <a:gd name="connsiteX63" fmla="*/ 339776 w 935662"/>
              <a:gd name="connsiteY63" fmla="*/ 895802 h 2382167"/>
              <a:gd name="connsiteX64" fmla="*/ 365291 w 935662"/>
              <a:gd name="connsiteY64" fmla="*/ 860642 h 2382167"/>
              <a:gd name="connsiteX65" fmla="*/ 371203 w 935662"/>
              <a:gd name="connsiteY65" fmla="*/ 848818 h 2382167"/>
              <a:gd name="connsiteX66" fmla="*/ 925670 w 935662"/>
              <a:gd name="connsiteY66" fmla="*/ 804322 h 2382167"/>
              <a:gd name="connsiteX67" fmla="*/ 930027 w 935662"/>
              <a:gd name="connsiteY67" fmla="*/ 838549 h 2382167"/>
              <a:gd name="connsiteX68" fmla="*/ 931582 w 935662"/>
              <a:gd name="connsiteY68" fmla="*/ 913848 h 2382167"/>
              <a:gd name="connsiteX69" fmla="*/ 888021 w 935662"/>
              <a:gd name="connsiteY69" fmla="*/ 985722 h 2382167"/>
              <a:gd name="connsiteX70" fmla="*/ 871843 w 935662"/>
              <a:gd name="connsiteY70" fmla="*/ 995680 h 2382167"/>
              <a:gd name="connsiteX71" fmla="*/ 774141 w 935662"/>
              <a:gd name="connsiteY71" fmla="*/ 1062576 h 2382167"/>
              <a:gd name="connsiteX72" fmla="*/ 795610 w 935662"/>
              <a:gd name="connsiteY72" fmla="*/ 912603 h 2382167"/>
              <a:gd name="connsiteX73" fmla="*/ 852240 w 935662"/>
              <a:gd name="connsiteY73" fmla="*/ 857528 h 2382167"/>
              <a:gd name="connsiteX74" fmla="*/ 925670 w 935662"/>
              <a:gd name="connsiteY74" fmla="*/ 804322 h 2382167"/>
              <a:gd name="connsiteX75" fmla="*/ 334798 w 935662"/>
              <a:gd name="connsiteY75" fmla="*/ 734625 h 2382167"/>
              <a:gd name="connsiteX76" fmla="*/ 360625 w 935662"/>
              <a:gd name="connsiteY76" fmla="*/ 804323 h 2382167"/>
              <a:gd name="connsiteX77" fmla="*/ 343511 w 935662"/>
              <a:gd name="connsiteY77" fmla="*/ 877131 h 2382167"/>
              <a:gd name="connsiteX78" fmla="*/ 303060 w 935662"/>
              <a:gd name="connsiteY78" fmla="*/ 922248 h 2382167"/>
              <a:gd name="connsiteX79" fmla="*/ 286257 w 935662"/>
              <a:gd name="connsiteY79" fmla="*/ 947452 h 2382167"/>
              <a:gd name="connsiteX80" fmla="*/ 268521 w 935662"/>
              <a:gd name="connsiteY80" fmla="*/ 877755 h 2382167"/>
              <a:gd name="connsiteX81" fmla="*/ 307416 w 935662"/>
              <a:gd name="connsiteY81" fmla="*/ 778497 h 2382167"/>
              <a:gd name="connsiteX82" fmla="*/ 328886 w 935662"/>
              <a:gd name="connsiteY82" fmla="*/ 748005 h 2382167"/>
              <a:gd name="connsiteX83" fmla="*/ 334798 w 935662"/>
              <a:gd name="connsiteY83" fmla="*/ 734625 h 2382167"/>
              <a:gd name="connsiteX84" fmla="*/ 350355 w 935662"/>
              <a:gd name="connsiteY84" fmla="*/ 650927 h 2382167"/>
              <a:gd name="connsiteX85" fmla="*/ 403872 w 935662"/>
              <a:gd name="connsiteY85" fmla="*/ 737116 h 2382167"/>
              <a:gd name="connsiteX86" fmla="*/ 607677 w 935662"/>
              <a:gd name="connsiteY86" fmla="*/ 1171793 h 2382167"/>
              <a:gd name="connsiteX87" fmla="*/ 667105 w 935662"/>
              <a:gd name="connsiteY87" fmla="*/ 1614562 h 2382167"/>
              <a:gd name="connsiteX88" fmla="*/ 660261 w 935662"/>
              <a:gd name="connsiteY88" fmla="*/ 1715062 h 2382167"/>
              <a:gd name="connsiteX89" fmla="*/ 658082 w 935662"/>
              <a:gd name="connsiteY89" fmla="*/ 1725330 h 2382167"/>
              <a:gd name="connsiteX90" fmla="*/ 650925 w 935662"/>
              <a:gd name="connsiteY90" fmla="*/ 1643498 h 2382167"/>
              <a:gd name="connsiteX91" fmla="*/ 576250 w 935662"/>
              <a:gd name="connsiteY91" fmla="*/ 1287231 h 2382167"/>
              <a:gd name="connsiteX92" fmla="*/ 355333 w 935662"/>
              <a:gd name="connsiteY92" fmla="*/ 671151 h 2382167"/>
              <a:gd name="connsiteX93" fmla="*/ 350355 w 935662"/>
              <a:gd name="connsiteY93" fmla="*/ 650927 h 2382167"/>
              <a:gd name="connsiteX94" fmla="*/ 605500 w 935662"/>
              <a:gd name="connsiteY94" fmla="*/ 643770 h 2382167"/>
              <a:gd name="connsiteX95" fmla="*/ 614523 w 935662"/>
              <a:gd name="connsiteY95" fmla="*/ 653728 h 2382167"/>
              <a:gd name="connsiteX96" fmla="*/ 663684 w 935662"/>
              <a:gd name="connsiteY96" fmla="*/ 690132 h 2382167"/>
              <a:gd name="connsiteX97" fmla="*/ 704444 w 935662"/>
              <a:gd name="connsiteY97" fmla="*/ 713468 h 2382167"/>
              <a:gd name="connsiteX98" fmla="*/ 742405 w 935662"/>
              <a:gd name="connsiteY98" fmla="*/ 771030 h 2382167"/>
              <a:gd name="connsiteX99" fmla="*/ 757653 w 935662"/>
              <a:gd name="connsiteY99" fmla="*/ 892069 h 2382167"/>
              <a:gd name="connsiteX100" fmla="*/ 756718 w 935662"/>
              <a:gd name="connsiteY100" fmla="*/ 900469 h 2382167"/>
              <a:gd name="connsiteX101" fmla="*/ 751117 w 935662"/>
              <a:gd name="connsiteY101" fmla="*/ 895802 h 2382167"/>
              <a:gd name="connsiteX102" fmla="*/ 688887 w 935662"/>
              <a:gd name="connsiteY102" fmla="*/ 851930 h 2382167"/>
              <a:gd name="connsiteX103" fmla="*/ 666795 w 935662"/>
              <a:gd name="connsiteY103" fmla="*/ 840106 h 2382167"/>
              <a:gd name="connsiteX104" fmla="*/ 596787 w 935662"/>
              <a:gd name="connsiteY104" fmla="*/ 713157 h 2382167"/>
              <a:gd name="connsiteX105" fmla="*/ 603010 w 935662"/>
              <a:gd name="connsiteY105" fmla="*/ 644392 h 2382167"/>
              <a:gd name="connsiteX106" fmla="*/ 605500 w 935662"/>
              <a:gd name="connsiteY106" fmla="*/ 643770 h 2382167"/>
              <a:gd name="connsiteX107" fmla="*/ 926604 w 935662"/>
              <a:gd name="connsiteY107" fmla="*/ 634746 h 2382167"/>
              <a:gd name="connsiteX108" fmla="*/ 929094 w 935662"/>
              <a:gd name="connsiteY108" fmla="*/ 643148 h 2382167"/>
              <a:gd name="connsiteX109" fmla="*/ 935628 w 935662"/>
              <a:gd name="connsiteY109" fmla="*/ 729647 h 2382167"/>
              <a:gd name="connsiteX110" fmla="*/ 882732 w 935662"/>
              <a:gd name="connsiteY110" fmla="*/ 823303 h 2382167"/>
              <a:gd name="connsiteX111" fmla="*/ 857218 w 935662"/>
              <a:gd name="connsiteY111" fmla="*/ 837615 h 2382167"/>
              <a:gd name="connsiteX112" fmla="*/ 776942 w 935662"/>
              <a:gd name="connsiteY112" fmla="*/ 894245 h 2382167"/>
              <a:gd name="connsiteX113" fmla="*/ 790321 w 935662"/>
              <a:gd name="connsiteY113" fmla="*/ 765430 h 2382167"/>
              <a:gd name="connsiteX114" fmla="*/ 852862 w 935662"/>
              <a:gd name="connsiteY114" fmla="*/ 690753 h 2382167"/>
              <a:gd name="connsiteX115" fmla="*/ 926604 w 935662"/>
              <a:gd name="connsiteY115" fmla="*/ 634746 h 2382167"/>
              <a:gd name="connsiteX116" fmla="*/ 299016 w 935662"/>
              <a:gd name="connsiteY116" fmla="*/ 626345 h 2382167"/>
              <a:gd name="connsiteX117" fmla="*/ 324220 w 935662"/>
              <a:gd name="connsiteY117" fmla="*/ 723736 h 2382167"/>
              <a:gd name="connsiteX118" fmla="*/ 296839 w 935662"/>
              <a:gd name="connsiteY118" fmla="*/ 775387 h 2382167"/>
              <a:gd name="connsiteX119" fmla="*/ 252964 w 935662"/>
              <a:gd name="connsiteY119" fmla="*/ 842907 h 2382167"/>
              <a:gd name="connsiteX120" fmla="*/ 275368 w 935662"/>
              <a:gd name="connsiteY120" fmla="*/ 660572 h 2382167"/>
              <a:gd name="connsiteX121" fmla="*/ 299016 w 935662"/>
              <a:gd name="connsiteY121" fmla="*/ 626345 h 2382167"/>
              <a:gd name="connsiteX122" fmla="*/ 148729 w 935662"/>
              <a:gd name="connsiteY122" fmla="*/ 563493 h 2382167"/>
              <a:gd name="connsiteX123" fmla="*/ 204425 w 935662"/>
              <a:gd name="connsiteY123" fmla="*/ 606431 h 2382167"/>
              <a:gd name="connsiteX124" fmla="*/ 229318 w 935662"/>
              <a:gd name="connsiteY124" fmla="*/ 699155 h 2382167"/>
              <a:gd name="connsiteX125" fmla="*/ 216871 w 935662"/>
              <a:gd name="connsiteY125" fmla="*/ 742405 h 2382167"/>
              <a:gd name="connsiteX126" fmla="*/ 216560 w 935662"/>
              <a:gd name="connsiteY126" fmla="*/ 763251 h 2382167"/>
              <a:gd name="connsiteX127" fmla="*/ 434367 w 935662"/>
              <a:gd name="connsiteY127" fmla="*/ 1467695 h 2382167"/>
              <a:gd name="connsiteX128" fmla="*/ 493485 w 935662"/>
              <a:gd name="connsiteY128" fmla="*/ 1757065 h 2382167"/>
              <a:gd name="connsiteX129" fmla="*/ 504375 w 935662"/>
              <a:gd name="connsiteY129" fmla="*/ 2087817 h 2382167"/>
              <a:gd name="connsiteX130" fmla="*/ 503754 w 935662"/>
              <a:gd name="connsiteY130" fmla="*/ 2141335 h 2382167"/>
              <a:gd name="connsiteX131" fmla="*/ 489751 w 935662"/>
              <a:gd name="connsiteY131" fmla="*/ 2257395 h 2382167"/>
              <a:gd name="connsiteX132" fmla="*/ 488195 w 935662"/>
              <a:gd name="connsiteY132" fmla="*/ 2262372 h 2382167"/>
              <a:gd name="connsiteX133" fmla="*/ 482283 w 935662"/>
              <a:gd name="connsiteY133" fmla="*/ 2269529 h 2382167"/>
              <a:gd name="connsiteX134" fmla="*/ 453036 w 935662"/>
              <a:gd name="connsiteY134" fmla="*/ 1891794 h 2382167"/>
              <a:gd name="connsiteX135" fmla="*/ 472017 w 935662"/>
              <a:gd name="connsiteY135" fmla="*/ 1951223 h 2382167"/>
              <a:gd name="connsiteX136" fmla="*/ 487573 w 935662"/>
              <a:gd name="connsiteY136" fmla="*/ 2012207 h 2382167"/>
              <a:gd name="connsiteX137" fmla="*/ 499398 w 935662"/>
              <a:gd name="connsiteY137" fmla="*/ 2074750 h 2382167"/>
              <a:gd name="connsiteX138" fmla="*/ 502509 w 935662"/>
              <a:gd name="connsiteY138" fmla="*/ 2074750 h 2382167"/>
              <a:gd name="connsiteX139" fmla="*/ 502509 w 935662"/>
              <a:gd name="connsiteY139" fmla="*/ 1982026 h 2382167"/>
              <a:gd name="connsiteX140" fmla="*/ 433122 w 935662"/>
              <a:gd name="connsiteY140" fmla="*/ 1478897 h 2382167"/>
              <a:gd name="connsiteX141" fmla="*/ 419121 w 935662"/>
              <a:gd name="connsiteY141" fmla="*/ 1427247 h 2382167"/>
              <a:gd name="connsiteX142" fmla="*/ 408542 w 935662"/>
              <a:gd name="connsiteY142" fmla="*/ 1414799 h 2382167"/>
              <a:gd name="connsiteX143" fmla="*/ 342577 w 935662"/>
              <a:gd name="connsiteY143" fmla="*/ 1394886 h 2382167"/>
              <a:gd name="connsiteX144" fmla="*/ 267900 w 935662"/>
              <a:gd name="connsiteY144" fmla="*/ 1323633 h 2382167"/>
              <a:gd name="connsiteX145" fmla="*/ 256699 w 935662"/>
              <a:gd name="connsiteY145" fmla="*/ 1269493 h 2382167"/>
              <a:gd name="connsiteX146" fmla="*/ 268523 w 935662"/>
              <a:gd name="connsiteY146" fmla="*/ 1276650 h 2382167"/>
              <a:gd name="connsiteX147" fmla="*/ 306484 w 935662"/>
              <a:gd name="connsiteY147" fmla="*/ 1290029 h 2382167"/>
              <a:gd name="connsiteX148" fmla="*/ 392051 w 935662"/>
              <a:gd name="connsiteY148" fmla="*/ 1350703 h 2382167"/>
              <a:gd name="connsiteX149" fmla="*/ 402006 w 935662"/>
              <a:gd name="connsiteY149" fmla="*/ 1367194 h 2382167"/>
              <a:gd name="connsiteX150" fmla="*/ 401385 w 935662"/>
              <a:gd name="connsiteY150" fmla="*/ 1361282 h 2382167"/>
              <a:gd name="connsiteX151" fmla="*/ 387694 w 935662"/>
              <a:gd name="connsiteY151" fmla="*/ 1311809 h 2382167"/>
              <a:gd name="connsiteX152" fmla="*/ 371825 w 935662"/>
              <a:gd name="connsiteY152" fmla="*/ 1294386 h 2382167"/>
              <a:gd name="connsiteX153" fmla="*/ 307105 w 935662"/>
              <a:gd name="connsiteY153" fmla="*/ 1277582 h 2382167"/>
              <a:gd name="connsiteX154" fmla="*/ 233985 w 935662"/>
              <a:gd name="connsiteY154" fmla="*/ 1212552 h 2382167"/>
              <a:gd name="connsiteX155" fmla="*/ 220917 w 935662"/>
              <a:gd name="connsiteY155" fmla="*/ 1157790 h 2382167"/>
              <a:gd name="connsiteX156" fmla="*/ 223717 w 935662"/>
              <a:gd name="connsiteY156" fmla="*/ 1155924 h 2382167"/>
              <a:gd name="connsiteX157" fmla="*/ 286570 w 935662"/>
              <a:gd name="connsiteY157" fmla="*/ 1177082 h 2382167"/>
              <a:gd name="connsiteX158" fmla="*/ 345689 w 935662"/>
              <a:gd name="connsiteY158" fmla="*/ 1214420 h 2382167"/>
              <a:gd name="connsiteX159" fmla="*/ 371514 w 935662"/>
              <a:gd name="connsiteY159" fmla="*/ 1257047 h 2382167"/>
              <a:gd name="connsiteX160" fmla="*/ 348489 w 935662"/>
              <a:gd name="connsiteY160" fmla="*/ 1182683 h 2382167"/>
              <a:gd name="connsiteX161" fmla="*/ 341643 w 935662"/>
              <a:gd name="connsiteY161" fmla="*/ 1181125 h 2382167"/>
              <a:gd name="connsiteX162" fmla="*/ 262922 w 935662"/>
              <a:gd name="connsiteY162" fmla="*/ 1159967 h 2382167"/>
              <a:gd name="connsiteX163" fmla="*/ 200069 w 935662"/>
              <a:gd name="connsiteY163" fmla="*/ 1103960 h 2382167"/>
              <a:gd name="connsiteX164" fmla="*/ 185757 w 935662"/>
              <a:gd name="connsiteY164" fmla="*/ 1040486 h 2382167"/>
              <a:gd name="connsiteX165" fmla="*/ 252654 w 935662"/>
              <a:gd name="connsiteY165" fmla="*/ 1061644 h 2382167"/>
              <a:gd name="connsiteX166" fmla="*/ 308350 w 935662"/>
              <a:gd name="connsiteY166" fmla="*/ 1097427 h 2382167"/>
              <a:gd name="connsiteX167" fmla="*/ 335731 w 935662"/>
              <a:gd name="connsiteY167" fmla="*/ 1142544 h 2382167"/>
              <a:gd name="connsiteX168" fmla="*/ 333865 w 935662"/>
              <a:gd name="connsiteY168" fmla="*/ 1134142 h 2382167"/>
              <a:gd name="connsiteX169" fmla="*/ 320174 w 935662"/>
              <a:gd name="connsiteY169" fmla="*/ 1089025 h 2382167"/>
              <a:gd name="connsiteX170" fmla="*/ 294970 w 935662"/>
              <a:gd name="connsiteY170" fmla="*/ 1062889 h 2382167"/>
              <a:gd name="connsiteX171" fmla="*/ 229940 w 935662"/>
              <a:gd name="connsiteY171" fmla="*/ 1047021 h 2382167"/>
              <a:gd name="connsiteX172" fmla="*/ 163975 w 935662"/>
              <a:gd name="connsiteY172" fmla="*/ 987591 h 2382167"/>
              <a:gd name="connsiteX173" fmla="*/ 151219 w 935662"/>
              <a:gd name="connsiteY173" fmla="*/ 933450 h 2382167"/>
              <a:gd name="connsiteX174" fmla="*/ 151219 w 935662"/>
              <a:gd name="connsiteY174" fmla="*/ 924738 h 2382167"/>
              <a:gd name="connsiteX175" fmla="*/ 210961 w 935662"/>
              <a:gd name="connsiteY175" fmla="*/ 947141 h 2382167"/>
              <a:gd name="connsiteX176" fmla="*/ 278479 w 935662"/>
              <a:gd name="connsiteY176" fmla="*/ 991325 h 2382167"/>
              <a:gd name="connsiteX177" fmla="*/ 298392 w 935662"/>
              <a:gd name="connsiteY177" fmla="*/ 1021818 h 2382167"/>
              <a:gd name="connsiteX178" fmla="*/ 278479 w 935662"/>
              <a:gd name="connsiteY178" fmla="*/ 960520 h 2382167"/>
              <a:gd name="connsiteX179" fmla="*/ 272256 w 935662"/>
              <a:gd name="connsiteY179" fmla="*/ 955853 h 2382167"/>
              <a:gd name="connsiteX180" fmla="*/ 201937 w 935662"/>
              <a:gd name="connsiteY180" fmla="*/ 935940 h 2382167"/>
              <a:gd name="connsiteX181" fmla="*/ 125083 w 935662"/>
              <a:gd name="connsiteY181" fmla="*/ 865619 h 2382167"/>
              <a:gd name="connsiteX182" fmla="*/ 115436 w 935662"/>
              <a:gd name="connsiteY182" fmla="*/ 822682 h 2382167"/>
              <a:gd name="connsiteX183" fmla="*/ 114191 w 935662"/>
              <a:gd name="connsiteY183" fmla="*/ 810547 h 2382167"/>
              <a:gd name="connsiteX184" fmla="*/ 169266 w 935662"/>
              <a:gd name="connsiteY184" fmla="*/ 832950 h 2382167"/>
              <a:gd name="connsiteX185" fmla="*/ 242698 w 935662"/>
              <a:gd name="connsiteY185" fmla="*/ 878688 h 2382167"/>
              <a:gd name="connsiteX186" fmla="*/ 261677 w 935662"/>
              <a:gd name="connsiteY186" fmla="*/ 909181 h 2382167"/>
              <a:gd name="connsiteX187" fmla="*/ 243009 w 935662"/>
              <a:gd name="connsiteY187" fmla="*/ 854108 h 2382167"/>
              <a:gd name="connsiteX188" fmla="*/ 233675 w 935662"/>
              <a:gd name="connsiteY188" fmla="*/ 846951 h 2382167"/>
              <a:gd name="connsiteX189" fmla="*/ 174867 w 935662"/>
              <a:gd name="connsiteY189" fmla="*/ 823614 h 2382167"/>
              <a:gd name="connsiteX190" fmla="*/ 88055 w 935662"/>
              <a:gd name="connsiteY190" fmla="*/ 747694 h 2382167"/>
              <a:gd name="connsiteX191" fmla="*/ 77476 w 935662"/>
              <a:gd name="connsiteY191" fmla="*/ 702266 h 2382167"/>
              <a:gd name="connsiteX192" fmla="*/ 134106 w 935662"/>
              <a:gd name="connsiteY192" fmla="*/ 720313 h 2382167"/>
              <a:gd name="connsiteX193" fmla="*/ 219982 w 935662"/>
              <a:gd name="connsiteY193" fmla="*/ 795611 h 2382167"/>
              <a:gd name="connsiteX194" fmla="*/ 226829 w 935662"/>
              <a:gd name="connsiteY194" fmla="*/ 804946 h 2382167"/>
              <a:gd name="connsiteX195" fmla="*/ 207848 w 935662"/>
              <a:gd name="connsiteY195" fmla="*/ 750805 h 2382167"/>
              <a:gd name="connsiteX196" fmla="*/ 202248 w 935662"/>
              <a:gd name="connsiteY196" fmla="*/ 744893 h 2382167"/>
              <a:gd name="connsiteX197" fmla="*/ 191046 w 935662"/>
              <a:gd name="connsiteY197" fmla="*/ 737115 h 2382167"/>
              <a:gd name="connsiteX198" fmla="*/ 138773 w 935662"/>
              <a:gd name="connsiteY198" fmla="*/ 610166 h 2382167"/>
              <a:gd name="connsiteX199" fmla="*/ 148729 w 935662"/>
              <a:gd name="connsiteY199" fmla="*/ 563493 h 2382167"/>
              <a:gd name="connsiteX200" fmla="*/ 605187 w 935662"/>
              <a:gd name="connsiteY200" fmla="*/ 473881 h 2382167"/>
              <a:gd name="connsiteX201" fmla="*/ 612965 w 935662"/>
              <a:gd name="connsiteY201" fmla="*/ 485081 h 2382167"/>
              <a:gd name="connsiteX202" fmla="*/ 660261 w 935662"/>
              <a:gd name="connsiteY202" fmla="*/ 522109 h 2382167"/>
              <a:gd name="connsiteX203" fmla="*/ 751117 w 935662"/>
              <a:gd name="connsiteY203" fmla="*/ 632878 h 2382167"/>
              <a:gd name="connsiteX204" fmla="*/ 758585 w 935662"/>
              <a:gd name="connsiteY204" fmla="*/ 726536 h 2382167"/>
              <a:gd name="connsiteX205" fmla="*/ 758274 w 935662"/>
              <a:gd name="connsiteY205" fmla="*/ 735247 h 2382167"/>
              <a:gd name="connsiteX206" fmla="*/ 750806 w 935662"/>
              <a:gd name="connsiteY206" fmla="*/ 729024 h 2382167"/>
              <a:gd name="connsiteX207" fmla="*/ 687953 w 935662"/>
              <a:gd name="connsiteY207" fmla="*/ 685463 h 2382167"/>
              <a:gd name="connsiteX208" fmla="*/ 649372 w 935662"/>
              <a:gd name="connsiteY208" fmla="*/ 663994 h 2382167"/>
              <a:gd name="connsiteX209" fmla="*/ 598342 w 935662"/>
              <a:gd name="connsiteY209" fmla="*/ 584339 h 2382167"/>
              <a:gd name="connsiteX210" fmla="*/ 605187 w 935662"/>
              <a:gd name="connsiteY210" fmla="*/ 473881 h 2382167"/>
              <a:gd name="connsiteX211" fmla="*/ 927539 w 935662"/>
              <a:gd name="connsiteY211" fmla="*/ 469837 h 2382167"/>
              <a:gd name="connsiteX212" fmla="*/ 932829 w 935662"/>
              <a:gd name="connsiteY212" fmla="*/ 584030 h 2382167"/>
              <a:gd name="connsiteX213" fmla="*/ 890824 w 935662"/>
              <a:gd name="connsiteY213" fmla="*/ 650305 h 2382167"/>
              <a:gd name="connsiteX214" fmla="*/ 847573 w 935662"/>
              <a:gd name="connsiteY214" fmla="*/ 675820 h 2382167"/>
              <a:gd name="connsiteX215" fmla="*/ 780988 w 935662"/>
              <a:gd name="connsiteY215" fmla="*/ 722803 h 2382167"/>
              <a:gd name="connsiteX216" fmla="*/ 776942 w 935662"/>
              <a:gd name="connsiteY216" fmla="*/ 725914 h 2382167"/>
              <a:gd name="connsiteX217" fmla="*/ 773520 w 935662"/>
              <a:gd name="connsiteY217" fmla="*/ 725291 h 2382167"/>
              <a:gd name="connsiteX218" fmla="*/ 776942 w 935662"/>
              <a:gd name="connsiteY218" fmla="*/ 655594 h 2382167"/>
              <a:gd name="connsiteX219" fmla="*/ 789077 w 935662"/>
              <a:gd name="connsiteY219" fmla="*/ 599276 h 2382167"/>
              <a:gd name="connsiteX220" fmla="*/ 850374 w 935662"/>
              <a:gd name="connsiteY220" fmla="*/ 524911 h 2382167"/>
              <a:gd name="connsiteX221" fmla="*/ 924738 w 935662"/>
              <a:gd name="connsiteY221" fmla="*/ 470458 h 2382167"/>
              <a:gd name="connsiteX222" fmla="*/ 927539 w 935662"/>
              <a:gd name="connsiteY222" fmla="*/ 469837 h 2382167"/>
              <a:gd name="connsiteX223" fmla="*/ 606743 w 935662"/>
              <a:gd name="connsiteY223" fmla="*/ 311149 h 2382167"/>
              <a:gd name="connsiteX224" fmla="*/ 659328 w 935662"/>
              <a:gd name="connsiteY224" fmla="*/ 357200 h 2382167"/>
              <a:gd name="connsiteX225" fmla="*/ 671773 w 935662"/>
              <a:gd name="connsiteY225" fmla="*/ 362799 h 2382167"/>
              <a:gd name="connsiteX226" fmla="*/ 746761 w 935662"/>
              <a:gd name="connsiteY226" fmla="*/ 451167 h 2382167"/>
              <a:gd name="connsiteX227" fmla="*/ 759206 w 935662"/>
              <a:gd name="connsiteY227" fmla="*/ 556957 h 2382167"/>
              <a:gd name="connsiteX228" fmla="*/ 757961 w 935662"/>
              <a:gd name="connsiteY228" fmla="*/ 570337 h 2382167"/>
              <a:gd name="connsiteX229" fmla="*/ 751428 w 935662"/>
              <a:gd name="connsiteY229" fmla="*/ 565047 h 2382167"/>
              <a:gd name="connsiteX230" fmla="*/ 689820 w 935662"/>
              <a:gd name="connsiteY230" fmla="*/ 521798 h 2382167"/>
              <a:gd name="connsiteX231" fmla="*/ 651236 w 935662"/>
              <a:gd name="connsiteY231" fmla="*/ 500640 h 2382167"/>
              <a:gd name="connsiteX232" fmla="*/ 598654 w 935662"/>
              <a:gd name="connsiteY232" fmla="*/ 416629 h 2382167"/>
              <a:gd name="connsiteX233" fmla="*/ 604877 w 935662"/>
              <a:gd name="connsiteY233" fmla="*/ 314260 h 2382167"/>
              <a:gd name="connsiteX234" fmla="*/ 606743 w 935662"/>
              <a:gd name="connsiteY234" fmla="*/ 311149 h 2382167"/>
              <a:gd name="connsiteX235" fmla="*/ 930029 w 935662"/>
              <a:gd name="connsiteY235" fmla="*/ 304927 h 2382167"/>
              <a:gd name="connsiteX236" fmla="*/ 933140 w 935662"/>
              <a:gd name="connsiteY236" fmla="*/ 414140 h 2382167"/>
              <a:gd name="connsiteX237" fmla="*/ 894557 w 935662"/>
              <a:gd name="connsiteY237" fmla="*/ 484149 h 2382167"/>
              <a:gd name="connsiteX238" fmla="*/ 874333 w 935662"/>
              <a:gd name="connsiteY238" fmla="*/ 497216 h 2382167"/>
              <a:gd name="connsiteX239" fmla="*/ 776010 w 935662"/>
              <a:gd name="connsiteY239" fmla="*/ 563805 h 2382167"/>
              <a:gd name="connsiteX240" fmla="*/ 774141 w 935662"/>
              <a:gd name="connsiteY240" fmla="*/ 546379 h 2382167"/>
              <a:gd name="connsiteX241" fmla="*/ 791256 w 935662"/>
              <a:gd name="connsiteY241" fmla="*/ 427830 h 2382167"/>
              <a:gd name="connsiteX242" fmla="*/ 850685 w 935662"/>
              <a:gd name="connsiteY242" fmla="*/ 360933 h 2382167"/>
              <a:gd name="connsiteX243" fmla="*/ 924117 w 935662"/>
              <a:gd name="connsiteY243" fmla="*/ 307104 h 2382167"/>
              <a:gd name="connsiteX244" fmla="*/ 930029 w 935662"/>
              <a:gd name="connsiteY244" fmla="*/ 304927 h 2382167"/>
              <a:gd name="connsiteX245" fmla="*/ 602386 w 935662"/>
              <a:gd name="connsiteY245" fmla="*/ 148730 h 2382167"/>
              <a:gd name="connsiteX246" fmla="*/ 663062 w 935662"/>
              <a:gd name="connsiteY246" fmla="*/ 196337 h 2382167"/>
              <a:gd name="connsiteX247" fmla="*/ 750495 w 935662"/>
              <a:gd name="connsiteY247" fmla="*/ 343199 h 2382167"/>
              <a:gd name="connsiteX248" fmla="*/ 755473 w 935662"/>
              <a:gd name="connsiteY248" fmla="*/ 414762 h 2382167"/>
              <a:gd name="connsiteX249" fmla="*/ 751116 w 935662"/>
              <a:gd name="connsiteY249" fmla="*/ 415697 h 2382167"/>
              <a:gd name="connsiteX250" fmla="*/ 667418 w 935662"/>
              <a:gd name="connsiteY250" fmla="*/ 346621 h 2382167"/>
              <a:gd name="connsiteX251" fmla="*/ 596163 w 935662"/>
              <a:gd name="connsiteY251" fmla="*/ 229317 h 2382167"/>
              <a:gd name="connsiteX252" fmla="*/ 602386 w 935662"/>
              <a:gd name="connsiteY252" fmla="*/ 148730 h 2382167"/>
              <a:gd name="connsiteX253" fmla="*/ 925671 w 935662"/>
              <a:gd name="connsiteY253" fmla="*/ 140018 h 2382167"/>
              <a:gd name="connsiteX254" fmla="*/ 927539 w 935662"/>
              <a:gd name="connsiteY254" fmla="*/ 159309 h 2382167"/>
              <a:gd name="connsiteX255" fmla="*/ 931272 w 935662"/>
              <a:gd name="connsiteY255" fmla="*/ 221850 h 2382167"/>
              <a:gd name="connsiteX256" fmla="*/ 857840 w 935662"/>
              <a:gd name="connsiteY256" fmla="*/ 341020 h 2382167"/>
              <a:gd name="connsiteX257" fmla="*/ 794055 w 935662"/>
              <a:gd name="connsiteY257" fmla="*/ 385827 h 2382167"/>
              <a:gd name="connsiteX258" fmla="*/ 774452 w 935662"/>
              <a:gd name="connsiteY258" fmla="*/ 410718 h 2382167"/>
              <a:gd name="connsiteX259" fmla="*/ 801212 w 935662"/>
              <a:gd name="connsiteY259" fmla="*/ 259188 h 2382167"/>
              <a:gd name="connsiteX260" fmla="*/ 865308 w 935662"/>
              <a:gd name="connsiteY260" fmla="*/ 188868 h 2382167"/>
              <a:gd name="connsiteX261" fmla="*/ 925671 w 935662"/>
              <a:gd name="connsiteY261" fmla="*/ 140018 h 2382167"/>
              <a:gd name="connsiteX262" fmla="*/ 754851 w 935662"/>
              <a:gd name="connsiteY262" fmla="*/ 0 h 2382167"/>
              <a:gd name="connsiteX263" fmla="*/ 766053 w 935662"/>
              <a:gd name="connsiteY263" fmla="*/ 12135 h 2382167"/>
              <a:gd name="connsiteX264" fmla="*/ 820816 w 935662"/>
              <a:gd name="connsiteY264" fmla="*/ 107657 h 2382167"/>
              <a:gd name="connsiteX265" fmla="*/ 816459 w 935662"/>
              <a:gd name="connsiteY265" fmla="*/ 188557 h 2382167"/>
              <a:gd name="connsiteX266" fmla="*/ 765430 w 935662"/>
              <a:gd name="connsiteY266" fmla="*/ 271323 h 2382167"/>
              <a:gd name="connsiteX267" fmla="*/ 760763 w 935662"/>
              <a:gd name="connsiteY267" fmla="*/ 284080 h 2382167"/>
              <a:gd name="connsiteX268" fmla="*/ 764808 w 935662"/>
              <a:gd name="connsiteY268" fmla="*/ 971101 h 2382167"/>
              <a:gd name="connsiteX269" fmla="*/ 749873 w 935662"/>
              <a:gd name="connsiteY269" fmla="*/ 1387110 h 2382167"/>
              <a:gd name="connsiteX270" fmla="*/ 653105 w 935662"/>
              <a:gd name="connsiteY270" fmla="*/ 1961492 h 2382167"/>
              <a:gd name="connsiteX271" fmla="*/ 637235 w 935662"/>
              <a:gd name="connsiteY271" fmla="*/ 2047059 h 2382167"/>
              <a:gd name="connsiteX272" fmla="*/ 577806 w 935662"/>
              <a:gd name="connsiteY272" fmla="*/ 2214147 h 2382167"/>
              <a:gd name="connsiteX273" fmla="*/ 498773 w 935662"/>
              <a:gd name="connsiteY273" fmla="*/ 2372212 h 2382167"/>
              <a:gd name="connsiteX274" fmla="*/ 492239 w 935662"/>
              <a:gd name="connsiteY274" fmla="*/ 2382167 h 2382167"/>
              <a:gd name="connsiteX275" fmla="*/ 659639 w 935662"/>
              <a:gd name="connsiteY275" fmla="*/ 1748665 h 2382167"/>
              <a:gd name="connsiteX276" fmla="*/ 659328 w 935662"/>
              <a:gd name="connsiteY276" fmla="*/ 1840455 h 2382167"/>
              <a:gd name="connsiteX277" fmla="*/ 655906 w 935662"/>
              <a:gd name="connsiteY277" fmla="*/ 1932866 h 2382167"/>
              <a:gd name="connsiteX278" fmla="*/ 661816 w 935662"/>
              <a:gd name="connsiteY278" fmla="*/ 1912331 h 2382167"/>
              <a:gd name="connsiteX279" fmla="*/ 739915 w 935662"/>
              <a:gd name="connsiteY279" fmla="*/ 1458673 h 2382167"/>
              <a:gd name="connsiteX280" fmla="*/ 758586 w 935662"/>
              <a:gd name="connsiteY280" fmla="*/ 1076270 h 2382167"/>
              <a:gd name="connsiteX281" fmla="*/ 758586 w 935662"/>
              <a:gd name="connsiteY281" fmla="*/ 1058534 h 2382167"/>
              <a:gd name="connsiteX282" fmla="*/ 755785 w 935662"/>
              <a:gd name="connsiteY282" fmla="*/ 1067869 h 2382167"/>
              <a:gd name="connsiteX283" fmla="*/ 731826 w 935662"/>
              <a:gd name="connsiteY283" fmla="*/ 1047955 h 2382167"/>
              <a:gd name="connsiteX284" fmla="*/ 669907 w 935662"/>
              <a:gd name="connsiteY284" fmla="*/ 1010617 h 2382167"/>
              <a:gd name="connsiteX285" fmla="*/ 596164 w 935662"/>
              <a:gd name="connsiteY285" fmla="*/ 877445 h 2382167"/>
              <a:gd name="connsiteX286" fmla="*/ 602387 w 935662"/>
              <a:gd name="connsiteY286" fmla="*/ 810236 h 2382167"/>
              <a:gd name="connsiteX287" fmla="*/ 607365 w 935662"/>
              <a:gd name="connsiteY287" fmla="*/ 814281 h 2382167"/>
              <a:gd name="connsiteX288" fmla="*/ 671152 w 935662"/>
              <a:gd name="connsiteY288" fmla="*/ 861886 h 2382167"/>
              <a:gd name="connsiteX289" fmla="*/ 736493 w 935662"/>
              <a:gd name="connsiteY289" fmla="*/ 925050 h 2382167"/>
              <a:gd name="connsiteX290" fmla="*/ 752050 w 935662"/>
              <a:gd name="connsiteY290" fmla="*/ 981369 h 2382167"/>
              <a:gd name="connsiteX291" fmla="*/ 758896 w 935662"/>
              <a:gd name="connsiteY291" fmla="*/ 1026174 h 2382167"/>
              <a:gd name="connsiteX292" fmla="*/ 759829 w 935662"/>
              <a:gd name="connsiteY292" fmla="*/ 1017774 h 2382167"/>
              <a:gd name="connsiteX293" fmla="*/ 760141 w 935662"/>
              <a:gd name="connsiteY293" fmla="*/ 544824 h 2382167"/>
              <a:gd name="connsiteX294" fmla="*/ 756096 w 935662"/>
              <a:gd name="connsiteY294" fmla="*/ 283769 h 2382167"/>
              <a:gd name="connsiteX295" fmla="*/ 746762 w 935662"/>
              <a:gd name="connsiteY295" fmla="*/ 257009 h 2382167"/>
              <a:gd name="connsiteX296" fmla="*/ 709734 w 935662"/>
              <a:gd name="connsiteY296" fmla="*/ 197580 h 2382167"/>
              <a:gd name="connsiteX297" fmla="*/ 702889 w 935662"/>
              <a:gd name="connsiteY297" fmla="*/ 104858 h 2382167"/>
              <a:gd name="connsiteX298" fmla="*/ 752361 w 935662"/>
              <a:gd name="connsiteY298" fmla="*/ 4667 h 2382167"/>
              <a:gd name="connsiteX299" fmla="*/ 754851 w 935662"/>
              <a:gd name="connsiteY299" fmla="*/ 0 h 238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935662" h="2382167">
                <a:moveTo>
                  <a:pt x="479172" y="1200107"/>
                </a:moveTo>
                <a:cubicBezTo>
                  <a:pt x="481040" y="1203219"/>
                  <a:pt x="482906" y="1204774"/>
                  <a:pt x="483528" y="1206953"/>
                </a:cubicBezTo>
                <a:cubicBezTo>
                  <a:pt x="490996" y="1227177"/>
                  <a:pt x="499709" y="1247091"/>
                  <a:pt x="505621" y="1267938"/>
                </a:cubicBezTo>
                <a:cubicBezTo>
                  <a:pt x="513089" y="1294074"/>
                  <a:pt x="507176" y="1317722"/>
                  <a:pt x="488506" y="1337946"/>
                </a:cubicBezTo>
                <a:cubicBezTo>
                  <a:pt x="478861" y="1348214"/>
                  <a:pt x="468281" y="1357549"/>
                  <a:pt x="459258" y="1367817"/>
                </a:cubicBezTo>
                <a:cubicBezTo>
                  <a:pt x="447434" y="1380886"/>
                  <a:pt x="437478" y="1394266"/>
                  <a:pt x="426586" y="1407956"/>
                </a:cubicBezTo>
                <a:cubicBezTo>
                  <a:pt x="417875" y="1387419"/>
                  <a:pt x="413518" y="1365951"/>
                  <a:pt x="411339" y="1343547"/>
                </a:cubicBezTo>
                <a:cubicBezTo>
                  <a:pt x="410718" y="1335769"/>
                  <a:pt x="411028" y="1328301"/>
                  <a:pt x="410718" y="1320523"/>
                </a:cubicBezTo>
                <a:cubicBezTo>
                  <a:pt x="409473" y="1292208"/>
                  <a:pt x="420052" y="1269183"/>
                  <a:pt x="441521" y="1251136"/>
                </a:cubicBezTo>
                <a:cubicBezTo>
                  <a:pt x="458013" y="1237446"/>
                  <a:pt x="471393" y="1221887"/>
                  <a:pt x="479172" y="1200107"/>
                </a:cubicBezTo>
                <a:close/>
                <a:moveTo>
                  <a:pt x="0" y="1198862"/>
                </a:moveTo>
                <a:cubicBezTo>
                  <a:pt x="14001" y="1210686"/>
                  <a:pt x="28004" y="1222198"/>
                  <a:pt x="42006" y="1234334"/>
                </a:cubicBezTo>
                <a:cubicBezTo>
                  <a:pt x="117926" y="1300608"/>
                  <a:pt x="187936" y="1372795"/>
                  <a:pt x="252032" y="1450894"/>
                </a:cubicBezTo>
                <a:cubicBezTo>
                  <a:pt x="347244" y="1566953"/>
                  <a:pt x="410719" y="1697637"/>
                  <a:pt x="439968" y="1844810"/>
                </a:cubicBezTo>
                <a:cubicBezTo>
                  <a:pt x="441213" y="1851656"/>
                  <a:pt x="443080" y="1858190"/>
                  <a:pt x="444325" y="1865036"/>
                </a:cubicBezTo>
                <a:cubicBezTo>
                  <a:pt x="444325" y="1865036"/>
                  <a:pt x="444325" y="1865347"/>
                  <a:pt x="444012" y="1865347"/>
                </a:cubicBezTo>
                <a:cubicBezTo>
                  <a:pt x="427834" y="1829564"/>
                  <a:pt x="412275" y="1793159"/>
                  <a:pt x="395473" y="1757687"/>
                </a:cubicBezTo>
                <a:cubicBezTo>
                  <a:pt x="357202" y="1675545"/>
                  <a:pt x="305862" y="1601180"/>
                  <a:pt x="251722" y="1529304"/>
                </a:cubicBezTo>
                <a:cubicBezTo>
                  <a:pt x="170511" y="1421334"/>
                  <a:pt x="87123" y="1314921"/>
                  <a:pt x="4356" y="1207575"/>
                </a:cubicBezTo>
                <a:cubicBezTo>
                  <a:pt x="2490" y="1205085"/>
                  <a:pt x="622" y="1202908"/>
                  <a:pt x="0" y="1198862"/>
                </a:cubicBezTo>
                <a:close/>
                <a:moveTo>
                  <a:pt x="440901" y="1077825"/>
                </a:moveTo>
                <a:cubicBezTo>
                  <a:pt x="454591" y="1107385"/>
                  <a:pt x="467971" y="1133521"/>
                  <a:pt x="471394" y="1163081"/>
                </a:cubicBezTo>
                <a:cubicBezTo>
                  <a:pt x="473573" y="1182060"/>
                  <a:pt x="467971" y="1199173"/>
                  <a:pt x="455836" y="1213797"/>
                </a:cubicBezTo>
                <a:cubicBezTo>
                  <a:pt x="448058" y="1223132"/>
                  <a:pt x="439034" y="1231533"/>
                  <a:pt x="431256" y="1240868"/>
                </a:cubicBezTo>
                <a:cubicBezTo>
                  <a:pt x="418497" y="1256424"/>
                  <a:pt x="406051" y="1272294"/>
                  <a:pt x="392671" y="1288785"/>
                </a:cubicBezTo>
                <a:cubicBezTo>
                  <a:pt x="379291" y="1255181"/>
                  <a:pt x="372758" y="1220020"/>
                  <a:pt x="376180" y="1183616"/>
                </a:cubicBezTo>
                <a:cubicBezTo>
                  <a:pt x="378046" y="1164324"/>
                  <a:pt x="387070" y="1148146"/>
                  <a:pt x="401073" y="1135388"/>
                </a:cubicBezTo>
                <a:cubicBezTo>
                  <a:pt x="417876" y="1119831"/>
                  <a:pt x="433744" y="1103961"/>
                  <a:pt x="440901" y="1077825"/>
                </a:cubicBezTo>
                <a:close/>
                <a:moveTo>
                  <a:pt x="925984" y="976078"/>
                </a:moveTo>
                <a:cubicBezTo>
                  <a:pt x="927540" y="991324"/>
                  <a:pt x="929717" y="1004393"/>
                  <a:pt x="930028" y="1017460"/>
                </a:cubicBezTo>
                <a:cubicBezTo>
                  <a:pt x="930651" y="1041419"/>
                  <a:pt x="931583" y="1065689"/>
                  <a:pt x="929406" y="1089648"/>
                </a:cubicBezTo>
                <a:cubicBezTo>
                  <a:pt x="926606" y="1119829"/>
                  <a:pt x="909804" y="1142856"/>
                  <a:pt x="883978" y="1159347"/>
                </a:cubicBezTo>
                <a:cubicBezTo>
                  <a:pt x="876821" y="1163701"/>
                  <a:pt x="869665" y="1168057"/>
                  <a:pt x="862197" y="1171792"/>
                </a:cubicBezTo>
                <a:cubicBezTo>
                  <a:pt x="829216" y="1187660"/>
                  <a:pt x="796856" y="1204774"/>
                  <a:pt x="768230" y="1232777"/>
                </a:cubicBezTo>
                <a:cubicBezTo>
                  <a:pt x="765429" y="1199484"/>
                  <a:pt x="768230" y="1169613"/>
                  <a:pt x="774453" y="1139744"/>
                </a:cubicBezTo>
                <a:cubicBezTo>
                  <a:pt x="775387" y="1136009"/>
                  <a:pt x="776319" y="1132277"/>
                  <a:pt x="777253" y="1128542"/>
                </a:cubicBezTo>
                <a:cubicBezTo>
                  <a:pt x="787522" y="1074712"/>
                  <a:pt x="818325" y="1038619"/>
                  <a:pt x="869977" y="1020884"/>
                </a:cubicBezTo>
                <a:cubicBezTo>
                  <a:pt x="888956" y="1014349"/>
                  <a:pt x="903270" y="1000348"/>
                  <a:pt x="916650" y="986036"/>
                </a:cubicBezTo>
                <a:cubicBezTo>
                  <a:pt x="919138" y="983235"/>
                  <a:pt x="921628" y="980435"/>
                  <a:pt x="925984" y="976078"/>
                </a:cubicBezTo>
                <a:close/>
                <a:moveTo>
                  <a:pt x="602076" y="975456"/>
                </a:moveTo>
                <a:cubicBezTo>
                  <a:pt x="606432" y="980745"/>
                  <a:pt x="608609" y="983545"/>
                  <a:pt x="611099" y="985725"/>
                </a:cubicBezTo>
                <a:cubicBezTo>
                  <a:pt x="625100" y="997859"/>
                  <a:pt x="637235" y="1014040"/>
                  <a:pt x="653415" y="1020573"/>
                </a:cubicBezTo>
                <a:cubicBezTo>
                  <a:pt x="712844" y="1044221"/>
                  <a:pt x="740849" y="1088715"/>
                  <a:pt x="748316" y="1149701"/>
                </a:cubicBezTo>
                <a:cubicBezTo>
                  <a:pt x="752049" y="1178326"/>
                  <a:pt x="755473" y="1206951"/>
                  <a:pt x="750183" y="1237756"/>
                </a:cubicBezTo>
                <a:cubicBezTo>
                  <a:pt x="724979" y="1211620"/>
                  <a:pt x="696353" y="1193574"/>
                  <a:pt x="666172" y="1177704"/>
                </a:cubicBezTo>
                <a:cubicBezTo>
                  <a:pt x="664616" y="1176770"/>
                  <a:pt x="663060" y="1175838"/>
                  <a:pt x="661505" y="1175214"/>
                </a:cubicBezTo>
                <a:cubicBezTo>
                  <a:pt x="609854" y="1150323"/>
                  <a:pt x="588075" y="1108939"/>
                  <a:pt x="593674" y="1052621"/>
                </a:cubicBezTo>
                <a:cubicBezTo>
                  <a:pt x="596164" y="1028041"/>
                  <a:pt x="598964" y="1003461"/>
                  <a:pt x="602076" y="975456"/>
                </a:cubicBezTo>
                <a:close/>
                <a:moveTo>
                  <a:pt x="406363" y="966743"/>
                </a:moveTo>
                <a:cubicBezTo>
                  <a:pt x="419432" y="992569"/>
                  <a:pt x="432501" y="1017772"/>
                  <a:pt x="436234" y="1046709"/>
                </a:cubicBezTo>
                <a:cubicBezTo>
                  <a:pt x="439035" y="1068801"/>
                  <a:pt x="431257" y="1088091"/>
                  <a:pt x="416632" y="1104271"/>
                </a:cubicBezTo>
                <a:cubicBezTo>
                  <a:pt x="405120" y="1117340"/>
                  <a:pt x="392672" y="1129475"/>
                  <a:pt x="381471" y="1142855"/>
                </a:cubicBezTo>
                <a:cubicBezTo>
                  <a:pt x="373382" y="1152811"/>
                  <a:pt x="366536" y="1163702"/>
                  <a:pt x="358757" y="1174903"/>
                </a:cubicBezTo>
                <a:cubicBezTo>
                  <a:pt x="349423" y="1154679"/>
                  <a:pt x="344755" y="1133208"/>
                  <a:pt x="341955" y="1111428"/>
                </a:cubicBezTo>
                <a:cubicBezTo>
                  <a:pt x="341021" y="1104271"/>
                  <a:pt x="340710" y="1096804"/>
                  <a:pt x="340399" y="1089647"/>
                </a:cubicBezTo>
                <a:cubicBezTo>
                  <a:pt x="338533" y="1060399"/>
                  <a:pt x="348178" y="1035819"/>
                  <a:pt x="370271" y="1016838"/>
                </a:cubicBezTo>
                <a:cubicBezTo>
                  <a:pt x="386139" y="1003148"/>
                  <a:pt x="398584" y="987280"/>
                  <a:pt x="406363" y="966743"/>
                </a:cubicBezTo>
                <a:close/>
                <a:moveTo>
                  <a:pt x="371203" y="848818"/>
                </a:moveTo>
                <a:cubicBezTo>
                  <a:pt x="379604" y="870287"/>
                  <a:pt x="387695" y="889890"/>
                  <a:pt x="394850" y="909803"/>
                </a:cubicBezTo>
                <a:cubicBezTo>
                  <a:pt x="406364" y="941853"/>
                  <a:pt x="399519" y="969544"/>
                  <a:pt x="376492" y="994748"/>
                </a:cubicBezTo>
                <a:cubicBezTo>
                  <a:pt x="357513" y="1015283"/>
                  <a:pt x="339465" y="1037064"/>
                  <a:pt x="319863" y="1059778"/>
                </a:cubicBezTo>
                <a:cubicBezTo>
                  <a:pt x="315506" y="1042042"/>
                  <a:pt x="310839" y="1023374"/>
                  <a:pt x="306483" y="1004704"/>
                </a:cubicBezTo>
                <a:cubicBezTo>
                  <a:pt x="304927" y="998170"/>
                  <a:pt x="304927" y="991637"/>
                  <a:pt x="304303" y="985101"/>
                </a:cubicBezTo>
                <a:cubicBezTo>
                  <a:pt x="299949" y="949008"/>
                  <a:pt x="312395" y="920071"/>
                  <a:pt x="339776" y="895802"/>
                </a:cubicBezTo>
                <a:cubicBezTo>
                  <a:pt x="350356" y="886467"/>
                  <a:pt x="357200" y="872777"/>
                  <a:pt x="365291" y="860642"/>
                </a:cubicBezTo>
                <a:cubicBezTo>
                  <a:pt x="367469" y="857531"/>
                  <a:pt x="368714" y="853796"/>
                  <a:pt x="371203" y="848818"/>
                </a:cubicBezTo>
                <a:close/>
                <a:moveTo>
                  <a:pt x="925670" y="804322"/>
                </a:moveTo>
                <a:cubicBezTo>
                  <a:pt x="927226" y="815835"/>
                  <a:pt x="929405" y="827036"/>
                  <a:pt x="930027" y="838549"/>
                </a:cubicBezTo>
                <a:cubicBezTo>
                  <a:pt x="931271" y="863751"/>
                  <a:pt x="933138" y="888955"/>
                  <a:pt x="931582" y="913848"/>
                </a:cubicBezTo>
                <a:cubicBezTo>
                  <a:pt x="929716" y="944651"/>
                  <a:pt x="913535" y="968299"/>
                  <a:pt x="888021" y="985722"/>
                </a:cubicBezTo>
                <a:cubicBezTo>
                  <a:pt x="882732" y="989146"/>
                  <a:pt x="877442" y="992568"/>
                  <a:pt x="871843" y="995680"/>
                </a:cubicBezTo>
                <a:cubicBezTo>
                  <a:pt x="837926" y="1014348"/>
                  <a:pt x="803389" y="1031773"/>
                  <a:pt x="774141" y="1062576"/>
                </a:cubicBezTo>
                <a:cubicBezTo>
                  <a:pt x="769474" y="1008747"/>
                  <a:pt x="776008" y="959586"/>
                  <a:pt x="795610" y="912603"/>
                </a:cubicBezTo>
                <a:cubicBezTo>
                  <a:pt x="806500" y="886465"/>
                  <a:pt x="827037" y="868731"/>
                  <a:pt x="852240" y="857528"/>
                </a:cubicBezTo>
                <a:cubicBezTo>
                  <a:pt x="880243" y="845083"/>
                  <a:pt x="905446" y="829837"/>
                  <a:pt x="925670" y="804322"/>
                </a:cubicBezTo>
                <a:close/>
                <a:moveTo>
                  <a:pt x="334798" y="734625"/>
                </a:moveTo>
                <a:cubicBezTo>
                  <a:pt x="344134" y="759518"/>
                  <a:pt x="353158" y="781609"/>
                  <a:pt x="360625" y="804323"/>
                </a:cubicBezTo>
                <a:cubicBezTo>
                  <a:pt x="369336" y="831704"/>
                  <a:pt x="362181" y="855973"/>
                  <a:pt x="343511" y="877131"/>
                </a:cubicBezTo>
                <a:cubicBezTo>
                  <a:pt x="330130" y="892067"/>
                  <a:pt x="316129" y="907002"/>
                  <a:pt x="303060" y="922248"/>
                </a:cubicBezTo>
                <a:cubicBezTo>
                  <a:pt x="296837" y="929716"/>
                  <a:pt x="292170" y="938429"/>
                  <a:pt x="286257" y="947452"/>
                </a:cubicBezTo>
                <a:cubicBezTo>
                  <a:pt x="275678" y="924738"/>
                  <a:pt x="271634" y="901403"/>
                  <a:pt x="268521" y="877755"/>
                </a:cubicBezTo>
                <a:cubicBezTo>
                  <a:pt x="262922" y="837305"/>
                  <a:pt x="275367" y="804633"/>
                  <a:pt x="307416" y="778497"/>
                </a:cubicBezTo>
                <a:cubicBezTo>
                  <a:pt x="316750" y="771030"/>
                  <a:pt x="322041" y="758584"/>
                  <a:pt x="328886" y="748005"/>
                </a:cubicBezTo>
                <a:cubicBezTo>
                  <a:pt x="331065" y="744894"/>
                  <a:pt x="332310" y="740848"/>
                  <a:pt x="334798" y="734625"/>
                </a:cubicBezTo>
                <a:close/>
                <a:moveTo>
                  <a:pt x="350355" y="650927"/>
                </a:moveTo>
                <a:cubicBezTo>
                  <a:pt x="368402" y="679553"/>
                  <a:pt x="386759" y="708179"/>
                  <a:pt x="403872" y="737116"/>
                </a:cubicBezTo>
                <a:cubicBezTo>
                  <a:pt x="486327" y="875267"/>
                  <a:pt x="556337" y="1019019"/>
                  <a:pt x="607677" y="1171793"/>
                </a:cubicBezTo>
                <a:cubicBezTo>
                  <a:pt x="656216" y="1315546"/>
                  <a:pt x="677995" y="1462719"/>
                  <a:pt x="667105" y="1614562"/>
                </a:cubicBezTo>
                <a:cubicBezTo>
                  <a:pt x="664616" y="1648165"/>
                  <a:pt x="662749" y="1681458"/>
                  <a:pt x="660261" y="1715062"/>
                </a:cubicBezTo>
                <a:cubicBezTo>
                  <a:pt x="659949" y="1717241"/>
                  <a:pt x="659016" y="1720042"/>
                  <a:pt x="658082" y="1725330"/>
                </a:cubicBezTo>
                <a:cubicBezTo>
                  <a:pt x="655592" y="1696083"/>
                  <a:pt x="653104" y="1669634"/>
                  <a:pt x="650925" y="1643498"/>
                </a:cubicBezTo>
                <a:cubicBezTo>
                  <a:pt x="640346" y="1521838"/>
                  <a:pt x="612965" y="1403601"/>
                  <a:pt x="576250" y="1287231"/>
                </a:cubicBezTo>
                <a:cubicBezTo>
                  <a:pt x="510907" y="1078760"/>
                  <a:pt x="434366" y="874644"/>
                  <a:pt x="355333" y="671151"/>
                </a:cubicBezTo>
                <a:cubicBezTo>
                  <a:pt x="352845" y="664929"/>
                  <a:pt x="350666" y="658395"/>
                  <a:pt x="350355" y="650927"/>
                </a:cubicBezTo>
                <a:close/>
                <a:moveTo>
                  <a:pt x="605500" y="643770"/>
                </a:moveTo>
                <a:cubicBezTo>
                  <a:pt x="608611" y="647192"/>
                  <a:pt x="611412" y="650304"/>
                  <a:pt x="614523" y="653728"/>
                </a:cubicBezTo>
                <a:cubicBezTo>
                  <a:pt x="628213" y="669285"/>
                  <a:pt x="644392" y="681730"/>
                  <a:pt x="663684" y="690132"/>
                </a:cubicBezTo>
                <a:cubicBezTo>
                  <a:pt x="677998" y="696355"/>
                  <a:pt x="691688" y="704444"/>
                  <a:pt x="704444" y="713468"/>
                </a:cubicBezTo>
                <a:cubicBezTo>
                  <a:pt x="724047" y="727469"/>
                  <a:pt x="735560" y="748005"/>
                  <a:pt x="742405" y="771030"/>
                </a:cubicBezTo>
                <a:cubicBezTo>
                  <a:pt x="754541" y="810548"/>
                  <a:pt x="760764" y="850685"/>
                  <a:pt x="757653" y="892069"/>
                </a:cubicBezTo>
                <a:cubicBezTo>
                  <a:pt x="757340" y="894246"/>
                  <a:pt x="757029" y="896736"/>
                  <a:pt x="756718" y="900469"/>
                </a:cubicBezTo>
                <a:cubicBezTo>
                  <a:pt x="754229" y="898292"/>
                  <a:pt x="752673" y="897047"/>
                  <a:pt x="751117" y="895802"/>
                </a:cubicBezTo>
                <a:cubicBezTo>
                  <a:pt x="730270" y="881177"/>
                  <a:pt x="709735" y="866242"/>
                  <a:pt x="688887" y="851930"/>
                </a:cubicBezTo>
                <a:cubicBezTo>
                  <a:pt x="682041" y="847263"/>
                  <a:pt x="674263" y="843841"/>
                  <a:pt x="666795" y="840106"/>
                </a:cubicBezTo>
                <a:cubicBezTo>
                  <a:pt x="612033" y="814902"/>
                  <a:pt x="591496" y="771343"/>
                  <a:pt x="596787" y="713157"/>
                </a:cubicBezTo>
                <a:cubicBezTo>
                  <a:pt x="598964" y="690132"/>
                  <a:pt x="600832" y="667418"/>
                  <a:pt x="603010" y="644392"/>
                </a:cubicBezTo>
                <a:cubicBezTo>
                  <a:pt x="603631" y="644081"/>
                  <a:pt x="604565" y="644081"/>
                  <a:pt x="605500" y="643770"/>
                </a:cubicBezTo>
                <a:close/>
                <a:moveTo>
                  <a:pt x="926604" y="634746"/>
                </a:moveTo>
                <a:cubicBezTo>
                  <a:pt x="927849" y="638792"/>
                  <a:pt x="928782" y="640969"/>
                  <a:pt x="929094" y="643148"/>
                </a:cubicBezTo>
                <a:cubicBezTo>
                  <a:pt x="931271" y="672085"/>
                  <a:pt x="934694" y="700711"/>
                  <a:pt x="935628" y="729647"/>
                </a:cubicBezTo>
                <a:cubicBezTo>
                  <a:pt x="936562" y="770718"/>
                  <a:pt x="918515" y="802145"/>
                  <a:pt x="882732" y="823303"/>
                </a:cubicBezTo>
                <a:cubicBezTo>
                  <a:pt x="874331" y="828281"/>
                  <a:pt x="865931" y="832948"/>
                  <a:pt x="857218" y="837615"/>
                </a:cubicBezTo>
                <a:cubicBezTo>
                  <a:pt x="828592" y="852550"/>
                  <a:pt x="801522" y="869665"/>
                  <a:pt x="776942" y="894245"/>
                </a:cubicBezTo>
                <a:cubicBezTo>
                  <a:pt x="772896" y="848507"/>
                  <a:pt x="778185" y="806812"/>
                  <a:pt x="790321" y="765430"/>
                </a:cubicBezTo>
                <a:cubicBezTo>
                  <a:pt x="800277" y="731203"/>
                  <a:pt x="820814" y="705688"/>
                  <a:pt x="852862" y="690753"/>
                </a:cubicBezTo>
                <a:cubicBezTo>
                  <a:pt x="881177" y="677684"/>
                  <a:pt x="907623" y="663061"/>
                  <a:pt x="926604" y="634746"/>
                </a:cubicBezTo>
                <a:close/>
                <a:moveTo>
                  <a:pt x="299016" y="626345"/>
                </a:moveTo>
                <a:cubicBezTo>
                  <a:pt x="311462" y="657772"/>
                  <a:pt x="329198" y="687643"/>
                  <a:pt x="324220" y="723736"/>
                </a:cubicBezTo>
                <a:cubicBezTo>
                  <a:pt x="321109" y="744271"/>
                  <a:pt x="311772" y="761696"/>
                  <a:pt x="296839" y="775387"/>
                </a:cubicBezTo>
                <a:cubicBezTo>
                  <a:pt x="276302" y="793744"/>
                  <a:pt x="260745" y="814591"/>
                  <a:pt x="252964" y="842907"/>
                </a:cubicBezTo>
                <a:cubicBezTo>
                  <a:pt x="226206" y="777875"/>
                  <a:pt x="227762" y="709111"/>
                  <a:pt x="275368" y="660572"/>
                </a:cubicBezTo>
                <a:cubicBezTo>
                  <a:pt x="284702" y="651238"/>
                  <a:pt x="290614" y="638480"/>
                  <a:pt x="299016" y="626345"/>
                </a:cubicBezTo>
                <a:close/>
                <a:moveTo>
                  <a:pt x="148729" y="563493"/>
                </a:moveTo>
                <a:cubicBezTo>
                  <a:pt x="170511" y="575628"/>
                  <a:pt x="188558" y="589318"/>
                  <a:pt x="204425" y="606431"/>
                </a:cubicBezTo>
                <a:cubicBezTo>
                  <a:pt x="229318" y="633190"/>
                  <a:pt x="238342" y="663683"/>
                  <a:pt x="229318" y="699155"/>
                </a:cubicBezTo>
                <a:cubicBezTo>
                  <a:pt x="225584" y="713779"/>
                  <a:pt x="221851" y="728402"/>
                  <a:pt x="216871" y="742405"/>
                </a:cubicBezTo>
                <a:cubicBezTo>
                  <a:pt x="214383" y="749873"/>
                  <a:pt x="214072" y="755783"/>
                  <a:pt x="216560" y="763251"/>
                </a:cubicBezTo>
                <a:cubicBezTo>
                  <a:pt x="296215" y="995992"/>
                  <a:pt x="372136" y="1229666"/>
                  <a:pt x="434367" y="1467695"/>
                </a:cubicBezTo>
                <a:cubicBezTo>
                  <a:pt x="459258" y="1562908"/>
                  <a:pt x="481661" y="1659052"/>
                  <a:pt x="493485" y="1757065"/>
                </a:cubicBezTo>
                <a:cubicBezTo>
                  <a:pt x="506555" y="1866901"/>
                  <a:pt x="509353" y="1977359"/>
                  <a:pt x="504375" y="2087817"/>
                </a:cubicBezTo>
                <a:cubicBezTo>
                  <a:pt x="503441" y="2105553"/>
                  <a:pt x="503441" y="2123599"/>
                  <a:pt x="503754" y="2141335"/>
                </a:cubicBezTo>
                <a:cubicBezTo>
                  <a:pt x="504686" y="2180851"/>
                  <a:pt x="500642" y="2219435"/>
                  <a:pt x="489751" y="2257395"/>
                </a:cubicBezTo>
                <a:cubicBezTo>
                  <a:pt x="489129" y="2258950"/>
                  <a:pt x="489129" y="2260817"/>
                  <a:pt x="488195" y="2262372"/>
                </a:cubicBezTo>
                <a:cubicBezTo>
                  <a:pt x="486639" y="2264862"/>
                  <a:pt x="485084" y="2267352"/>
                  <a:pt x="482283" y="2269529"/>
                </a:cubicBezTo>
                <a:cubicBezTo>
                  <a:pt x="485394" y="2142580"/>
                  <a:pt x="475128" y="2016875"/>
                  <a:pt x="453036" y="1891794"/>
                </a:cubicBezTo>
                <a:cubicBezTo>
                  <a:pt x="459258" y="1911707"/>
                  <a:pt x="466105" y="1931310"/>
                  <a:pt x="472017" y="1951223"/>
                </a:cubicBezTo>
                <a:cubicBezTo>
                  <a:pt x="477929" y="1971447"/>
                  <a:pt x="483217" y="1991673"/>
                  <a:pt x="487573" y="2012207"/>
                </a:cubicBezTo>
                <a:cubicBezTo>
                  <a:pt x="492241" y="2032744"/>
                  <a:pt x="495663" y="2053902"/>
                  <a:pt x="499398" y="2074750"/>
                </a:cubicBezTo>
                <a:cubicBezTo>
                  <a:pt x="500330" y="2074750"/>
                  <a:pt x="501575" y="2074750"/>
                  <a:pt x="502509" y="2074750"/>
                </a:cubicBezTo>
                <a:cubicBezTo>
                  <a:pt x="502509" y="2043945"/>
                  <a:pt x="502509" y="2012831"/>
                  <a:pt x="502509" y="1982026"/>
                </a:cubicBezTo>
                <a:cubicBezTo>
                  <a:pt x="503441" y="1810894"/>
                  <a:pt x="477929" y="1643495"/>
                  <a:pt x="433122" y="1478897"/>
                </a:cubicBezTo>
                <a:cubicBezTo>
                  <a:pt x="428455" y="1461785"/>
                  <a:pt x="424410" y="1444359"/>
                  <a:pt x="419121" y="1427247"/>
                </a:cubicBezTo>
                <a:cubicBezTo>
                  <a:pt x="417565" y="1422267"/>
                  <a:pt x="413209" y="1416355"/>
                  <a:pt x="408542" y="1414799"/>
                </a:cubicBezTo>
                <a:cubicBezTo>
                  <a:pt x="386760" y="1407332"/>
                  <a:pt x="364980" y="1398932"/>
                  <a:pt x="342577" y="1394886"/>
                </a:cubicBezTo>
                <a:cubicBezTo>
                  <a:pt x="301193" y="1387418"/>
                  <a:pt x="276302" y="1364705"/>
                  <a:pt x="267900" y="1323633"/>
                </a:cubicBezTo>
                <a:cubicBezTo>
                  <a:pt x="264478" y="1306208"/>
                  <a:pt x="260745" y="1288784"/>
                  <a:pt x="256699" y="1269493"/>
                </a:cubicBezTo>
                <a:cubicBezTo>
                  <a:pt x="261988" y="1272604"/>
                  <a:pt x="265099" y="1275094"/>
                  <a:pt x="268523" y="1276650"/>
                </a:cubicBezTo>
                <a:cubicBezTo>
                  <a:pt x="280969" y="1281628"/>
                  <a:pt x="293415" y="1288784"/>
                  <a:pt x="306484" y="1290029"/>
                </a:cubicBezTo>
                <a:cubicBezTo>
                  <a:pt x="346934" y="1294073"/>
                  <a:pt x="374625" y="1314610"/>
                  <a:pt x="392051" y="1350703"/>
                </a:cubicBezTo>
                <a:cubicBezTo>
                  <a:pt x="394849" y="1356305"/>
                  <a:pt x="397650" y="1361904"/>
                  <a:pt x="402006" y="1367194"/>
                </a:cubicBezTo>
                <a:cubicBezTo>
                  <a:pt x="401696" y="1365328"/>
                  <a:pt x="401696" y="1363149"/>
                  <a:pt x="401385" y="1361282"/>
                </a:cubicBezTo>
                <a:cubicBezTo>
                  <a:pt x="396718" y="1344791"/>
                  <a:pt x="391427" y="1328611"/>
                  <a:pt x="387694" y="1311809"/>
                </a:cubicBezTo>
                <a:cubicBezTo>
                  <a:pt x="385515" y="1302475"/>
                  <a:pt x="380848" y="1296874"/>
                  <a:pt x="371825" y="1294386"/>
                </a:cubicBezTo>
                <a:cubicBezTo>
                  <a:pt x="350356" y="1288474"/>
                  <a:pt x="328887" y="1281317"/>
                  <a:pt x="307105" y="1277582"/>
                </a:cubicBezTo>
                <a:cubicBezTo>
                  <a:pt x="268211" y="1271048"/>
                  <a:pt x="243320" y="1250824"/>
                  <a:pt x="233985" y="1212552"/>
                </a:cubicBezTo>
                <a:cubicBezTo>
                  <a:pt x="229629" y="1194194"/>
                  <a:pt x="225273" y="1176148"/>
                  <a:pt x="220917" y="1157790"/>
                </a:cubicBezTo>
                <a:cubicBezTo>
                  <a:pt x="221851" y="1156856"/>
                  <a:pt x="222783" y="1156545"/>
                  <a:pt x="223717" y="1155924"/>
                </a:cubicBezTo>
                <a:cubicBezTo>
                  <a:pt x="242386" y="1169925"/>
                  <a:pt x="263856" y="1174281"/>
                  <a:pt x="286570" y="1177082"/>
                </a:cubicBezTo>
                <a:cubicBezTo>
                  <a:pt x="311772" y="1180193"/>
                  <a:pt x="331998" y="1192949"/>
                  <a:pt x="345689" y="1214420"/>
                </a:cubicBezTo>
                <a:cubicBezTo>
                  <a:pt x="354089" y="1227487"/>
                  <a:pt x="361869" y="1241178"/>
                  <a:pt x="371514" y="1257047"/>
                </a:cubicBezTo>
                <a:cubicBezTo>
                  <a:pt x="363425" y="1230599"/>
                  <a:pt x="356268" y="1206640"/>
                  <a:pt x="348489" y="1182683"/>
                </a:cubicBezTo>
                <a:cubicBezTo>
                  <a:pt x="348179" y="1181438"/>
                  <a:pt x="344133" y="1181749"/>
                  <a:pt x="341643" y="1181125"/>
                </a:cubicBezTo>
                <a:cubicBezTo>
                  <a:pt x="315507" y="1173970"/>
                  <a:pt x="289371" y="1165879"/>
                  <a:pt x="262922" y="1159967"/>
                </a:cubicBezTo>
                <a:cubicBezTo>
                  <a:pt x="230874" y="1153123"/>
                  <a:pt x="209092" y="1135387"/>
                  <a:pt x="200069" y="1103960"/>
                </a:cubicBezTo>
                <a:cubicBezTo>
                  <a:pt x="194157" y="1083426"/>
                  <a:pt x="189490" y="1062268"/>
                  <a:pt x="185757" y="1040486"/>
                </a:cubicBezTo>
                <a:cubicBezTo>
                  <a:pt x="206292" y="1055111"/>
                  <a:pt x="229318" y="1058222"/>
                  <a:pt x="252654" y="1061644"/>
                </a:cubicBezTo>
                <a:cubicBezTo>
                  <a:pt x="276302" y="1065068"/>
                  <a:pt x="295281" y="1077203"/>
                  <a:pt x="308350" y="1097427"/>
                </a:cubicBezTo>
                <a:cubicBezTo>
                  <a:pt x="317684" y="1111739"/>
                  <a:pt x="326086" y="1126674"/>
                  <a:pt x="335731" y="1142544"/>
                </a:cubicBezTo>
                <a:cubicBezTo>
                  <a:pt x="334799" y="1138809"/>
                  <a:pt x="334486" y="1136632"/>
                  <a:pt x="333865" y="1134142"/>
                </a:cubicBezTo>
                <a:cubicBezTo>
                  <a:pt x="329198" y="1119207"/>
                  <a:pt x="323286" y="1104273"/>
                  <a:pt x="320174" y="1089025"/>
                </a:cubicBezTo>
                <a:cubicBezTo>
                  <a:pt x="317063" y="1074090"/>
                  <a:pt x="308972" y="1066311"/>
                  <a:pt x="294970" y="1062889"/>
                </a:cubicBezTo>
                <a:cubicBezTo>
                  <a:pt x="273191" y="1057600"/>
                  <a:pt x="251722" y="1051065"/>
                  <a:pt x="229940" y="1047021"/>
                </a:cubicBezTo>
                <a:cubicBezTo>
                  <a:pt x="195402" y="1040486"/>
                  <a:pt x="173311" y="1021194"/>
                  <a:pt x="163975" y="987591"/>
                </a:cubicBezTo>
                <a:cubicBezTo>
                  <a:pt x="158998" y="969855"/>
                  <a:pt x="155265" y="951497"/>
                  <a:pt x="151219" y="933450"/>
                </a:cubicBezTo>
                <a:cubicBezTo>
                  <a:pt x="150596" y="931273"/>
                  <a:pt x="151219" y="928783"/>
                  <a:pt x="151219" y="924738"/>
                </a:cubicBezTo>
                <a:cubicBezTo>
                  <a:pt x="169266" y="940296"/>
                  <a:pt x="189490" y="944963"/>
                  <a:pt x="210961" y="947141"/>
                </a:cubicBezTo>
                <a:cubicBezTo>
                  <a:pt x="240830" y="950252"/>
                  <a:pt x="263233" y="965498"/>
                  <a:pt x="278479" y="991325"/>
                </a:cubicBezTo>
                <a:cubicBezTo>
                  <a:pt x="284702" y="1001592"/>
                  <a:pt x="290614" y="1012171"/>
                  <a:pt x="298392" y="1021818"/>
                </a:cubicBezTo>
                <a:cubicBezTo>
                  <a:pt x="291859" y="1001281"/>
                  <a:pt x="285325" y="980746"/>
                  <a:pt x="278479" y="960520"/>
                </a:cubicBezTo>
                <a:cubicBezTo>
                  <a:pt x="277858" y="958654"/>
                  <a:pt x="274746" y="956787"/>
                  <a:pt x="272256" y="955853"/>
                </a:cubicBezTo>
                <a:cubicBezTo>
                  <a:pt x="248921" y="949009"/>
                  <a:pt x="225894" y="939673"/>
                  <a:pt x="201937" y="935940"/>
                </a:cubicBezTo>
                <a:cubicBezTo>
                  <a:pt x="159932" y="929094"/>
                  <a:pt x="134106" y="907003"/>
                  <a:pt x="125083" y="865619"/>
                </a:cubicBezTo>
                <a:cubicBezTo>
                  <a:pt x="121972" y="851307"/>
                  <a:pt x="118548" y="836994"/>
                  <a:pt x="115436" y="822682"/>
                </a:cubicBezTo>
                <a:cubicBezTo>
                  <a:pt x="114815" y="819570"/>
                  <a:pt x="114815" y="816146"/>
                  <a:pt x="114191" y="810547"/>
                </a:cubicBezTo>
                <a:cubicBezTo>
                  <a:pt x="131306" y="825482"/>
                  <a:pt x="149040" y="831394"/>
                  <a:pt x="169266" y="832950"/>
                </a:cubicBezTo>
                <a:cubicBezTo>
                  <a:pt x="201314" y="835751"/>
                  <a:pt x="226207" y="850373"/>
                  <a:pt x="242698" y="878688"/>
                </a:cubicBezTo>
                <a:cubicBezTo>
                  <a:pt x="248608" y="888957"/>
                  <a:pt x="254520" y="899225"/>
                  <a:pt x="261677" y="909181"/>
                </a:cubicBezTo>
                <a:cubicBezTo>
                  <a:pt x="255455" y="890823"/>
                  <a:pt x="249853" y="872155"/>
                  <a:pt x="243009" y="854108"/>
                </a:cubicBezTo>
                <a:cubicBezTo>
                  <a:pt x="241764" y="850997"/>
                  <a:pt x="236786" y="849441"/>
                  <a:pt x="233675" y="846951"/>
                </a:cubicBezTo>
                <a:cubicBezTo>
                  <a:pt x="215939" y="834193"/>
                  <a:pt x="196647" y="826104"/>
                  <a:pt x="174867" y="823614"/>
                </a:cubicBezTo>
                <a:cubicBezTo>
                  <a:pt x="128816" y="818325"/>
                  <a:pt x="99568" y="793122"/>
                  <a:pt x="88055" y="747694"/>
                </a:cubicBezTo>
                <a:cubicBezTo>
                  <a:pt x="84322" y="732137"/>
                  <a:pt x="80898" y="716578"/>
                  <a:pt x="77476" y="702266"/>
                </a:cubicBezTo>
                <a:cubicBezTo>
                  <a:pt x="96457" y="708489"/>
                  <a:pt x="115125" y="714401"/>
                  <a:pt x="134106" y="720313"/>
                </a:cubicBezTo>
                <a:cubicBezTo>
                  <a:pt x="173933" y="732759"/>
                  <a:pt x="201003" y="759518"/>
                  <a:pt x="219982" y="795611"/>
                </a:cubicBezTo>
                <a:cubicBezTo>
                  <a:pt x="221851" y="799034"/>
                  <a:pt x="223406" y="802145"/>
                  <a:pt x="226829" y="804946"/>
                </a:cubicBezTo>
                <a:cubicBezTo>
                  <a:pt x="220606" y="786899"/>
                  <a:pt x="214383" y="768852"/>
                  <a:pt x="207848" y="750805"/>
                </a:cubicBezTo>
                <a:cubicBezTo>
                  <a:pt x="206915" y="748628"/>
                  <a:pt x="204425" y="746762"/>
                  <a:pt x="202248" y="744893"/>
                </a:cubicBezTo>
                <a:cubicBezTo>
                  <a:pt x="198513" y="742093"/>
                  <a:pt x="194780" y="739605"/>
                  <a:pt x="191046" y="737115"/>
                </a:cubicBezTo>
                <a:cubicBezTo>
                  <a:pt x="145618" y="706312"/>
                  <a:pt x="127571" y="664306"/>
                  <a:pt x="138773" y="610166"/>
                </a:cubicBezTo>
                <a:cubicBezTo>
                  <a:pt x="141885" y="594920"/>
                  <a:pt x="145307" y="579674"/>
                  <a:pt x="148729" y="563493"/>
                </a:cubicBezTo>
                <a:close/>
                <a:moveTo>
                  <a:pt x="605187" y="473881"/>
                </a:moveTo>
                <a:cubicBezTo>
                  <a:pt x="608922" y="479171"/>
                  <a:pt x="610477" y="482283"/>
                  <a:pt x="612965" y="485081"/>
                </a:cubicBezTo>
                <a:cubicBezTo>
                  <a:pt x="626345" y="500329"/>
                  <a:pt x="640659" y="514952"/>
                  <a:pt x="660261" y="522109"/>
                </a:cubicBezTo>
                <a:cubicBezTo>
                  <a:pt x="712535" y="541090"/>
                  <a:pt x="741161" y="578740"/>
                  <a:pt x="751117" y="632878"/>
                </a:cubicBezTo>
                <a:cubicBezTo>
                  <a:pt x="757029" y="663994"/>
                  <a:pt x="760451" y="695110"/>
                  <a:pt x="758585" y="726536"/>
                </a:cubicBezTo>
                <a:cubicBezTo>
                  <a:pt x="758896" y="729335"/>
                  <a:pt x="758585" y="731514"/>
                  <a:pt x="758274" y="735247"/>
                </a:cubicBezTo>
                <a:cubicBezTo>
                  <a:pt x="754852" y="732447"/>
                  <a:pt x="752984" y="730580"/>
                  <a:pt x="750806" y="729024"/>
                </a:cubicBezTo>
                <a:cubicBezTo>
                  <a:pt x="729959" y="714400"/>
                  <a:pt x="709422" y="699466"/>
                  <a:pt x="687953" y="685463"/>
                </a:cubicBezTo>
                <a:cubicBezTo>
                  <a:pt x="675818" y="677374"/>
                  <a:pt x="662128" y="671462"/>
                  <a:pt x="649372" y="663994"/>
                </a:cubicBezTo>
                <a:cubicBezTo>
                  <a:pt x="619190" y="645947"/>
                  <a:pt x="601454" y="619811"/>
                  <a:pt x="598342" y="584339"/>
                </a:cubicBezTo>
                <a:cubicBezTo>
                  <a:pt x="594920" y="548245"/>
                  <a:pt x="600209" y="512775"/>
                  <a:pt x="605187" y="473881"/>
                </a:cubicBezTo>
                <a:close/>
                <a:moveTo>
                  <a:pt x="927539" y="469837"/>
                </a:moveTo>
                <a:cubicBezTo>
                  <a:pt x="931584" y="507797"/>
                  <a:pt x="938429" y="545757"/>
                  <a:pt x="932829" y="584030"/>
                </a:cubicBezTo>
                <a:cubicBezTo>
                  <a:pt x="928784" y="612032"/>
                  <a:pt x="914783" y="634746"/>
                  <a:pt x="890824" y="650305"/>
                </a:cubicBezTo>
                <a:cubicBezTo>
                  <a:pt x="876823" y="659639"/>
                  <a:pt x="861264" y="666484"/>
                  <a:pt x="847573" y="675820"/>
                </a:cubicBezTo>
                <a:cubicBezTo>
                  <a:pt x="824860" y="690753"/>
                  <a:pt x="803080" y="706933"/>
                  <a:pt x="780988" y="722803"/>
                </a:cubicBezTo>
                <a:cubicBezTo>
                  <a:pt x="779743" y="723735"/>
                  <a:pt x="778498" y="724980"/>
                  <a:pt x="776942" y="725914"/>
                </a:cubicBezTo>
                <a:cubicBezTo>
                  <a:pt x="775697" y="725604"/>
                  <a:pt x="774765" y="725604"/>
                  <a:pt x="773520" y="725291"/>
                </a:cubicBezTo>
                <a:cubicBezTo>
                  <a:pt x="774454" y="701956"/>
                  <a:pt x="774454" y="678618"/>
                  <a:pt x="776942" y="655594"/>
                </a:cubicBezTo>
                <a:cubicBezTo>
                  <a:pt x="779121" y="636615"/>
                  <a:pt x="784099" y="617944"/>
                  <a:pt x="789077" y="599276"/>
                </a:cubicBezTo>
                <a:cubicBezTo>
                  <a:pt x="798100" y="565049"/>
                  <a:pt x="818637" y="539534"/>
                  <a:pt x="850374" y="524911"/>
                </a:cubicBezTo>
                <a:cubicBezTo>
                  <a:pt x="879000" y="511842"/>
                  <a:pt x="905447" y="496285"/>
                  <a:pt x="924738" y="470458"/>
                </a:cubicBezTo>
                <a:cubicBezTo>
                  <a:pt x="925049" y="470148"/>
                  <a:pt x="925983" y="470148"/>
                  <a:pt x="927539" y="469837"/>
                </a:cubicBezTo>
                <a:close/>
                <a:moveTo>
                  <a:pt x="606743" y="311149"/>
                </a:moveTo>
                <a:cubicBezTo>
                  <a:pt x="620744" y="331373"/>
                  <a:pt x="637235" y="347553"/>
                  <a:pt x="659328" y="357200"/>
                </a:cubicBezTo>
                <a:cubicBezTo>
                  <a:pt x="663371" y="359066"/>
                  <a:pt x="667728" y="360933"/>
                  <a:pt x="671773" y="362799"/>
                </a:cubicBezTo>
                <a:cubicBezTo>
                  <a:pt x="711289" y="379914"/>
                  <a:pt x="736182" y="408850"/>
                  <a:pt x="746761" y="451167"/>
                </a:cubicBezTo>
                <a:cubicBezTo>
                  <a:pt x="755471" y="486015"/>
                  <a:pt x="761073" y="520864"/>
                  <a:pt x="759206" y="556957"/>
                </a:cubicBezTo>
                <a:cubicBezTo>
                  <a:pt x="758895" y="561003"/>
                  <a:pt x="758585" y="565047"/>
                  <a:pt x="757961" y="570337"/>
                </a:cubicBezTo>
                <a:cubicBezTo>
                  <a:pt x="755161" y="567848"/>
                  <a:pt x="753294" y="566292"/>
                  <a:pt x="751428" y="565047"/>
                </a:cubicBezTo>
                <a:cubicBezTo>
                  <a:pt x="730891" y="550424"/>
                  <a:pt x="710667" y="535799"/>
                  <a:pt x="689820" y="521798"/>
                </a:cubicBezTo>
                <a:cubicBezTo>
                  <a:pt x="677685" y="513707"/>
                  <a:pt x="663995" y="507795"/>
                  <a:pt x="651236" y="500640"/>
                </a:cubicBezTo>
                <a:cubicBezTo>
                  <a:pt x="618878" y="481970"/>
                  <a:pt x="598965" y="454278"/>
                  <a:pt x="598654" y="416629"/>
                </a:cubicBezTo>
                <a:cubicBezTo>
                  <a:pt x="598341" y="382402"/>
                  <a:pt x="602697" y="348487"/>
                  <a:pt x="604877" y="314260"/>
                </a:cubicBezTo>
                <a:cubicBezTo>
                  <a:pt x="605187" y="313326"/>
                  <a:pt x="606120" y="312394"/>
                  <a:pt x="606743" y="311149"/>
                </a:cubicBezTo>
                <a:close/>
                <a:moveTo>
                  <a:pt x="930029" y="304927"/>
                </a:moveTo>
                <a:cubicBezTo>
                  <a:pt x="931272" y="342265"/>
                  <a:pt x="934072" y="378359"/>
                  <a:pt x="933140" y="414140"/>
                </a:cubicBezTo>
                <a:cubicBezTo>
                  <a:pt x="932517" y="443078"/>
                  <a:pt x="918205" y="466724"/>
                  <a:pt x="894557" y="484149"/>
                </a:cubicBezTo>
                <a:cubicBezTo>
                  <a:pt x="888023" y="488816"/>
                  <a:pt x="881488" y="493484"/>
                  <a:pt x="874333" y="497216"/>
                </a:cubicBezTo>
                <a:cubicBezTo>
                  <a:pt x="840106" y="515887"/>
                  <a:pt x="804946" y="533310"/>
                  <a:pt x="776010" y="563805"/>
                </a:cubicBezTo>
                <a:cubicBezTo>
                  <a:pt x="775076" y="556336"/>
                  <a:pt x="774452" y="551357"/>
                  <a:pt x="774141" y="546379"/>
                </a:cubicBezTo>
                <a:cubicBezTo>
                  <a:pt x="772586" y="505929"/>
                  <a:pt x="778809" y="466413"/>
                  <a:pt x="791256" y="427830"/>
                </a:cubicBezTo>
                <a:cubicBezTo>
                  <a:pt x="801522" y="396716"/>
                  <a:pt x="821748" y="374313"/>
                  <a:pt x="850685" y="360933"/>
                </a:cubicBezTo>
                <a:cubicBezTo>
                  <a:pt x="879000" y="347865"/>
                  <a:pt x="905136" y="332618"/>
                  <a:pt x="924117" y="307104"/>
                </a:cubicBezTo>
                <a:cubicBezTo>
                  <a:pt x="924738" y="306793"/>
                  <a:pt x="925983" y="306482"/>
                  <a:pt x="930029" y="304927"/>
                </a:cubicBezTo>
                <a:close/>
                <a:moveTo>
                  <a:pt x="602386" y="148730"/>
                </a:moveTo>
                <a:cubicBezTo>
                  <a:pt x="619500" y="169577"/>
                  <a:pt x="641280" y="182644"/>
                  <a:pt x="663062" y="196337"/>
                </a:cubicBezTo>
                <a:cubicBezTo>
                  <a:pt x="716578" y="230562"/>
                  <a:pt x="742093" y="282212"/>
                  <a:pt x="750495" y="343199"/>
                </a:cubicBezTo>
                <a:cubicBezTo>
                  <a:pt x="753606" y="366847"/>
                  <a:pt x="753917" y="390804"/>
                  <a:pt x="755473" y="414762"/>
                </a:cubicBezTo>
                <a:cubicBezTo>
                  <a:pt x="754228" y="415075"/>
                  <a:pt x="752672" y="415386"/>
                  <a:pt x="751116" y="415697"/>
                </a:cubicBezTo>
                <a:cubicBezTo>
                  <a:pt x="730580" y="383649"/>
                  <a:pt x="701022" y="363423"/>
                  <a:pt x="667418" y="346621"/>
                </a:cubicBezTo>
                <a:cubicBezTo>
                  <a:pt x="619500" y="322975"/>
                  <a:pt x="595542" y="282836"/>
                  <a:pt x="596163" y="229317"/>
                </a:cubicBezTo>
                <a:cubicBezTo>
                  <a:pt x="596476" y="202559"/>
                  <a:pt x="599275" y="175800"/>
                  <a:pt x="602386" y="148730"/>
                </a:cubicBezTo>
                <a:close/>
                <a:moveTo>
                  <a:pt x="925671" y="140018"/>
                </a:moveTo>
                <a:cubicBezTo>
                  <a:pt x="926605" y="148107"/>
                  <a:pt x="927227" y="153708"/>
                  <a:pt x="927539" y="159309"/>
                </a:cubicBezTo>
                <a:cubicBezTo>
                  <a:pt x="928783" y="180157"/>
                  <a:pt x="930962" y="201002"/>
                  <a:pt x="931272" y="221850"/>
                </a:cubicBezTo>
                <a:cubicBezTo>
                  <a:pt x="932207" y="276924"/>
                  <a:pt x="907003" y="316751"/>
                  <a:pt x="857840" y="341020"/>
                </a:cubicBezTo>
                <a:cubicBezTo>
                  <a:pt x="834194" y="352844"/>
                  <a:pt x="811791" y="365603"/>
                  <a:pt x="794055" y="385827"/>
                </a:cubicBezTo>
                <a:cubicBezTo>
                  <a:pt x="788454" y="393294"/>
                  <a:pt x="782544" y="401073"/>
                  <a:pt x="774452" y="410718"/>
                </a:cubicBezTo>
                <a:cubicBezTo>
                  <a:pt x="772275" y="356267"/>
                  <a:pt x="777253" y="306172"/>
                  <a:pt x="801212" y="259188"/>
                </a:cubicBezTo>
                <a:cubicBezTo>
                  <a:pt x="816147" y="229941"/>
                  <a:pt x="837306" y="205982"/>
                  <a:pt x="865308" y="188868"/>
                </a:cubicBezTo>
                <a:cubicBezTo>
                  <a:pt x="886779" y="175801"/>
                  <a:pt x="907624" y="162110"/>
                  <a:pt x="925671" y="140018"/>
                </a:cubicBezTo>
                <a:close/>
                <a:moveTo>
                  <a:pt x="754851" y="0"/>
                </a:moveTo>
                <a:cubicBezTo>
                  <a:pt x="759518" y="4978"/>
                  <a:pt x="762940" y="8402"/>
                  <a:pt x="766053" y="12135"/>
                </a:cubicBezTo>
                <a:cubicBezTo>
                  <a:pt x="790945" y="40139"/>
                  <a:pt x="809613" y="71564"/>
                  <a:pt x="820816" y="107657"/>
                </a:cubicBezTo>
                <a:cubicBezTo>
                  <a:pt x="829528" y="135351"/>
                  <a:pt x="827973" y="161797"/>
                  <a:pt x="816459" y="188557"/>
                </a:cubicBezTo>
                <a:cubicBezTo>
                  <a:pt x="803390" y="218738"/>
                  <a:pt x="785656" y="245498"/>
                  <a:pt x="765430" y="271323"/>
                </a:cubicBezTo>
                <a:cubicBezTo>
                  <a:pt x="762629" y="274745"/>
                  <a:pt x="760452" y="279723"/>
                  <a:pt x="760763" y="284080"/>
                </a:cubicBezTo>
                <a:cubicBezTo>
                  <a:pt x="766053" y="513087"/>
                  <a:pt x="769786" y="742094"/>
                  <a:pt x="764808" y="971101"/>
                </a:cubicBezTo>
                <a:cubicBezTo>
                  <a:pt x="762008" y="1109874"/>
                  <a:pt x="756717" y="1248647"/>
                  <a:pt x="749873" y="1387110"/>
                </a:cubicBezTo>
                <a:cubicBezTo>
                  <a:pt x="740226" y="1582200"/>
                  <a:pt x="708801" y="1773869"/>
                  <a:pt x="653105" y="1961492"/>
                </a:cubicBezTo>
                <a:cubicBezTo>
                  <a:pt x="645014" y="1989185"/>
                  <a:pt x="643147" y="2018433"/>
                  <a:pt x="637235" y="2047059"/>
                </a:cubicBezTo>
                <a:cubicBezTo>
                  <a:pt x="625101" y="2105555"/>
                  <a:pt x="609854" y="2163739"/>
                  <a:pt x="577806" y="2214147"/>
                </a:cubicBezTo>
                <a:cubicBezTo>
                  <a:pt x="546069" y="2264553"/>
                  <a:pt x="523976" y="2319004"/>
                  <a:pt x="498773" y="2372212"/>
                </a:cubicBezTo>
                <a:cubicBezTo>
                  <a:pt x="497217" y="2375634"/>
                  <a:pt x="495040" y="2379367"/>
                  <a:pt x="492239" y="2382167"/>
                </a:cubicBezTo>
                <a:cubicBezTo>
                  <a:pt x="582163" y="2179609"/>
                  <a:pt x="630702" y="1966782"/>
                  <a:pt x="659639" y="1748665"/>
                </a:cubicBezTo>
                <a:cubicBezTo>
                  <a:pt x="659639" y="1779159"/>
                  <a:pt x="660260" y="1809962"/>
                  <a:pt x="659328" y="1840455"/>
                </a:cubicBezTo>
                <a:cubicBezTo>
                  <a:pt x="658705" y="1871260"/>
                  <a:pt x="656527" y="1901752"/>
                  <a:pt x="655906" y="1932866"/>
                </a:cubicBezTo>
                <a:cubicBezTo>
                  <a:pt x="657772" y="1926022"/>
                  <a:pt x="659949" y="1919176"/>
                  <a:pt x="661816" y="1912331"/>
                </a:cubicBezTo>
                <a:cubicBezTo>
                  <a:pt x="702889" y="1763601"/>
                  <a:pt x="730581" y="1612693"/>
                  <a:pt x="739915" y="1458673"/>
                </a:cubicBezTo>
                <a:cubicBezTo>
                  <a:pt x="747694" y="1331414"/>
                  <a:pt x="752674" y="1203841"/>
                  <a:pt x="758586" y="1076270"/>
                </a:cubicBezTo>
                <a:cubicBezTo>
                  <a:pt x="758896" y="1071291"/>
                  <a:pt x="758586" y="1066624"/>
                  <a:pt x="758586" y="1058534"/>
                </a:cubicBezTo>
                <a:cubicBezTo>
                  <a:pt x="757341" y="1063202"/>
                  <a:pt x="756717" y="1065068"/>
                  <a:pt x="755785" y="1067869"/>
                </a:cubicBezTo>
                <a:cubicBezTo>
                  <a:pt x="747694" y="1061022"/>
                  <a:pt x="740226" y="1053244"/>
                  <a:pt x="731826" y="1047955"/>
                </a:cubicBezTo>
                <a:cubicBezTo>
                  <a:pt x="711600" y="1034886"/>
                  <a:pt x="691687" y="1020574"/>
                  <a:pt x="669907" y="1010617"/>
                </a:cubicBezTo>
                <a:cubicBezTo>
                  <a:pt x="612032" y="983857"/>
                  <a:pt x="589630" y="939364"/>
                  <a:pt x="596164" y="877445"/>
                </a:cubicBezTo>
                <a:cubicBezTo>
                  <a:pt x="598654" y="855663"/>
                  <a:pt x="600209" y="833884"/>
                  <a:pt x="602387" y="810236"/>
                </a:cubicBezTo>
                <a:cubicBezTo>
                  <a:pt x="605187" y="812415"/>
                  <a:pt x="606432" y="813347"/>
                  <a:pt x="607365" y="814281"/>
                </a:cubicBezTo>
                <a:cubicBezTo>
                  <a:pt x="624479" y="835750"/>
                  <a:pt x="645637" y="851307"/>
                  <a:pt x="671152" y="861886"/>
                </a:cubicBezTo>
                <a:cubicBezTo>
                  <a:pt x="701021" y="874021"/>
                  <a:pt x="724980" y="893936"/>
                  <a:pt x="736493" y="925050"/>
                </a:cubicBezTo>
                <a:cubicBezTo>
                  <a:pt x="743338" y="943408"/>
                  <a:pt x="748007" y="962389"/>
                  <a:pt x="752050" y="981369"/>
                </a:cubicBezTo>
                <a:cubicBezTo>
                  <a:pt x="755162" y="995992"/>
                  <a:pt x="756096" y="1010928"/>
                  <a:pt x="758896" y="1026174"/>
                </a:cubicBezTo>
                <a:cubicBezTo>
                  <a:pt x="759207" y="1023373"/>
                  <a:pt x="759829" y="1020574"/>
                  <a:pt x="759829" y="1017774"/>
                </a:cubicBezTo>
                <a:cubicBezTo>
                  <a:pt x="760141" y="860020"/>
                  <a:pt x="760763" y="702268"/>
                  <a:pt x="760141" y="544824"/>
                </a:cubicBezTo>
                <a:cubicBezTo>
                  <a:pt x="759829" y="457701"/>
                  <a:pt x="757341" y="370891"/>
                  <a:pt x="756096" y="283769"/>
                </a:cubicBezTo>
                <a:cubicBezTo>
                  <a:pt x="756096" y="273500"/>
                  <a:pt x="752674" y="265722"/>
                  <a:pt x="746762" y="257009"/>
                </a:cubicBezTo>
                <a:cubicBezTo>
                  <a:pt x="733382" y="238030"/>
                  <a:pt x="720313" y="218428"/>
                  <a:pt x="709734" y="197580"/>
                </a:cubicBezTo>
                <a:cubicBezTo>
                  <a:pt x="694487" y="168020"/>
                  <a:pt x="692932" y="136596"/>
                  <a:pt x="702889" y="104858"/>
                </a:cubicBezTo>
                <a:cubicBezTo>
                  <a:pt x="713779" y="68765"/>
                  <a:pt x="731515" y="35783"/>
                  <a:pt x="752361" y="4667"/>
                </a:cubicBezTo>
                <a:cubicBezTo>
                  <a:pt x="752984" y="3422"/>
                  <a:pt x="753606" y="2177"/>
                  <a:pt x="754851" y="0"/>
                </a:cubicBezTo>
                <a:close/>
              </a:path>
            </a:pathLst>
          </a:custGeom>
          <a:solidFill>
            <a:schemeClr val="accent2"/>
          </a:solidFill>
          <a:ln w="164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A31B67-CEC7-4F0C-8333-BC68B754A55E}"/>
              </a:ext>
            </a:extLst>
          </p:cNvPr>
          <p:cNvCxnSpPr>
            <a:cxnSpLocks/>
          </p:cNvCxnSpPr>
          <p:nvPr userDrawn="1"/>
        </p:nvCxnSpPr>
        <p:spPr>
          <a:xfrm>
            <a:off x="0" y="6730423"/>
            <a:ext cx="11658239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30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F6C76-4896-44F3-8F21-E414DEA2924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11757" y="1162879"/>
            <a:ext cx="6957391" cy="45322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09027E4-0A48-4082-B747-AF6AEEE011AD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 rot="20585984">
            <a:off x="2623726" y="3877631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483AAD0-6658-4488-BD32-66C851CCFB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 rot="1034171">
            <a:off x="10052759" y="93552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325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A4C3A1-9F52-4432-B149-7E51168649A8}"/>
              </a:ext>
            </a:extLst>
          </p:cNvPr>
          <p:cNvSpPr/>
          <p:nvPr userDrawn="1"/>
        </p:nvSpPr>
        <p:spPr>
          <a:xfrm>
            <a:off x="0" y="0"/>
            <a:ext cx="81003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F6C76-4896-44F3-8F21-E414DEA2924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11757" y="1162879"/>
            <a:ext cx="6957391" cy="4532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09027E4-0A48-4082-B747-AF6AEEE011AD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 rot="20585984">
            <a:off x="3080925" y="3887570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483AAD0-6658-4488-BD32-66C851CCFB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 rot="1034171">
            <a:off x="878941" y="3883311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389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57F3233-410E-4BE2-80B8-54927C5A8F9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4611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1D6D76B-805B-4558-8007-4EF5CE5ABF8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33707" y="4928985"/>
            <a:ext cx="1533023" cy="15330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B74A48-2D82-4A65-88CD-A93660E4711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464783" y="4928985"/>
            <a:ext cx="1533023" cy="15330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8C278FC-CD2F-4A6D-820B-A320CE2BA9E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295859" y="4928985"/>
            <a:ext cx="1533023" cy="15330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971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57F3233-410E-4BE2-80B8-54927C5A8F9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00075" y="0"/>
            <a:ext cx="2552699" cy="3705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6B55AB-35EA-4733-989A-F2DF60FA020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00075" y="4610101"/>
            <a:ext cx="2552699" cy="2247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FC571E0-4A2E-4B70-9758-0D2115D01CE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38537" y="3152775"/>
            <a:ext cx="2552699" cy="3705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9D65CC2-65E9-4ACE-BB27-B844F37A9EDB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477000" y="542925"/>
            <a:ext cx="5114925" cy="3705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554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3075AB-CEA8-4AC9-9B8C-4238097011F2}"/>
              </a:ext>
            </a:extLst>
          </p:cNvPr>
          <p:cNvSpPr/>
          <p:nvPr userDrawn="1"/>
        </p:nvSpPr>
        <p:spPr>
          <a:xfrm>
            <a:off x="0" y="2447925"/>
            <a:ext cx="12192000" cy="1962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79E90BF-510F-4CD9-A4FA-D0929A13B6A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503325" y="1336039"/>
            <a:ext cx="3094821" cy="4185922"/>
          </a:xfrm>
          <a:custGeom>
            <a:avLst/>
            <a:gdLst>
              <a:gd name="connsiteX0" fmla="*/ 2098012 w 3094821"/>
              <a:gd name="connsiteY0" fmla="*/ 2192304 h 4185922"/>
              <a:gd name="connsiteX1" fmla="*/ 3094821 w 3094821"/>
              <a:gd name="connsiteY1" fmla="*/ 3189113 h 4185922"/>
              <a:gd name="connsiteX2" fmla="*/ 2098012 w 3094821"/>
              <a:gd name="connsiteY2" fmla="*/ 4185922 h 4185922"/>
              <a:gd name="connsiteX3" fmla="*/ 1101203 w 3094821"/>
              <a:gd name="connsiteY3" fmla="*/ 3189113 h 4185922"/>
              <a:gd name="connsiteX4" fmla="*/ 996809 w 3094821"/>
              <a:gd name="connsiteY4" fmla="*/ 1091101 h 4185922"/>
              <a:gd name="connsiteX5" fmla="*/ 1993617 w 3094821"/>
              <a:gd name="connsiteY5" fmla="*/ 2087909 h 4185922"/>
              <a:gd name="connsiteX6" fmla="*/ 996809 w 3094821"/>
              <a:gd name="connsiteY6" fmla="*/ 3084718 h 4185922"/>
              <a:gd name="connsiteX7" fmla="*/ 0 w 3094821"/>
              <a:gd name="connsiteY7" fmla="*/ 2087909 h 4185922"/>
              <a:gd name="connsiteX8" fmla="*/ 2087910 w 3094821"/>
              <a:gd name="connsiteY8" fmla="*/ 0 h 4185922"/>
              <a:gd name="connsiteX9" fmla="*/ 3084718 w 3094821"/>
              <a:gd name="connsiteY9" fmla="*/ 996808 h 4185922"/>
              <a:gd name="connsiteX10" fmla="*/ 2087910 w 3094821"/>
              <a:gd name="connsiteY10" fmla="*/ 1993616 h 4185922"/>
              <a:gd name="connsiteX11" fmla="*/ 1091101 w 3094821"/>
              <a:gd name="connsiteY11" fmla="*/ 996808 h 4185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94821" h="4185922">
                <a:moveTo>
                  <a:pt x="2098012" y="2192304"/>
                </a:moveTo>
                <a:lnTo>
                  <a:pt x="3094821" y="3189113"/>
                </a:lnTo>
                <a:lnTo>
                  <a:pt x="2098012" y="4185922"/>
                </a:lnTo>
                <a:lnTo>
                  <a:pt x="1101203" y="3189113"/>
                </a:lnTo>
                <a:close/>
                <a:moveTo>
                  <a:pt x="996809" y="1091101"/>
                </a:moveTo>
                <a:lnTo>
                  <a:pt x="1993617" y="2087909"/>
                </a:lnTo>
                <a:lnTo>
                  <a:pt x="996809" y="3084718"/>
                </a:lnTo>
                <a:lnTo>
                  <a:pt x="0" y="2087909"/>
                </a:lnTo>
                <a:close/>
                <a:moveTo>
                  <a:pt x="2087910" y="0"/>
                </a:moveTo>
                <a:lnTo>
                  <a:pt x="3084718" y="996808"/>
                </a:lnTo>
                <a:lnTo>
                  <a:pt x="2087910" y="1993616"/>
                </a:lnTo>
                <a:lnTo>
                  <a:pt x="1091101" y="99680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696DB36-3325-4ABD-A030-3CC56F701C2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96706" y="849422"/>
            <a:ext cx="5159157" cy="5159157"/>
          </a:xfrm>
          <a:custGeom>
            <a:avLst/>
            <a:gdLst>
              <a:gd name="connsiteX0" fmla="*/ 2579578 w 5159157"/>
              <a:gd name="connsiteY0" fmla="*/ 0 h 5159157"/>
              <a:gd name="connsiteX1" fmla="*/ 5159157 w 5159157"/>
              <a:gd name="connsiteY1" fmla="*/ 2579579 h 5159157"/>
              <a:gd name="connsiteX2" fmla="*/ 2579578 w 5159157"/>
              <a:gd name="connsiteY2" fmla="*/ 5159157 h 5159157"/>
              <a:gd name="connsiteX3" fmla="*/ 0 w 5159157"/>
              <a:gd name="connsiteY3" fmla="*/ 2579579 h 515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9157" h="5159157">
                <a:moveTo>
                  <a:pt x="2579578" y="0"/>
                </a:moveTo>
                <a:lnTo>
                  <a:pt x="5159157" y="2579579"/>
                </a:lnTo>
                <a:lnTo>
                  <a:pt x="2579578" y="5159157"/>
                </a:lnTo>
                <a:lnTo>
                  <a:pt x="0" y="25795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1866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7541ADEF-1E4E-43DD-92A6-4DD1BEE0C3FA}"/>
              </a:ext>
            </a:extLst>
          </p:cNvPr>
          <p:cNvSpPr/>
          <p:nvPr userDrawn="1"/>
        </p:nvSpPr>
        <p:spPr>
          <a:xfrm>
            <a:off x="1414" y="5702527"/>
            <a:ext cx="12190587" cy="208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14A1CBB5-2E4E-44A7-B8C0-564929AD29FE}"/>
              </a:ext>
            </a:extLst>
          </p:cNvPr>
          <p:cNvSpPr/>
          <p:nvPr userDrawn="1"/>
        </p:nvSpPr>
        <p:spPr>
          <a:xfrm>
            <a:off x="1414" y="6035177"/>
            <a:ext cx="12190587" cy="2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40BFC12-919E-46D9-8671-36DE4F33B855}"/>
              </a:ext>
            </a:extLst>
          </p:cNvPr>
          <p:cNvSpPr/>
          <p:nvPr userDrawn="1"/>
        </p:nvSpPr>
        <p:spPr>
          <a:xfrm>
            <a:off x="1414" y="5369877"/>
            <a:ext cx="12190587" cy="208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25C9658-DF2A-4CB3-953E-8206CF365BD7}"/>
              </a:ext>
            </a:extLst>
          </p:cNvPr>
          <p:cNvSpPr/>
          <p:nvPr userDrawn="1"/>
        </p:nvSpPr>
        <p:spPr>
          <a:xfrm>
            <a:off x="1414" y="5037227"/>
            <a:ext cx="12190587" cy="208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F51F95-9F39-4F8B-A958-25CA10F420E1}"/>
              </a:ext>
            </a:extLst>
          </p:cNvPr>
          <p:cNvGrpSpPr/>
          <p:nvPr userDrawn="1"/>
        </p:nvGrpSpPr>
        <p:grpSpPr>
          <a:xfrm>
            <a:off x="6979778" y="1071223"/>
            <a:ext cx="4467224" cy="5464388"/>
            <a:chOff x="6446339" y="1280897"/>
            <a:chExt cx="4320717" cy="528517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BC7AA1-EC2F-4EED-9B06-3FAD3EAB6196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7AA5A2-602C-49AE-BF5C-D3DD14BAD373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FBCCC8-A8AF-4EE9-BF70-AA0143034A3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C69B09D-4297-49EC-976D-6841A2696FF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036A40-5C02-4306-AC84-CB85976F52E7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C1FE51-50C6-4AC7-A369-B51BD0699335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4BD12E-1FB9-42BE-87F4-23BF81D7633E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E5A0E3E3-F902-41E1-91A1-E9AEFE7BA9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09795" y="1300119"/>
            <a:ext cx="4095290" cy="3612469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2F9B86F-A669-4115-8D16-1F5499333B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5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6AED60C-28D9-44EA-86A3-AEEFD1480FDE}"/>
              </a:ext>
            </a:extLst>
          </p:cNvPr>
          <p:cNvSpPr/>
          <p:nvPr userDrawn="1"/>
        </p:nvSpPr>
        <p:spPr>
          <a:xfrm rot="5083725">
            <a:off x="1174532" y="-970122"/>
            <a:ext cx="748525" cy="3046461"/>
          </a:xfrm>
          <a:custGeom>
            <a:avLst/>
            <a:gdLst>
              <a:gd name="connsiteX0" fmla="*/ 534053 w 748525"/>
              <a:gd name="connsiteY0" fmla="*/ 1515419 h 3046461"/>
              <a:gd name="connsiteX1" fmla="*/ 542359 w 748525"/>
              <a:gd name="connsiteY1" fmla="*/ 1457574 h 3046461"/>
              <a:gd name="connsiteX2" fmla="*/ 545941 w 748525"/>
              <a:gd name="connsiteY2" fmla="*/ 1443247 h 3046461"/>
              <a:gd name="connsiteX3" fmla="*/ 664522 w 748525"/>
              <a:gd name="connsiteY3" fmla="*/ 1305569 h 3046461"/>
              <a:gd name="connsiteX4" fmla="*/ 724210 w 748525"/>
              <a:gd name="connsiteY4" fmla="*/ 1261002 h 3046461"/>
              <a:gd name="connsiteX5" fmla="*/ 736147 w 748525"/>
              <a:gd name="connsiteY5" fmla="*/ 1248268 h 3046461"/>
              <a:gd name="connsiteX6" fmla="*/ 741318 w 748525"/>
              <a:gd name="connsiteY6" fmla="*/ 1301190 h 3046461"/>
              <a:gd name="connsiteX7" fmla="*/ 740523 w 748525"/>
              <a:gd name="connsiteY7" fmla="*/ 1393507 h 3046461"/>
              <a:gd name="connsiteX8" fmla="*/ 682428 w 748525"/>
              <a:gd name="connsiteY8" fmla="*/ 1482642 h 3046461"/>
              <a:gd name="connsiteX9" fmla="*/ 654572 w 748525"/>
              <a:gd name="connsiteY9" fmla="*/ 1498559 h 3046461"/>
              <a:gd name="connsiteX10" fmla="*/ 534401 w 748525"/>
              <a:gd name="connsiteY10" fmla="*/ 1576549 h 3046461"/>
              <a:gd name="connsiteX11" fmla="*/ 534053 w 748525"/>
              <a:gd name="connsiteY11" fmla="*/ 1515419 h 3046461"/>
              <a:gd name="connsiteX12" fmla="*/ 544051 w 748525"/>
              <a:gd name="connsiteY12" fmla="*/ 1259708 h 3046461"/>
              <a:gd name="connsiteX13" fmla="*/ 569418 w 748525"/>
              <a:gd name="connsiteY13" fmla="*/ 1167094 h 3046461"/>
              <a:gd name="connsiteX14" fmla="*/ 641840 w 748525"/>
              <a:gd name="connsiteY14" fmla="*/ 1096661 h 3046461"/>
              <a:gd name="connsiteX15" fmla="*/ 735747 w 748525"/>
              <a:gd name="connsiteY15" fmla="*/ 1028618 h 3046461"/>
              <a:gd name="connsiteX16" fmla="*/ 741318 w 748525"/>
              <a:gd name="connsiteY16" fmla="*/ 1072390 h 3046461"/>
              <a:gd name="connsiteX17" fmla="*/ 743308 w 748525"/>
              <a:gd name="connsiteY17" fmla="*/ 1168686 h 3046461"/>
              <a:gd name="connsiteX18" fmla="*/ 687599 w 748525"/>
              <a:gd name="connsiteY18" fmla="*/ 1260603 h 3046461"/>
              <a:gd name="connsiteX19" fmla="*/ 666909 w 748525"/>
              <a:gd name="connsiteY19" fmla="*/ 1273337 h 3046461"/>
              <a:gd name="connsiteX20" fmla="*/ 541963 w 748525"/>
              <a:gd name="connsiteY20" fmla="*/ 1358889 h 3046461"/>
              <a:gd name="connsiteX21" fmla="*/ 544051 w 748525"/>
              <a:gd name="connsiteY21" fmla="*/ 1259708 h 3046461"/>
              <a:gd name="connsiteX22" fmla="*/ 546339 w 748525"/>
              <a:gd name="connsiteY22" fmla="*/ 1059159 h 3046461"/>
              <a:gd name="connsiteX23" fmla="*/ 562655 w 748525"/>
              <a:gd name="connsiteY23" fmla="*/ 978880 h 3046461"/>
              <a:gd name="connsiteX24" fmla="*/ 642635 w 748525"/>
              <a:gd name="connsiteY24" fmla="*/ 883378 h 3046461"/>
              <a:gd name="connsiteX25" fmla="*/ 736942 w 748525"/>
              <a:gd name="connsiteY25" fmla="*/ 811754 h 3046461"/>
              <a:gd name="connsiteX26" fmla="*/ 740126 w 748525"/>
              <a:gd name="connsiteY26" fmla="*/ 822498 h 3046461"/>
              <a:gd name="connsiteX27" fmla="*/ 748481 w 748525"/>
              <a:gd name="connsiteY27" fmla="*/ 933119 h 3046461"/>
              <a:gd name="connsiteX28" fmla="*/ 680836 w 748525"/>
              <a:gd name="connsiteY28" fmla="*/ 1052892 h 3046461"/>
              <a:gd name="connsiteX29" fmla="*/ 648206 w 748525"/>
              <a:gd name="connsiteY29" fmla="*/ 1071195 h 3046461"/>
              <a:gd name="connsiteX30" fmla="*/ 545544 w 748525"/>
              <a:gd name="connsiteY30" fmla="*/ 1143617 h 3046461"/>
              <a:gd name="connsiteX31" fmla="*/ 546339 w 748525"/>
              <a:gd name="connsiteY31" fmla="*/ 1059159 h 3046461"/>
              <a:gd name="connsiteX32" fmla="*/ 545544 w 748525"/>
              <a:gd name="connsiteY32" fmla="*/ 838414 h 3046461"/>
              <a:gd name="connsiteX33" fmla="*/ 561063 w 748525"/>
              <a:gd name="connsiteY33" fmla="*/ 766392 h 3046461"/>
              <a:gd name="connsiteX34" fmla="*/ 639453 w 748525"/>
              <a:gd name="connsiteY34" fmla="*/ 671290 h 3046461"/>
              <a:gd name="connsiteX35" fmla="*/ 734555 w 748525"/>
              <a:gd name="connsiteY35" fmla="*/ 601652 h 3046461"/>
              <a:gd name="connsiteX36" fmla="*/ 738136 w 748525"/>
              <a:gd name="connsiteY36" fmla="*/ 600857 h 3046461"/>
              <a:gd name="connsiteX37" fmla="*/ 744902 w 748525"/>
              <a:gd name="connsiteY37" fmla="*/ 746894 h 3046461"/>
              <a:gd name="connsiteX38" fmla="*/ 691183 w 748525"/>
              <a:gd name="connsiteY38" fmla="*/ 831651 h 3046461"/>
              <a:gd name="connsiteX39" fmla="*/ 635872 w 748525"/>
              <a:gd name="connsiteY39" fmla="*/ 864280 h 3046461"/>
              <a:gd name="connsiteX40" fmla="*/ 550718 w 748525"/>
              <a:gd name="connsiteY40" fmla="*/ 924365 h 3046461"/>
              <a:gd name="connsiteX41" fmla="*/ 545544 w 748525"/>
              <a:gd name="connsiteY41" fmla="*/ 928344 h 3046461"/>
              <a:gd name="connsiteX42" fmla="*/ 541168 w 748525"/>
              <a:gd name="connsiteY42" fmla="*/ 927547 h 3046461"/>
              <a:gd name="connsiteX43" fmla="*/ 545544 w 748525"/>
              <a:gd name="connsiteY43" fmla="*/ 838414 h 3046461"/>
              <a:gd name="connsiteX44" fmla="*/ 546191 w 748525"/>
              <a:gd name="connsiteY44" fmla="*/ 622045 h 3046461"/>
              <a:gd name="connsiteX45" fmla="*/ 563850 w 748525"/>
              <a:gd name="connsiteY45" fmla="*/ 547136 h 3046461"/>
              <a:gd name="connsiteX46" fmla="*/ 639851 w 748525"/>
              <a:gd name="connsiteY46" fmla="*/ 461585 h 3046461"/>
              <a:gd name="connsiteX47" fmla="*/ 733760 w 748525"/>
              <a:gd name="connsiteY47" fmla="*/ 392744 h 3046461"/>
              <a:gd name="connsiteX48" fmla="*/ 741321 w 748525"/>
              <a:gd name="connsiteY48" fmla="*/ 389960 h 3046461"/>
              <a:gd name="connsiteX49" fmla="*/ 745300 w 748525"/>
              <a:gd name="connsiteY49" fmla="*/ 529628 h 3046461"/>
              <a:gd name="connsiteX50" fmla="*/ 695957 w 748525"/>
              <a:gd name="connsiteY50" fmla="*/ 619161 h 3046461"/>
              <a:gd name="connsiteX51" fmla="*/ 670093 w 748525"/>
              <a:gd name="connsiteY51" fmla="*/ 635872 h 3046461"/>
              <a:gd name="connsiteX52" fmla="*/ 544352 w 748525"/>
              <a:gd name="connsiteY52" fmla="*/ 721028 h 3046461"/>
              <a:gd name="connsiteX53" fmla="*/ 541963 w 748525"/>
              <a:gd name="connsiteY53" fmla="*/ 698744 h 3046461"/>
              <a:gd name="connsiteX54" fmla="*/ 546191 w 748525"/>
              <a:gd name="connsiteY54" fmla="*/ 622045 h 3046461"/>
              <a:gd name="connsiteX55" fmla="*/ 546936 w 748525"/>
              <a:gd name="connsiteY55" fmla="*/ 424777 h 3046461"/>
              <a:gd name="connsiteX56" fmla="*/ 576581 w 748525"/>
              <a:gd name="connsiteY56" fmla="*/ 331466 h 3046461"/>
              <a:gd name="connsiteX57" fmla="*/ 658551 w 748525"/>
              <a:gd name="connsiteY57" fmla="*/ 241535 h 3046461"/>
              <a:gd name="connsiteX58" fmla="*/ 735748 w 748525"/>
              <a:gd name="connsiteY58" fmla="*/ 179063 h 3046461"/>
              <a:gd name="connsiteX59" fmla="*/ 738137 w 748525"/>
              <a:gd name="connsiteY59" fmla="*/ 203735 h 3046461"/>
              <a:gd name="connsiteX60" fmla="*/ 742911 w 748525"/>
              <a:gd name="connsiteY60" fmla="*/ 283715 h 3046461"/>
              <a:gd name="connsiteX61" fmla="*/ 649001 w 748525"/>
              <a:gd name="connsiteY61" fmla="*/ 436118 h 3046461"/>
              <a:gd name="connsiteX62" fmla="*/ 567429 w 748525"/>
              <a:gd name="connsiteY62" fmla="*/ 493419 h 3046461"/>
              <a:gd name="connsiteX63" fmla="*/ 542360 w 748525"/>
              <a:gd name="connsiteY63" fmla="*/ 525251 h 3046461"/>
              <a:gd name="connsiteX64" fmla="*/ 546936 w 748525"/>
              <a:gd name="connsiteY64" fmla="*/ 424777 h 3046461"/>
              <a:gd name="connsiteX65" fmla="*/ 311170 w 748525"/>
              <a:gd name="connsiteY65" fmla="*/ 1346156 h 3046461"/>
              <a:gd name="connsiteX66" fmla="*/ 321915 w 748525"/>
              <a:gd name="connsiteY66" fmla="*/ 1247473 h 3046461"/>
              <a:gd name="connsiteX67" fmla="*/ 333454 w 748525"/>
              <a:gd name="connsiteY67" fmla="*/ 1260604 h 3046461"/>
              <a:gd name="connsiteX68" fmla="*/ 387571 w 748525"/>
              <a:gd name="connsiteY68" fmla="*/ 1305171 h 3046461"/>
              <a:gd name="connsiteX69" fmla="*/ 508936 w 748525"/>
              <a:gd name="connsiteY69" fmla="*/ 1470308 h 3046461"/>
              <a:gd name="connsiteX70" fmla="*/ 511323 w 748525"/>
              <a:gd name="connsiteY70" fmla="*/ 1582918 h 3046461"/>
              <a:gd name="connsiteX71" fmla="*/ 403884 w 748525"/>
              <a:gd name="connsiteY71" fmla="*/ 1506119 h 3046461"/>
              <a:gd name="connsiteX72" fmla="*/ 397916 w 748525"/>
              <a:gd name="connsiteY72" fmla="*/ 1502935 h 3046461"/>
              <a:gd name="connsiteX73" fmla="*/ 311170 w 748525"/>
              <a:gd name="connsiteY73" fmla="*/ 1346156 h 3046461"/>
              <a:gd name="connsiteX74" fmla="*/ 314354 w 748525"/>
              <a:gd name="connsiteY74" fmla="*/ 1122130 h 3046461"/>
              <a:gd name="connsiteX75" fmla="*/ 322312 w 748525"/>
              <a:gd name="connsiteY75" fmla="*/ 1036179 h 3046461"/>
              <a:gd name="connsiteX76" fmla="*/ 328678 w 748525"/>
              <a:gd name="connsiteY76" fmla="*/ 1041352 h 3046461"/>
              <a:gd name="connsiteX77" fmla="*/ 410254 w 748525"/>
              <a:gd name="connsiteY77" fmla="*/ 1102233 h 3046461"/>
              <a:gd name="connsiteX78" fmla="*/ 493816 w 748525"/>
              <a:gd name="connsiteY78" fmla="*/ 1183010 h 3046461"/>
              <a:gd name="connsiteX79" fmla="*/ 513711 w 748525"/>
              <a:gd name="connsiteY79" fmla="*/ 1255035 h 3046461"/>
              <a:gd name="connsiteX80" fmla="*/ 522466 w 748525"/>
              <a:gd name="connsiteY80" fmla="*/ 1312334 h 3046461"/>
              <a:gd name="connsiteX81" fmla="*/ 523659 w 748525"/>
              <a:gd name="connsiteY81" fmla="*/ 1301591 h 3046461"/>
              <a:gd name="connsiteX82" fmla="*/ 524059 w 748525"/>
              <a:gd name="connsiteY82" fmla="*/ 696754 h 3046461"/>
              <a:gd name="connsiteX83" fmla="*/ 518885 w 748525"/>
              <a:gd name="connsiteY83" fmla="*/ 362901 h 3046461"/>
              <a:gd name="connsiteX84" fmla="*/ 506948 w 748525"/>
              <a:gd name="connsiteY84" fmla="*/ 328680 h 3046461"/>
              <a:gd name="connsiteX85" fmla="*/ 459594 w 748525"/>
              <a:gd name="connsiteY85" fmla="*/ 252678 h 3046461"/>
              <a:gd name="connsiteX86" fmla="*/ 450841 w 748525"/>
              <a:gd name="connsiteY86" fmla="*/ 134100 h 3046461"/>
              <a:gd name="connsiteX87" fmla="*/ 514109 w 748525"/>
              <a:gd name="connsiteY87" fmla="*/ 5969 h 3046461"/>
              <a:gd name="connsiteX88" fmla="*/ 517293 w 748525"/>
              <a:gd name="connsiteY88" fmla="*/ 0 h 3046461"/>
              <a:gd name="connsiteX89" fmla="*/ 531619 w 748525"/>
              <a:gd name="connsiteY89" fmla="*/ 15519 h 3046461"/>
              <a:gd name="connsiteX90" fmla="*/ 601652 w 748525"/>
              <a:gd name="connsiteY90" fmla="*/ 137679 h 3046461"/>
              <a:gd name="connsiteX91" fmla="*/ 596081 w 748525"/>
              <a:gd name="connsiteY91" fmla="*/ 241138 h 3046461"/>
              <a:gd name="connsiteX92" fmla="*/ 530822 w 748525"/>
              <a:gd name="connsiteY92" fmla="*/ 346985 h 3046461"/>
              <a:gd name="connsiteX93" fmla="*/ 524853 w 748525"/>
              <a:gd name="connsiteY93" fmla="*/ 363298 h 3046461"/>
              <a:gd name="connsiteX94" fmla="*/ 530027 w 748525"/>
              <a:gd name="connsiteY94" fmla="*/ 1241903 h 3046461"/>
              <a:gd name="connsiteX95" fmla="*/ 510927 w 748525"/>
              <a:gd name="connsiteY95" fmla="*/ 1773920 h 3046461"/>
              <a:gd name="connsiteX96" fmla="*/ 387174 w 748525"/>
              <a:gd name="connsiteY96" fmla="*/ 2508475 h 3046461"/>
              <a:gd name="connsiteX97" fmla="*/ 366879 w 748525"/>
              <a:gd name="connsiteY97" fmla="*/ 2617903 h 3046461"/>
              <a:gd name="connsiteX98" fmla="*/ 290878 w 748525"/>
              <a:gd name="connsiteY98" fmla="*/ 2831586 h 3046461"/>
              <a:gd name="connsiteX99" fmla="*/ 189805 w 748525"/>
              <a:gd name="connsiteY99" fmla="*/ 3033729 h 3046461"/>
              <a:gd name="connsiteX100" fmla="*/ 181449 w 748525"/>
              <a:gd name="connsiteY100" fmla="*/ 3046461 h 3046461"/>
              <a:gd name="connsiteX101" fmla="*/ 395530 w 748525"/>
              <a:gd name="connsiteY101" fmla="*/ 2236299 h 3046461"/>
              <a:gd name="connsiteX102" fmla="*/ 395132 w 748525"/>
              <a:gd name="connsiteY102" fmla="*/ 2353685 h 3046461"/>
              <a:gd name="connsiteX103" fmla="*/ 390756 w 748525"/>
              <a:gd name="connsiteY103" fmla="*/ 2471866 h 3046461"/>
              <a:gd name="connsiteX104" fmla="*/ 398314 w 748525"/>
              <a:gd name="connsiteY104" fmla="*/ 2445605 h 3046461"/>
              <a:gd name="connsiteX105" fmla="*/ 498192 w 748525"/>
              <a:gd name="connsiteY105" fmla="*/ 1865441 h 3046461"/>
              <a:gd name="connsiteX106" fmla="*/ 522069 w 748525"/>
              <a:gd name="connsiteY106" fmla="*/ 1376400 h 3046461"/>
              <a:gd name="connsiteX107" fmla="*/ 522069 w 748525"/>
              <a:gd name="connsiteY107" fmla="*/ 1353718 h 3046461"/>
              <a:gd name="connsiteX108" fmla="*/ 518487 w 748525"/>
              <a:gd name="connsiteY108" fmla="*/ 1365656 h 3046461"/>
              <a:gd name="connsiteX109" fmla="*/ 487847 w 748525"/>
              <a:gd name="connsiteY109" fmla="*/ 1340189 h 3046461"/>
              <a:gd name="connsiteX110" fmla="*/ 408662 w 748525"/>
              <a:gd name="connsiteY110" fmla="*/ 1292438 h 3046461"/>
              <a:gd name="connsiteX111" fmla="*/ 314354 w 748525"/>
              <a:gd name="connsiteY111" fmla="*/ 1122130 h 3046461"/>
              <a:gd name="connsiteX112" fmla="*/ 323109 w 748525"/>
              <a:gd name="connsiteY112" fmla="*/ 824087 h 3046461"/>
              <a:gd name="connsiteX113" fmla="*/ 326293 w 748525"/>
              <a:gd name="connsiteY113" fmla="*/ 823292 h 3046461"/>
              <a:gd name="connsiteX114" fmla="*/ 337833 w 748525"/>
              <a:gd name="connsiteY114" fmla="*/ 836026 h 3046461"/>
              <a:gd name="connsiteX115" fmla="*/ 400702 w 748525"/>
              <a:gd name="connsiteY115" fmla="*/ 882582 h 3046461"/>
              <a:gd name="connsiteX116" fmla="*/ 452830 w 748525"/>
              <a:gd name="connsiteY116" fmla="*/ 912425 h 3046461"/>
              <a:gd name="connsiteX117" fmla="*/ 501375 w 748525"/>
              <a:gd name="connsiteY117" fmla="*/ 986040 h 3046461"/>
              <a:gd name="connsiteX118" fmla="*/ 520875 w 748525"/>
              <a:gd name="connsiteY118" fmla="*/ 1140831 h 3046461"/>
              <a:gd name="connsiteX119" fmla="*/ 519681 w 748525"/>
              <a:gd name="connsiteY119" fmla="*/ 1151574 h 3046461"/>
              <a:gd name="connsiteX120" fmla="*/ 512518 w 748525"/>
              <a:gd name="connsiteY120" fmla="*/ 1145605 h 3046461"/>
              <a:gd name="connsiteX121" fmla="*/ 432935 w 748525"/>
              <a:gd name="connsiteY121" fmla="*/ 1089499 h 3046461"/>
              <a:gd name="connsiteX122" fmla="*/ 404681 w 748525"/>
              <a:gd name="connsiteY122" fmla="*/ 1074378 h 3046461"/>
              <a:gd name="connsiteX123" fmla="*/ 315151 w 748525"/>
              <a:gd name="connsiteY123" fmla="*/ 912028 h 3046461"/>
              <a:gd name="connsiteX124" fmla="*/ 323109 w 748525"/>
              <a:gd name="connsiteY124" fmla="*/ 824087 h 3046461"/>
              <a:gd name="connsiteX125" fmla="*/ 317488 w 748525"/>
              <a:gd name="connsiteY125" fmla="*/ 678001 h 3046461"/>
              <a:gd name="connsiteX126" fmla="*/ 325893 w 748525"/>
              <a:gd name="connsiteY126" fmla="*/ 606028 h 3046461"/>
              <a:gd name="connsiteX127" fmla="*/ 335841 w 748525"/>
              <a:gd name="connsiteY127" fmla="*/ 620352 h 3046461"/>
              <a:gd name="connsiteX128" fmla="*/ 396326 w 748525"/>
              <a:gd name="connsiteY128" fmla="*/ 667705 h 3046461"/>
              <a:gd name="connsiteX129" fmla="*/ 512518 w 748525"/>
              <a:gd name="connsiteY129" fmla="*/ 809363 h 3046461"/>
              <a:gd name="connsiteX130" fmla="*/ 522068 w 748525"/>
              <a:gd name="connsiteY130" fmla="*/ 929139 h 3046461"/>
              <a:gd name="connsiteX131" fmla="*/ 521670 w 748525"/>
              <a:gd name="connsiteY131" fmla="*/ 940279 h 3046461"/>
              <a:gd name="connsiteX132" fmla="*/ 512120 w 748525"/>
              <a:gd name="connsiteY132" fmla="*/ 932321 h 3046461"/>
              <a:gd name="connsiteX133" fmla="*/ 431740 w 748525"/>
              <a:gd name="connsiteY133" fmla="*/ 876612 h 3046461"/>
              <a:gd name="connsiteX134" fmla="*/ 382399 w 748525"/>
              <a:gd name="connsiteY134" fmla="*/ 849156 h 3046461"/>
              <a:gd name="connsiteX135" fmla="*/ 317140 w 748525"/>
              <a:gd name="connsiteY135" fmla="*/ 747288 h 3046461"/>
              <a:gd name="connsiteX136" fmla="*/ 317488 w 748525"/>
              <a:gd name="connsiteY136" fmla="*/ 678001 h 3046461"/>
              <a:gd name="connsiteX137" fmla="*/ 325495 w 748525"/>
              <a:gd name="connsiteY137" fmla="*/ 401897 h 3046461"/>
              <a:gd name="connsiteX138" fmla="*/ 327882 w 748525"/>
              <a:gd name="connsiteY138" fmla="*/ 397918 h 3046461"/>
              <a:gd name="connsiteX139" fmla="*/ 395131 w 748525"/>
              <a:gd name="connsiteY139" fmla="*/ 456811 h 3046461"/>
              <a:gd name="connsiteX140" fmla="*/ 411047 w 748525"/>
              <a:gd name="connsiteY140" fmla="*/ 463972 h 3046461"/>
              <a:gd name="connsiteX141" fmla="*/ 506945 w 748525"/>
              <a:gd name="connsiteY141" fmla="*/ 576981 h 3046461"/>
              <a:gd name="connsiteX142" fmla="*/ 522861 w 748525"/>
              <a:gd name="connsiteY142" fmla="*/ 712273 h 3046461"/>
              <a:gd name="connsiteX143" fmla="*/ 521269 w 748525"/>
              <a:gd name="connsiteY143" fmla="*/ 729384 h 3046461"/>
              <a:gd name="connsiteX144" fmla="*/ 512914 w 748525"/>
              <a:gd name="connsiteY144" fmla="*/ 722618 h 3046461"/>
              <a:gd name="connsiteX145" fmla="*/ 434126 w 748525"/>
              <a:gd name="connsiteY145" fmla="*/ 667309 h 3046461"/>
              <a:gd name="connsiteX146" fmla="*/ 384783 w 748525"/>
              <a:gd name="connsiteY146" fmla="*/ 640251 h 3046461"/>
              <a:gd name="connsiteX147" fmla="*/ 317537 w 748525"/>
              <a:gd name="connsiteY147" fmla="*/ 532812 h 3046461"/>
              <a:gd name="connsiteX148" fmla="*/ 325495 w 748525"/>
              <a:gd name="connsiteY148" fmla="*/ 401897 h 3046461"/>
              <a:gd name="connsiteX149" fmla="*/ 322312 w 748525"/>
              <a:gd name="connsiteY149" fmla="*/ 190207 h 3046461"/>
              <a:gd name="connsiteX150" fmla="*/ 399907 w 748525"/>
              <a:gd name="connsiteY150" fmla="*/ 251089 h 3046461"/>
              <a:gd name="connsiteX151" fmla="*/ 511722 w 748525"/>
              <a:gd name="connsiteY151" fmla="*/ 438905 h 3046461"/>
              <a:gd name="connsiteX152" fmla="*/ 518088 w 748525"/>
              <a:gd name="connsiteY152" fmla="*/ 530425 h 3046461"/>
              <a:gd name="connsiteX153" fmla="*/ 512517 w 748525"/>
              <a:gd name="connsiteY153" fmla="*/ 531620 h 3046461"/>
              <a:gd name="connsiteX154" fmla="*/ 405479 w 748525"/>
              <a:gd name="connsiteY154" fmla="*/ 443282 h 3046461"/>
              <a:gd name="connsiteX155" fmla="*/ 314354 w 748525"/>
              <a:gd name="connsiteY155" fmla="*/ 293266 h 3046461"/>
              <a:gd name="connsiteX156" fmla="*/ 322312 w 748525"/>
              <a:gd name="connsiteY156" fmla="*/ 190207 h 3046461"/>
              <a:gd name="connsiteX157" fmla="*/ 0 w 748525"/>
              <a:gd name="connsiteY157" fmla="*/ 832444 h 3046461"/>
              <a:gd name="connsiteX158" fmla="*/ 68440 w 748525"/>
              <a:gd name="connsiteY158" fmla="*/ 942667 h 3046461"/>
              <a:gd name="connsiteX159" fmla="*/ 329078 w 748525"/>
              <a:gd name="connsiteY159" fmla="*/ 1498559 h 3046461"/>
              <a:gd name="connsiteX160" fmla="*/ 405080 w 748525"/>
              <a:gd name="connsiteY160" fmla="*/ 2064798 h 3046461"/>
              <a:gd name="connsiteX161" fmla="*/ 396327 w 748525"/>
              <a:gd name="connsiteY161" fmla="*/ 2193324 h 3046461"/>
              <a:gd name="connsiteX162" fmla="*/ 393540 w 748525"/>
              <a:gd name="connsiteY162" fmla="*/ 2206456 h 3046461"/>
              <a:gd name="connsiteX163" fmla="*/ 384387 w 748525"/>
              <a:gd name="connsiteY163" fmla="*/ 2101804 h 3046461"/>
              <a:gd name="connsiteX164" fmla="*/ 288888 w 748525"/>
              <a:gd name="connsiteY164" fmla="*/ 1646188 h 3046461"/>
              <a:gd name="connsiteX165" fmla="*/ 6366 w 748525"/>
              <a:gd name="connsiteY165" fmla="*/ 858308 h 3046461"/>
              <a:gd name="connsiteX166" fmla="*/ 0 w 748525"/>
              <a:gd name="connsiteY166" fmla="*/ 832444 h 304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748525" h="3046461">
                <a:moveTo>
                  <a:pt x="534053" y="1515419"/>
                </a:moveTo>
                <a:cubicBezTo>
                  <a:pt x="535495" y="1495772"/>
                  <a:pt x="538380" y="1476673"/>
                  <a:pt x="542359" y="1457574"/>
                </a:cubicBezTo>
                <a:cubicBezTo>
                  <a:pt x="543554" y="1452797"/>
                  <a:pt x="544746" y="1448024"/>
                  <a:pt x="545941" y="1443247"/>
                </a:cubicBezTo>
                <a:cubicBezTo>
                  <a:pt x="559073" y="1374407"/>
                  <a:pt x="598466" y="1328248"/>
                  <a:pt x="664522" y="1305569"/>
                </a:cubicBezTo>
                <a:cubicBezTo>
                  <a:pt x="688794" y="1297211"/>
                  <a:pt x="707099" y="1279305"/>
                  <a:pt x="724210" y="1261002"/>
                </a:cubicBezTo>
                <a:cubicBezTo>
                  <a:pt x="727392" y="1257421"/>
                  <a:pt x="730576" y="1253839"/>
                  <a:pt x="736147" y="1248268"/>
                </a:cubicBezTo>
                <a:cubicBezTo>
                  <a:pt x="738136" y="1267766"/>
                  <a:pt x="740921" y="1284479"/>
                  <a:pt x="741318" y="1301190"/>
                </a:cubicBezTo>
                <a:cubicBezTo>
                  <a:pt x="742116" y="1331830"/>
                  <a:pt x="743308" y="1362867"/>
                  <a:pt x="740523" y="1393507"/>
                </a:cubicBezTo>
                <a:cubicBezTo>
                  <a:pt x="736942" y="1432105"/>
                  <a:pt x="715455" y="1461553"/>
                  <a:pt x="682428" y="1482642"/>
                </a:cubicBezTo>
                <a:cubicBezTo>
                  <a:pt x="673275" y="1488211"/>
                  <a:pt x="664122" y="1493782"/>
                  <a:pt x="654572" y="1498559"/>
                </a:cubicBezTo>
                <a:cubicBezTo>
                  <a:pt x="612395" y="1518851"/>
                  <a:pt x="571010" y="1540738"/>
                  <a:pt x="534401" y="1576549"/>
                </a:cubicBezTo>
                <a:cubicBezTo>
                  <a:pt x="532610" y="1555261"/>
                  <a:pt x="532610" y="1535066"/>
                  <a:pt x="534053" y="1515419"/>
                </a:cubicBezTo>
                <a:close/>
                <a:moveTo>
                  <a:pt x="544051" y="1259708"/>
                </a:moveTo>
                <a:cubicBezTo>
                  <a:pt x="548528" y="1227875"/>
                  <a:pt x="556884" y="1197136"/>
                  <a:pt x="569418" y="1167094"/>
                </a:cubicBezTo>
                <a:cubicBezTo>
                  <a:pt x="583345" y="1133667"/>
                  <a:pt x="609608" y="1110988"/>
                  <a:pt x="641840" y="1096661"/>
                </a:cubicBezTo>
                <a:cubicBezTo>
                  <a:pt x="677651" y="1080745"/>
                  <a:pt x="709883" y="1061247"/>
                  <a:pt x="735747" y="1028618"/>
                </a:cubicBezTo>
                <a:cubicBezTo>
                  <a:pt x="737736" y="1043342"/>
                  <a:pt x="740523" y="1057666"/>
                  <a:pt x="741318" y="1072390"/>
                </a:cubicBezTo>
                <a:cubicBezTo>
                  <a:pt x="742910" y="1104619"/>
                  <a:pt x="745297" y="1136851"/>
                  <a:pt x="743308" y="1168686"/>
                </a:cubicBezTo>
                <a:cubicBezTo>
                  <a:pt x="740921" y="1208079"/>
                  <a:pt x="720228" y="1238321"/>
                  <a:pt x="687599" y="1260603"/>
                </a:cubicBezTo>
                <a:cubicBezTo>
                  <a:pt x="680836" y="1264982"/>
                  <a:pt x="674070" y="1269358"/>
                  <a:pt x="666909" y="1273337"/>
                </a:cubicBezTo>
                <a:cubicBezTo>
                  <a:pt x="623535" y="1297212"/>
                  <a:pt x="579366" y="1319496"/>
                  <a:pt x="541963" y="1358889"/>
                </a:cubicBezTo>
                <a:cubicBezTo>
                  <a:pt x="538978" y="1324469"/>
                  <a:pt x="539575" y="1291541"/>
                  <a:pt x="544051" y="1259708"/>
                </a:cubicBezTo>
                <a:close/>
                <a:moveTo>
                  <a:pt x="546339" y="1059159"/>
                </a:moveTo>
                <a:cubicBezTo>
                  <a:pt x="549323" y="1031902"/>
                  <a:pt x="554895" y="1005341"/>
                  <a:pt x="562655" y="978880"/>
                </a:cubicBezTo>
                <a:cubicBezTo>
                  <a:pt x="575387" y="935108"/>
                  <a:pt x="601650" y="902479"/>
                  <a:pt x="642635" y="883378"/>
                </a:cubicBezTo>
                <a:cubicBezTo>
                  <a:pt x="678846" y="866665"/>
                  <a:pt x="712668" y="847965"/>
                  <a:pt x="736942" y="811754"/>
                </a:cubicBezTo>
                <a:cubicBezTo>
                  <a:pt x="738534" y="816927"/>
                  <a:pt x="739726" y="819712"/>
                  <a:pt x="740126" y="822498"/>
                </a:cubicBezTo>
                <a:cubicBezTo>
                  <a:pt x="742910" y="859504"/>
                  <a:pt x="747287" y="896113"/>
                  <a:pt x="748481" y="933119"/>
                </a:cubicBezTo>
                <a:cubicBezTo>
                  <a:pt x="749676" y="985643"/>
                  <a:pt x="726597" y="1025833"/>
                  <a:pt x="680836" y="1052892"/>
                </a:cubicBezTo>
                <a:cubicBezTo>
                  <a:pt x="670091" y="1059258"/>
                  <a:pt x="659348" y="1065226"/>
                  <a:pt x="648206" y="1071195"/>
                </a:cubicBezTo>
                <a:cubicBezTo>
                  <a:pt x="611598" y="1090295"/>
                  <a:pt x="576979" y="1112182"/>
                  <a:pt x="545544" y="1143617"/>
                </a:cubicBezTo>
                <a:cubicBezTo>
                  <a:pt x="542957" y="1114370"/>
                  <a:pt x="543355" y="1086416"/>
                  <a:pt x="546339" y="1059159"/>
                </a:cubicBezTo>
                <a:close/>
                <a:moveTo>
                  <a:pt x="545544" y="838414"/>
                </a:moveTo>
                <a:cubicBezTo>
                  <a:pt x="548331" y="814142"/>
                  <a:pt x="554697" y="790266"/>
                  <a:pt x="561063" y="766392"/>
                </a:cubicBezTo>
                <a:cubicBezTo>
                  <a:pt x="572602" y="722620"/>
                  <a:pt x="598866" y="689990"/>
                  <a:pt x="639453" y="671290"/>
                </a:cubicBezTo>
                <a:cubicBezTo>
                  <a:pt x="676062" y="654577"/>
                  <a:pt x="709883" y="634682"/>
                  <a:pt x="734555" y="601652"/>
                </a:cubicBezTo>
                <a:cubicBezTo>
                  <a:pt x="734952" y="601255"/>
                  <a:pt x="736147" y="601255"/>
                  <a:pt x="738136" y="600857"/>
                </a:cubicBezTo>
                <a:cubicBezTo>
                  <a:pt x="743310" y="649403"/>
                  <a:pt x="752063" y="697948"/>
                  <a:pt x="744902" y="746894"/>
                </a:cubicBezTo>
                <a:cubicBezTo>
                  <a:pt x="739728" y="782705"/>
                  <a:pt x="721823" y="811753"/>
                  <a:pt x="691183" y="831651"/>
                </a:cubicBezTo>
                <a:cubicBezTo>
                  <a:pt x="673277" y="843587"/>
                  <a:pt x="653380" y="852340"/>
                  <a:pt x="635872" y="864280"/>
                </a:cubicBezTo>
                <a:cubicBezTo>
                  <a:pt x="606824" y="883378"/>
                  <a:pt x="578971" y="904070"/>
                  <a:pt x="550718" y="924365"/>
                </a:cubicBezTo>
                <a:cubicBezTo>
                  <a:pt x="549126" y="925557"/>
                  <a:pt x="547534" y="927149"/>
                  <a:pt x="545544" y="928344"/>
                </a:cubicBezTo>
                <a:cubicBezTo>
                  <a:pt x="543952" y="927947"/>
                  <a:pt x="542760" y="927947"/>
                  <a:pt x="541168" y="927547"/>
                </a:cubicBezTo>
                <a:cubicBezTo>
                  <a:pt x="542362" y="897704"/>
                  <a:pt x="542362" y="867859"/>
                  <a:pt x="545544" y="838414"/>
                </a:cubicBezTo>
                <a:close/>
                <a:moveTo>
                  <a:pt x="546191" y="622045"/>
                </a:moveTo>
                <a:cubicBezTo>
                  <a:pt x="549921" y="596777"/>
                  <a:pt x="555890" y="571807"/>
                  <a:pt x="563850" y="547136"/>
                </a:cubicBezTo>
                <a:cubicBezTo>
                  <a:pt x="576979" y="507346"/>
                  <a:pt x="602845" y="478695"/>
                  <a:pt x="639851" y="461585"/>
                </a:cubicBezTo>
                <a:cubicBezTo>
                  <a:pt x="676062" y="444871"/>
                  <a:pt x="709486" y="425374"/>
                  <a:pt x="733760" y="392744"/>
                </a:cubicBezTo>
                <a:cubicBezTo>
                  <a:pt x="734555" y="392347"/>
                  <a:pt x="736147" y="391949"/>
                  <a:pt x="741321" y="389960"/>
                </a:cubicBezTo>
                <a:cubicBezTo>
                  <a:pt x="742910" y="437710"/>
                  <a:pt x="746492" y="483869"/>
                  <a:pt x="745300" y="529628"/>
                </a:cubicBezTo>
                <a:cubicBezTo>
                  <a:pt x="744502" y="566636"/>
                  <a:pt x="726199" y="596876"/>
                  <a:pt x="695957" y="619161"/>
                </a:cubicBezTo>
                <a:cubicBezTo>
                  <a:pt x="687601" y="625129"/>
                  <a:pt x="679244" y="631098"/>
                  <a:pt x="670093" y="635872"/>
                </a:cubicBezTo>
                <a:cubicBezTo>
                  <a:pt x="626322" y="659748"/>
                  <a:pt x="581358" y="682030"/>
                  <a:pt x="544352" y="721028"/>
                </a:cubicBezTo>
                <a:cubicBezTo>
                  <a:pt x="543157" y="711478"/>
                  <a:pt x="542360" y="705110"/>
                  <a:pt x="541963" y="698744"/>
                </a:cubicBezTo>
                <a:cubicBezTo>
                  <a:pt x="540968" y="672879"/>
                  <a:pt x="542460" y="647313"/>
                  <a:pt x="546191" y="622045"/>
                </a:cubicBezTo>
                <a:close/>
                <a:moveTo>
                  <a:pt x="546936" y="424777"/>
                </a:moveTo>
                <a:cubicBezTo>
                  <a:pt x="552010" y="392546"/>
                  <a:pt x="561261" y="361508"/>
                  <a:pt x="576581" y="331466"/>
                </a:cubicBezTo>
                <a:cubicBezTo>
                  <a:pt x="595682" y="294062"/>
                  <a:pt x="622740" y="263423"/>
                  <a:pt x="658551" y="241535"/>
                </a:cubicBezTo>
                <a:cubicBezTo>
                  <a:pt x="686010" y="224824"/>
                  <a:pt x="712668" y="207316"/>
                  <a:pt x="735748" y="179063"/>
                </a:cubicBezTo>
                <a:cubicBezTo>
                  <a:pt x="736942" y="189408"/>
                  <a:pt x="737737" y="196571"/>
                  <a:pt x="738137" y="203735"/>
                </a:cubicBezTo>
                <a:cubicBezTo>
                  <a:pt x="739727" y="230396"/>
                  <a:pt x="742513" y="257054"/>
                  <a:pt x="742911" y="283715"/>
                </a:cubicBezTo>
                <a:cubicBezTo>
                  <a:pt x="744106" y="354148"/>
                  <a:pt x="711873" y="405081"/>
                  <a:pt x="649001" y="436118"/>
                </a:cubicBezTo>
                <a:cubicBezTo>
                  <a:pt x="618761" y="451239"/>
                  <a:pt x="590111" y="467555"/>
                  <a:pt x="567429" y="493419"/>
                </a:cubicBezTo>
                <a:cubicBezTo>
                  <a:pt x="560265" y="502969"/>
                  <a:pt x="552707" y="512917"/>
                  <a:pt x="542360" y="525251"/>
                </a:cubicBezTo>
                <a:cubicBezTo>
                  <a:pt x="540968" y="490434"/>
                  <a:pt x="541863" y="457008"/>
                  <a:pt x="546936" y="424777"/>
                </a:cubicBezTo>
                <a:close/>
                <a:moveTo>
                  <a:pt x="311170" y="1346156"/>
                </a:moveTo>
                <a:cubicBezTo>
                  <a:pt x="314354" y="1314721"/>
                  <a:pt x="317936" y="1283286"/>
                  <a:pt x="321915" y="1247473"/>
                </a:cubicBezTo>
                <a:cubicBezTo>
                  <a:pt x="327486" y="1254236"/>
                  <a:pt x="330270" y="1257818"/>
                  <a:pt x="333454" y="1260604"/>
                </a:cubicBezTo>
                <a:cubicBezTo>
                  <a:pt x="351360" y="1276123"/>
                  <a:pt x="366879" y="1296816"/>
                  <a:pt x="387571" y="1305171"/>
                </a:cubicBezTo>
                <a:cubicBezTo>
                  <a:pt x="463572" y="1335414"/>
                  <a:pt x="499386" y="1392315"/>
                  <a:pt x="508936" y="1470308"/>
                </a:cubicBezTo>
                <a:cubicBezTo>
                  <a:pt x="513709" y="1506914"/>
                  <a:pt x="518088" y="1543523"/>
                  <a:pt x="511323" y="1582918"/>
                </a:cubicBezTo>
                <a:cubicBezTo>
                  <a:pt x="479091" y="1549494"/>
                  <a:pt x="442482" y="1526414"/>
                  <a:pt x="403884" y="1506119"/>
                </a:cubicBezTo>
                <a:cubicBezTo>
                  <a:pt x="401895" y="1504925"/>
                  <a:pt x="399905" y="1503733"/>
                  <a:pt x="397916" y="1502935"/>
                </a:cubicBezTo>
                <a:cubicBezTo>
                  <a:pt x="331862" y="1471103"/>
                  <a:pt x="304009" y="1418179"/>
                  <a:pt x="311170" y="1346156"/>
                </a:cubicBezTo>
                <a:close/>
                <a:moveTo>
                  <a:pt x="314354" y="1122130"/>
                </a:moveTo>
                <a:cubicBezTo>
                  <a:pt x="317539" y="1094274"/>
                  <a:pt x="319528" y="1066421"/>
                  <a:pt x="322312" y="1036179"/>
                </a:cubicBezTo>
                <a:cubicBezTo>
                  <a:pt x="325894" y="1038965"/>
                  <a:pt x="327486" y="1040158"/>
                  <a:pt x="328678" y="1041352"/>
                </a:cubicBezTo>
                <a:cubicBezTo>
                  <a:pt x="350566" y="1068808"/>
                  <a:pt x="377624" y="1088703"/>
                  <a:pt x="410254" y="1102233"/>
                </a:cubicBezTo>
                <a:cubicBezTo>
                  <a:pt x="448452" y="1117751"/>
                  <a:pt x="479092" y="1143220"/>
                  <a:pt x="493816" y="1183010"/>
                </a:cubicBezTo>
                <a:cubicBezTo>
                  <a:pt x="502569" y="1206487"/>
                  <a:pt x="508540" y="1230761"/>
                  <a:pt x="513711" y="1255035"/>
                </a:cubicBezTo>
                <a:cubicBezTo>
                  <a:pt x="517690" y="1273736"/>
                  <a:pt x="518885" y="1292836"/>
                  <a:pt x="522466" y="1312334"/>
                </a:cubicBezTo>
                <a:cubicBezTo>
                  <a:pt x="522864" y="1308752"/>
                  <a:pt x="523659" y="1305173"/>
                  <a:pt x="523659" y="1301591"/>
                </a:cubicBezTo>
                <a:cubicBezTo>
                  <a:pt x="524059" y="1099846"/>
                  <a:pt x="524853" y="898102"/>
                  <a:pt x="524059" y="696754"/>
                </a:cubicBezTo>
                <a:cubicBezTo>
                  <a:pt x="523659" y="585337"/>
                  <a:pt x="520477" y="474319"/>
                  <a:pt x="518885" y="362901"/>
                </a:cubicBezTo>
                <a:cubicBezTo>
                  <a:pt x="518885" y="349769"/>
                  <a:pt x="514508" y="339822"/>
                  <a:pt x="506948" y="328680"/>
                </a:cubicBezTo>
                <a:cubicBezTo>
                  <a:pt x="489837" y="304408"/>
                  <a:pt x="473123" y="279339"/>
                  <a:pt x="459594" y="252678"/>
                </a:cubicBezTo>
                <a:cubicBezTo>
                  <a:pt x="440096" y="214875"/>
                  <a:pt x="438107" y="174687"/>
                  <a:pt x="450841" y="134100"/>
                </a:cubicBezTo>
                <a:cubicBezTo>
                  <a:pt x="464768" y="87941"/>
                  <a:pt x="487450" y="45761"/>
                  <a:pt x="514109" y="5969"/>
                </a:cubicBezTo>
                <a:cubicBezTo>
                  <a:pt x="514906" y="4376"/>
                  <a:pt x="515701" y="2784"/>
                  <a:pt x="517293" y="0"/>
                </a:cubicBezTo>
                <a:cubicBezTo>
                  <a:pt x="523261" y="6366"/>
                  <a:pt x="527638" y="10745"/>
                  <a:pt x="531619" y="15519"/>
                </a:cubicBezTo>
                <a:cubicBezTo>
                  <a:pt x="563452" y="51332"/>
                  <a:pt x="587326" y="91520"/>
                  <a:pt x="601652" y="137679"/>
                </a:cubicBezTo>
                <a:cubicBezTo>
                  <a:pt x="612795" y="173095"/>
                  <a:pt x="610805" y="206917"/>
                  <a:pt x="596081" y="241138"/>
                </a:cubicBezTo>
                <a:cubicBezTo>
                  <a:pt x="579368" y="279736"/>
                  <a:pt x="556688" y="313958"/>
                  <a:pt x="530822" y="346985"/>
                </a:cubicBezTo>
                <a:cubicBezTo>
                  <a:pt x="527240" y="351362"/>
                  <a:pt x="524456" y="357727"/>
                  <a:pt x="524853" y="363298"/>
                </a:cubicBezTo>
                <a:cubicBezTo>
                  <a:pt x="531619" y="656167"/>
                  <a:pt x="536393" y="949035"/>
                  <a:pt x="530027" y="1241903"/>
                </a:cubicBezTo>
                <a:cubicBezTo>
                  <a:pt x="526445" y="1419375"/>
                  <a:pt x="519680" y="1596846"/>
                  <a:pt x="510927" y="1773920"/>
                </a:cubicBezTo>
                <a:cubicBezTo>
                  <a:pt x="498590" y="2023414"/>
                  <a:pt x="458402" y="2268531"/>
                  <a:pt x="387174" y="2508475"/>
                </a:cubicBezTo>
                <a:cubicBezTo>
                  <a:pt x="376827" y="2543891"/>
                  <a:pt x="374440" y="2581295"/>
                  <a:pt x="366879" y="2617903"/>
                </a:cubicBezTo>
                <a:cubicBezTo>
                  <a:pt x="351360" y="2692713"/>
                  <a:pt x="331863" y="2767122"/>
                  <a:pt x="290878" y="2831586"/>
                </a:cubicBezTo>
                <a:cubicBezTo>
                  <a:pt x="250290" y="2896048"/>
                  <a:pt x="222037" y="2965683"/>
                  <a:pt x="189805" y="3033729"/>
                </a:cubicBezTo>
                <a:cubicBezTo>
                  <a:pt x="187815" y="3038105"/>
                  <a:pt x="185031" y="3042879"/>
                  <a:pt x="181449" y="3046461"/>
                </a:cubicBezTo>
                <a:cubicBezTo>
                  <a:pt x="296449" y="2787417"/>
                  <a:pt x="358524" y="2515241"/>
                  <a:pt x="395530" y="2236299"/>
                </a:cubicBezTo>
                <a:cubicBezTo>
                  <a:pt x="395530" y="2275297"/>
                  <a:pt x="396325" y="2314690"/>
                  <a:pt x="395132" y="2353685"/>
                </a:cubicBezTo>
                <a:cubicBezTo>
                  <a:pt x="394335" y="2393081"/>
                  <a:pt x="391551" y="2432076"/>
                  <a:pt x="390756" y="2471866"/>
                </a:cubicBezTo>
                <a:cubicBezTo>
                  <a:pt x="393143" y="2463114"/>
                  <a:pt x="395927" y="2454358"/>
                  <a:pt x="398314" y="2445605"/>
                </a:cubicBezTo>
                <a:cubicBezTo>
                  <a:pt x="450841" y="2255400"/>
                  <a:pt x="486255" y="2062409"/>
                  <a:pt x="498192" y="1865441"/>
                </a:cubicBezTo>
                <a:cubicBezTo>
                  <a:pt x="508140" y="1702693"/>
                  <a:pt x="514508" y="1539545"/>
                  <a:pt x="522069" y="1376400"/>
                </a:cubicBezTo>
                <a:cubicBezTo>
                  <a:pt x="522466" y="1370032"/>
                  <a:pt x="522069" y="1364063"/>
                  <a:pt x="522069" y="1353718"/>
                </a:cubicBezTo>
                <a:cubicBezTo>
                  <a:pt x="520477" y="1359687"/>
                  <a:pt x="519680" y="1362074"/>
                  <a:pt x="518487" y="1365656"/>
                </a:cubicBezTo>
                <a:cubicBezTo>
                  <a:pt x="508140" y="1356900"/>
                  <a:pt x="498590" y="1346953"/>
                  <a:pt x="487847" y="1340189"/>
                </a:cubicBezTo>
                <a:cubicBezTo>
                  <a:pt x="461981" y="1323476"/>
                  <a:pt x="436515" y="1305173"/>
                  <a:pt x="408662" y="1292438"/>
                </a:cubicBezTo>
                <a:cubicBezTo>
                  <a:pt x="334647" y="1258217"/>
                  <a:pt x="305999" y="1201316"/>
                  <a:pt x="314354" y="1122130"/>
                </a:cubicBezTo>
                <a:close/>
                <a:moveTo>
                  <a:pt x="323109" y="824087"/>
                </a:moveTo>
                <a:cubicBezTo>
                  <a:pt x="323904" y="823690"/>
                  <a:pt x="325098" y="823690"/>
                  <a:pt x="326293" y="823292"/>
                </a:cubicBezTo>
                <a:cubicBezTo>
                  <a:pt x="330272" y="827668"/>
                  <a:pt x="333854" y="831648"/>
                  <a:pt x="337833" y="836026"/>
                </a:cubicBezTo>
                <a:cubicBezTo>
                  <a:pt x="355341" y="855922"/>
                  <a:pt x="376031" y="871838"/>
                  <a:pt x="400702" y="882582"/>
                </a:cubicBezTo>
                <a:cubicBezTo>
                  <a:pt x="419008" y="890541"/>
                  <a:pt x="436516" y="900885"/>
                  <a:pt x="452830" y="912425"/>
                </a:cubicBezTo>
                <a:cubicBezTo>
                  <a:pt x="477899" y="930331"/>
                  <a:pt x="492622" y="956594"/>
                  <a:pt x="501375" y="986040"/>
                </a:cubicBezTo>
                <a:cubicBezTo>
                  <a:pt x="516896" y="1036577"/>
                  <a:pt x="524855" y="1087907"/>
                  <a:pt x="520875" y="1140831"/>
                </a:cubicBezTo>
                <a:cubicBezTo>
                  <a:pt x="520476" y="1143616"/>
                  <a:pt x="520078" y="1146800"/>
                  <a:pt x="519681" y="1151574"/>
                </a:cubicBezTo>
                <a:cubicBezTo>
                  <a:pt x="516497" y="1148789"/>
                  <a:pt x="514507" y="1147197"/>
                  <a:pt x="512518" y="1145605"/>
                </a:cubicBezTo>
                <a:cubicBezTo>
                  <a:pt x="485857" y="1126902"/>
                  <a:pt x="459595" y="1107802"/>
                  <a:pt x="432935" y="1089499"/>
                </a:cubicBezTo>
                <a:cubicBezTo>
                  <a:pt x="424179" y="1083530"/>
                  <a:pt x="414232" y="1079154"/>
                  <a:pt x="404681" y="1074378"/>
                </a:cubicBezTo>
                <a:cubicBezTo>
                  <a:pt x="334649" y="1042146"/>
                  <a:pt x="308385" y="986439"/>
                  <a:pt x="315151" y="912028"/>
                </a:cubicBezTo>
                <a:cubicBezTo>
                  <a:pt x="317935" y="882583"/>
                  <a:pt x="320325" y="853534"/>
                  <a:pt x="323109" y="824087"/>
                </a:cubicBezTo>
                <a:close/>
                <a:moveTo>
                  <a:pt x="317488" y="678001"/>
                </a:moveTo>
                <a:cubicBezTo>
                  <a:pt x="319428" y="654673"/>
                  <a:pt x="322710" y="630898"/>
                  <a:pt x="325893" y="606028"/>
                </a:cubicBezTo>
                <a:cubicBezTo>
                  <a:pt x="330670" y="612793"/>
                  <a:pt x="332659" y="616773"/>
                  <a:pt x="335841" y="620352"/>
                </a:cubicBezTo>
                <a:cubicBezTo>
                  <a:pt x="352952" y="639852"/>
                  <a:pt x="371257" y="658552"/>
                  <a:pt x="396326" y="667705"/>
                </a:cubicBezTo>
                <a:cubicBezTo>
                  <a:pt x="463177" y="691979"/>
                  <a:pt x="499786" y="740127"/>
                  <a:pt x="512518" y="809363"/>
                </a:cubicBezTo>
                <a:cubicBezTo>
                  <a:pt x="520078" y="849156"/>
                  <a:pt x="524455" y="888949"/>
                  <a:pt x="522068" y="929139"/>
                </a:cubicBezTo>
                <a:cubicBezTo>
                  <a:pt x="522465" y="932718"/>
                  <a:pt x="522068" y="935505"/>
                  <a:pt x="521670" y="940279"/>
                </a:cubicBezTo>
                <a:cubicBezTo>
                  <a:pt x="517294" y="936697"/>
                  <a:pt x="514905" y="934310"/>
                  <a:pt x="512120" y="932321"/>
                </a:cubicBezTo>
                <a:cubicBezTo>
                  <a:pt x="485459" y="913618"/>
                  <a:pt x="459196" y="894520"/>
                  <a:pt x="431740" y="876612"/>
                </a:cubicBezTo>
                <a:cubicBezTo>
                  <a:pt x="416221" y="866267"/>
                  <a:pt x="398713" y="858706"/>
                  <a:pt x="382399" y="849156"/>
                </a:cubicBezTo>
                <a:cubicBezTo>
                  <a:pt x="343801" y="826076"/>
                  <a:pt x="321119" y="792652"/>
                  <a:pt x="317140" y="747288"/>
                </a:cubicBezTo>
                <a:cubicBezTo>
                  <a:pt x="314952" y="724209"/>
                  <a:pt x="315549" y="701329"/>
                  <a:pt x="317488" y="678001"/>
                </a:cubicBezTo>
                <a:close/>
                <a:moveTo>
                  <a:pt x="325495" y="401897"/>
                </a:moveTo>
                <a:cubicBezTo>
                  <a:pt x="325893" y="400702"/>
                  <a:pt x="327085" y="399510"/>
                  <a:pt x="327882" y="397918"/>
                </a:cubicBezTo>
                <a:cubicBezTo>
                  <a:pt x="345788" y="423782"/>
                  <a:pt x="366878" y="444474"/>
                  <a:pt x="395131" y="456811"/>
                </a:cubicBezTo>
                <a:cubicBezTo>
                  <a:pt x="400302" y="459198"/>
                  <a:pt x="405873" y="461585"/>
                  <a:pt x="411047" y="463972"/>
                </a:cubicBezTo>
                <a:cubicBezTo>
                  <a:pt x="461582" y="485859"/>
                  <a:pt x="493416" y="522865"/>
                  <a:pt x="506945" y="576981"/>
                </a:cubicBezTo>
                <a:cubicBezTo>
                  <a:pt x="518085" y="621548"/>
                  <a:pt x="525248" y="666114"/>
                  <a:pt x="522861" y="712273"/>
                </a:cubicBezTo>
                <a:cubicBezTo>
                  <a:pt x="522464" y="717447"/>
                  <a:pt x="522066" y="722618"/>
                  <a:pt x="521269" y="729384"/>
                </a:cubicBezTo>
                <a:cubicBezTo>
                  <a:pt x="517688" y="726199"/>
                  <a:pt x="515301" y="724210"/>
                  <a:pt x="512914" y="722618"/>
                </a:cubicBezTo>
                <a:cubicBezTo>
                  <a:pt x="486650" y="703917"/>
                  <a:pt x="460787" y="685214"/>
                  <a:pt x="434126" y="667309"/>
                </a:cubicBezTo>
                <a:cubicBezTo>
                  <a:pt x="418607" y="656961"/>
                  <a:pt x="401099" y="649401"/>
                  <a:pt x="384783" y="640251"/>
                </a:cubicBezTo>
                <a:cubicBezTo>
                  <a:pt x="343401" y="616374"/>
                  <a:pt x="317935" y="580960"/>
                  <a:pt x="317537" y="532812"/>
                </a:cubicBezTo>
                <a:cubicBezTo>
                  <a:pt x="317137" y="489040"/>
                  <a:pt x="322709" y="445669"/>
                  <a:pt x="325495" y="401897"/>
                </a:cubicBezTo>
                <a:close/>
                <a:moveTo>
                  <a:pt x="322312" y="190207"/>
                </a:moveTo>
                <a:cubicBezTo>
                  <a:pt x="344199" y="216868"/>
                  <a:pt x="372052" y="233578"/>
                  <a:pt x="399907" y="251089"/>
                </a:cubicBezTo>
                <a:cubicBezTo>
                  <a:pt x="468348" y="294858"/>
                  <a:pt x="500977" y="360912"/>
                  <a:pt x="511722" y="438905"/>
                </a:cubicBezTo>
                <a:cubicBezTo>
                  <a:pt x="515701" y="469148"/>
                  <a:pt x="516099" y="499785"/>
                  <a:pt x="518088" y="530425"/>
                </a:cubicBezTo>
                <a:cubicBezTo>
                  <a:pt x="516496" y="530825"/>
                  <a:pt x="514506" y="531222"/>
                  <a:pt x="512517" y="531620"/>
                </a:cubicBezTo>
                <a:cubicBezTo>
                  <a:pt x="486254" y="490635"/>
                  <a:pt x="448453" y="464769"/>
                  <a:pt x="405479" y="443282"/>
                </a:cubicBezTo>
                <a:cubicBezTo>
                  <a:pt x="344199" y="413041"/>
                  <a:pt x="313559" y="361709"/>
                  <a:pt x="314354" y="293266"/>
                </a:cubicBezTo>
                <a:cubicBezTo>
                  <a:pt x="314754" y="259047"/>
                  <a:pt x="318333" y="224825"/>
                  <a:pt x="322312" y="190207"/>
                </a:cubicBezTo>
                <a:close/>
                <a:moveTo>
                  <a:pt x="0" y="832444"/>
                </a:moveTo>
                <a:cubicBezTo>
                  <a:pt x="23079" y="869053"/>
                  <a:pt x="46556" y="905661"/>
                  <a:pt x="68440" y="942667"/>
                </a:cubicBezTo>
                <a:cubicBezTo>
                  <a:pt x="173889" y="1119344"/>
                  <a:pt x="263422" y="1303182"/>
                  <a:pt x="329078" y="1498559"/>
                </a:cubicBezTo>
                <a:cubicBezTo>
                  <a:pt x="391153" y="1682399"/>
                  <a:pt x="419006" y="1870613"/>
                  <a:pt x="405080" y="2064798"/>
                </a:cubicBezTo>
                <a:cubicBezTo>
                  <a:pt x="401895" y="2107773"/>
                  <a:pt x="399509" y="2150350"/>
                  <a:pt x="396327" y="2193324"/>
                </a:cubicBezTo>
                <a:cubicBezTo>
                  <a:pt x="395927" y="2196111"/>
                  <a:pt x="394735" y="2199693"/>
                  <a:pt x="393540" y="2206456"/>
                </a:cubicBezTo>
                <a:cubicBezTo>
                  <a:pt x="390356" y="2169053"/>
                  <a:pt x="387174" y="2135229"/>
                  <a:pt x="384387" y="2101804"/>
                </a:cubicBezTo>
                <a:cubicBezTo>
                  <a:pt x="370858" y="1946218"/>
                  <a:pt x="335842" y="1795009"/>
                  <a:pt x="288888" y="1646188"/>
                </a:cubicBezTo>
                <a:cubicBezTo>
                  <a:pt x="205324" y="1379583"/>
                  <a:pt x="107438" y="1118547"/>
                  <a:pt x="6366" y="858308"/>
                </a:cubicBezTo>
                <a:cubicBezTo>
                  <a:pt x="3184" y="850350"/>
                  <a:pt x="397" y="841994"/>
                  <a:pt x="0" y="832444"/>
                </a:cubicBezTo>
                <a:close/>
              </a:path>
            </a:pathLst>
          </a:custGeom>
          <a:solidFill>
            <a:schemeClr val="accent2"/>
          </a:solidFill>
          <a:ln w="164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434AA33-57BF-4036-9F19-66BBCDC4E1D4}"/>
              </a:ext>
            </a:extLst>
          </p:cNvPr>
          <p:cNvSpPr/>
          <p:nvPr userDrawn="1"/>
        </p:nvSpPr>
        <p:spPr>
          <a:xfrm rot="16516275" flipH="1">
            <a:off x="10266540" y="-970122"/>
            <a:ext cx="748525" cy="3046461"/>
          </a:xfrm>
          <a:custGeom>
            <a:avLst/>
            <a:gdLst>
              <a:gd name="connsiteX0" fmla="*/ 534053 w 748525"/>
              <a:gd name="connsiteY0" fmla="*/ 1515420 h 3046461"/>
              <a:gd name="connsiteX1" fmla="*/ 534401 w 748525"/>
              <a:gd name="connsiteY1" fmla="*/ 1576550 h 3046461"/>
              <a:gd name="connsiteX2" fmla="*/ 654572 w 748525"/>
              <a:gd name="connsiteY2" fmla="*/ 1498559 h 3046461"/>
              <a:gd name="connsiteX3" fmla="*/ 682428 w 748525"/>
              <a:gd name="connsiteY3" fmla="*/ 1482643 h 3046461"/>
              <a:gd name="connsiteX4" fmla="*/ 740523 w 748525"/>
              <a:gd name="connsiteY4" fmla="*/ 1393507 h 3046461"/>
              <a:gd name="connsiteX5" fmla="*/ 741318 w 748525"/>
              <a:gd name="connsiteY5" fmla="*/ 1301190 h 3046461"/>
              <a:gd name="connsiteX6" fmla="*/ 736147 w 748525"/>
              <a:gd name="connsiteY6" fmla="*/ 1248268 h 3046461"/>
              <a:gd name="connsiteX7" fmla="*/ 724210 w 748525"/>
              <a:gd name="connsiteY7" fmla="*/ 1261002 h 3046461"/>
              <a:gd name="connsiteX8" fmla="*/ 664522 w 748525"/>
              <a:gd name="connsiteY8" fmla="*/ 1305569 h 3046461"/>
              <a:gd name="connsiteX9" fmla="*/ 545941 w 748525"/>
              <a:gd name="connsiteY9" fmla="*/ 1443247 h 3046461"/>
              <a:gd name="connsiteX10" fmla="*/ 542359 w 748525"/>
              <a:gd name="connsiteY10" fmla="*/ 1457574 h 3046461"/>
              <a:gd name="connsiteX11" fmla="*/ 534053 w 748525"/>
              <a:gd name="connsiteY11" fmla="*/ 1515420 h 3046461"/>
              <a:gd name="connsiteX12" fmla="*/ 544051 w 748525"/>
              <a:gd name="connsiteY12" fmla="*/ 1259708 h 3046461"/>
              <a:gd name="connsiteX13" fmla="*/ 541963 w 748525"/>
              <a:gd name="connsiteY13" fmla="*/ 1358889 h 3046461"/>
              <a:gd name="connsiteX14" fmla="*/ 666909 w 748525"/>
              <a:gd name="connsiteY14" fmla="*/ 1273338 h 3046461"/>
              <a:gd name="connsiteX15" fmla="*/ 687599 w 748525"/>
              <a:gd name="connsiteY15" fmla="*/ 1260603 h 3046461"/>
              <a:gd name="connsiteX16" fmla="*/ 743308 w 748525"/>
              <a:gd name="connsiteY16" fmla="*/ 1168686 h 3046461"/>
              <a:gd name="connsiteX17" fmla="*/ 741318 w 748525"/>
              <a:gd name="connsiteY17" fmla="*/ 1072390 h 3046461"/>
              <a:gd name="connsiteX18" fmla="*/ 735747 w 748525"/>
              <a:gd name="connsiteY18" fmla="*/ 1028618 h 3046461"/>
              <a:gd name="connsiteX19" fmla="*/ 641840 w 748525"/>
              <a:gd name="connsiteY19" fmla="*/ 1096662 h 3046461"/>
              <a:gd name="connsiteX20" fmla="*/ 569418 w 748525"/>
              <a:gd name="connsiteY20" fmla="*/ 1167094 h 3046461"/>
              <a:gd name="connsiteX21" fmla="*/ 544051 w 748525"/>
              <a:gd name="connsiteY21" fmla="*/ 1259708 h 3046461"/>
              <a:gd name="connsiteX22" fmla="*/ 546339 w 748525"/>
              <a:gd name="connsiteY22" fmla="*/ 1059159 h 3046461"/>
              <a:gd name="connsiteX23" fmla="*/ 545544 w 748525"/>
              <a:gd name="connsiteY23" fmla="*/ 1143616 h 3046461"/>
              <a:gd name="connsiteX24" fmla="*/ 648206 w 748525"/>
              <a:gd name="connsiteY24" fmla="*/ 1071195 h 3046461"/>
              <a:gd name="connsiteX25" fmla="*/ 680836 w 748525"/>
              <a:gd name="connsiteY25" fmla="*/ 1052892 h 3046461"/>
              <a:gd name="connsiteX26" fmla="*/ 748481 w 748525"/>
              <a:gd name="connsiteY26" fmla="*/ 933118 h 3046461"/>
              <a:gd name="connsiteX27" fmla="*/ 740126 w 748525"/>
              <a:gd name="connsiteY27" fmla="*/ 822499 h 3046461"/>
              <a:gd name="connsiteX28" fmla="*/ 736942 w 748525"/>
              <a:gd name="connsiteY28" fmla="*/ 811754 h 3046461"/>
              <a:gd name="connsiteX29" fmla="*/ 642635 w 748525"/>
              <a:gd name="connsiteY29" fmla="*/ 883379 h 3046461"/>
              <a:gd name="connsiteX30" fmla="*/ 562655 w 748525"/>
              <a:gd name="connsiteY30" fmla="*/ 978880 h 3046461"/>
              <a:gd name="connsiteX31" fmla="*/ 546339 w 748525"/>
              <a:gd name="connsiteY31" fmla="*/ 1059159 h 3046461"/>
              <a:gd name="connsiteX32" fmla="*/ 545544 w 748525"/>
              <a:gd name="connsiteY32" fmla="*/ 838414 h 3046461"/>
              <a:gd name="connsiteX33" fmla="*/ 541168 w 748525"/>
              <a:gd name="connsiteY33" fmla="*/ 927547 h 3046461"/>
              <a:gd name="connsiteX34" fmla="*/ 545544 w 748525"/>
              <a:gd name="connsiteY34" fmla="*/ 928344 h 3046461"/>
              <a:gd name="connsiteX35" fmla="*/ 550718 w 748525"/>
              <a:gd name="connsiteY35" fmla="*/ 924365 h 3046461"/>
              <a:gd name="connsiteX36" fmla="*/ 635872 w 748525"/>
              <a:gd name="connsiteY36" fmla="*/ 864279 h 3046461"/>
              <a:gd name="connsiteX37" fmla="*/ 691183 w 748525"/>
              <a:gd name="connsiteY37" fmla="*/ 831650 h 3046461"/>
              <a:gd name="connsiteX38" fmla="*/ 744902 w 748525"/>
              <a:gd name="connsiteY38" fmla="*/ 746894 h 3046461"/>
              <a:gd name="connsiteX39" fmla="*/ 738136 w 748525"/>
              <a:gd name="connsiteY39" fmla="*/ 600858 h 3046461"/>
              <a:gd name="connsiteX40" fmla="*/ 734555 w 748525"/>
              <a:gd name="connsiteY40" fmla="*/ 601652 h 3046461"/>
              <a:gd name="connsiteX41" fmla="*/ 639453 w 748525"/>
              <a:gd name="connsiteY41" fmla="*/ 671290 h 3046461"/>
              <a:gd name="connsiteX42" fmla="*/ 561063 w 748525"/>
              <a:gd name="connsiteY42" fmla="*/ 766392 h 3046461"/>
              <a:gd name="connsiteX43" fmla="*/ 545544 w 748525"/>
              <a:gd name="connsiteY43" fmla="*/ 838414 h 3046461"/>
              <a:gd name="connsiteX44" fmla="*/ 546191 w 748525"/>
              <a:gd name="connsiteY44" fmla="*/ 622044 h 3046461"/>
              <a:gd name="connsiteX45" fmla="*/ 541963 w 748525"/>
              <a:gd name="connsiteY45" fmla="*/ 698743 h 3046461"/>
              <a:gd name="connsiteX46" fmla="*/ 544352 w 748525"/>
              <a:gd name="connsiteY46" fmla="*/ 721027 h 3046461"/>
              <a:gd name="connsiteX47" fmla="*/ 670093 w 748525"/>
              <a:gd name="connsiteY47" fmla="*/ 635871 h 3046461"/>
              <a:gd name="connsiteX48" fmla="*/ 695957 w 748525"/>
              <a:gd name="connsiteY48" fmla="*/ 619160 h 3046461"/>
              <a:gd name="connsiteX49" fmla="*/ 745300 w 748525"/>
              <a:gd name="connsiteY49" fmla="*/ 529626 h 3046461"/>
              <a:gd name="connsiteX50" fmla="*/ 741321 w 748525"/>
              <a:gd name="connsiteY50" fmla="*/ 389959 h 3046461"/>
              <a:gd name="connsiteX51" fmla="*/ 733760 w 748525"/>
              <a:gd name="connsiteY51" fmla="*/ 392743 h 3046461"/>
              <a:gd name="connsiteX52" fmla="*/ 639851 w 748525"/>
              <a:gd name="connsiteY52" fmla="*/ 461584 h 3046461"/>
              <a:gd name="connsiteX53" fmla="*/ 563850 w 748525"/>
              <a:gd name="connsiteY53" fmla="*/ 547136 h 3046461"/>
              <a:gd name="connsiteX54" fmla="*/ 546191 w 748525"/>
              <a:gd name="connsiteY54" fmla="*/ 622044 h 3046461"/>
              <a:gd name="connsiteX55" fmla="*/ 546936 w 748525"/>
              <a:gd name="connsiteY55" fmla="*/ 424777 h 3046461"/>
              <a:gd name="connsiteX56" fmla="*/ 542360 w 748525"/>
              <a:gd name="connsiteY56" fmla="*/ 525252 h 3046461"/>
              <a:gd name="connsiteX57" fmla="*/ 567429 w 748525"/>
              <a:gd name="connsiteY57" fmla="*/ 493419 h 3046461"/>
              <a:gd name="connsiteX58" fmla="*/ 649001 w 748525"/>
              <a:gd name="connsiteY58" fmla="*/ 436118 h 3046461"/>
              <a:gd name="connsiteX59" fmla="*/ 742911 w 748525"/>
              <a:gd name="connsiteY59" fmla="*/ 283715 h 3046461"/>
              <a:gd name="connsiteX60" fmla="*/ 738137 w 748525"/>
              <a:gd name="connsiteY60" fmla="*/ 203734 h 3046461"/>
              <a:gd name="connsiteX61" fmla="*/ 735748 w 748525"/>
              <a:gd name="connsiteY61" fmla="*/ 179063 h 3046461"/>
              <a:gd name="connsiteX62" fmla="*/ 658551 w 748525"/>
              <a:gd name="connsiteY62" fmla="*/ 241535 h 3046461"/>
              <a:gd name="connsiteX63" fmla="*/ 576581 w 748525"/>
              <a:gd name="connsiteY63" fmla="*/ 331466 h 3046461"/>
              <a:gd name="connsiteX64" fmla="*/ 546936 w 748525"/>
              <a:gd name="connsiteY64" fmla="*/ 424777 h 3046461"/>
              <a:gd name="connsiteX65" fmla="*/ 311170 w 748525"/>
              <a:gd name="connsiteY65" fmla="*/ 1346156 h 3046461"/>
              <a:gd name="connsiteX66" fmla="*/ 397916 w 748525"/>
              <a:gd name="connsiteY66" fmla="*/ 1502935 h 3046461"/>
              <a:gd name="connsiteX67" fmla="*/ 403884 w 748525"/>
              <a:gd name="connsiteY67" fmla="*/ 1506120 h 3046461"/>
              <a:gd name="connsiteX68" fmla="*/ 511323 w 748525"/>
              <a:gd name="connsiteY68" fmla="*/ 1582918 h 3046461"/>
              <a:gd name="connsiteX69" fmla="*/ 508936 w 748525"/>
              <a:gd name="connsiteY69" fmla="*/ 1470309 h 3046461"/>
              <a:gd name="connsiteX70" fmla="*/ 387571 w 748525"/>
              <a:gd name="connsiteY70" fmla="*/ 1305171 h 3046461"/>
              <a:gd name="connsiteX71" fmla="*/ 333454 w 748525"/>
              <a:gd name="connsiteY71" fmla="*/ 1260604 h 3046461"/>
              <a:gd name="connsiteX72" fmla="*/ 321915 w 748525"/>
              <a:gd name="connsiteY72" fmla="*/ 1247473 h 3046461"/>
              <a:gd name="connsiteX73" fmla="*/ 311170 w 748525"/>
              <a:gd name="connsiteY73" fmla="*/ 1346156 h 3046461"/>
              <a:gd name="connsiteX74" fmla="*/ 314355 w 748525"/>
              <a:gd name="connsiteY74" fmla="*/ 1122130 h 3046461"/>
              <a:gd name="connsiteX75" fmla="*/ 408662 w 748525"/>
              <a:gd name="connsiteY75" fmla="*/ 1292438 h 3046461"/>
              <a:gd name="connsiteX76" fmla="*/ 487847 w 748525"/>
              <a:gd name="connsiteY76" fmla="*/ 1340189 h 3046461"/>
              <a:gd name="connsiteX77" fmla="*/ 518487 w 748525"/>
              <a:gd name="connsiteY77" fmla="*/ 1365656 h 3046461"/>
              <a:gd name="connsiteX78" fmla="*/ 522069 w 748525"/>
              <a:gd name="connsiteY78" fmla="*/ 1353718 h 3046461"/>
              <a:gd name="connsiteX79" fmla="*/ 522069 w 748525"/>
              <a:gd name="connsiteY79" fmla="*/ 1376400 h 3046461"/>
              <a:gd name="connsiteX80" fmla="*/ 498192 w 748525"/>
              <a:gd name="connsiteY80" fmla="*/ 1865441 h 3046461"/>
              <a:gd name="connsiteX81" fmla="*/ 398314 w 748525"/>
              <a:gd name="connsiteY81" fmla="*/ 2445606 h 3046461"/>
              <a:gd name="connsiteX82" fmla="*/ 390756 w 748525"/>
              <a:gd name="connsiteY82" fmla="*/ 2471867 h 3046461"/>
              <a:gd name="connsiteX83" fmla="*/ 395132 w 748525"/>
              <a:gd name="connsiteY83" fmla="*/ 2353686 h 3046461"/>
              <a:gd name="connsiteX84" fmla="*/ 395530 w 748525"/>
              <a:gd name="connsiteY84" fmla="*/ 2236299 h 3046461"/>
              <a:gd name="connsiteX85" fmla="*/ 181449 w 748525"/>
              <a:gd name="connsiteY85" fmla="*/ 3046461 h 3046461"/>
              <a:gd name="connsiteX86" fmla="*/ 189805 w 748525"/>
              <a:gd name="connsiteY86" fmla="*/ 3033730 h 3046461"/>
              <a:gd name="connsiteX87" fmla="*/ 290877 w 748525"/>
              <a:gd name="connsiteY87" fmla="*/ 2831586 h 3046461"/>
              <a:gd name="connsiteX88" fmla="*/ 366879 w 748525"/>
              <a:gd name="connsiteY88" fmla="*/ 2617904 h 3046461"/>
              <a:gd name="connsiteX89" fmla="*/ 387174 w 748525"/>
              <a:gd name="connsiteY89" fmla="*/ 2508476 h 3046461"/>
              <a:gd name="connsiteX90" fmla="*/ 510927 w 748525"/>
              <a:gd name="connsiteY90" fmla="*/ 1773921 h 3046461"/>
              <a:gd name="connsiteX91" fmla="*/ 530027 w 748525"/>
              <a:gd name="connsiteY91" fmla="*/ 1241903 h 3046461"/>
              <a:gd name="connsiteX92" fmla="*/ 524853 w 748525"/>
              <a:gd name="connsiteY92" fmla="*/ 363298 h 3046461"/>
              <a:gd name="connsiteX93" fmla="*/ 530822 w 748525"/>
              <a:gd name="connsiteY93" fmla="*/ 346985 h 3046461"/>
              <a:gd name="connsiteX94" fmla="*/ 596081 w 748525"/>
              <a:gd name="connsiteY94" fmla="*/ 241139 h 3046461"/>
              <a:gd name="connsiteX95" fmla="*/ 601652 w 748525"/>
              <a:gd name="connsiteY95" fmla="*/ 137679 h 3046461"/>
              <a:gd name="connsiteX96" fmla="*/ 531619 w 748525"/>
              <a:gd name="connsiteY96" fmla="*/ 15518 h 3046461"/>
              <a:gd name="connsiteX97" fmla="*/ 517293 w 748525"/>
              <a:gd name="connsiteY97" fmla="*/ 0 h 3046461"/>
              <a:gd name="connsiteX98" fmla="*/ 514109 w 748525"/>
              <a:gd name="connsiteY98" fmla="*/ 5968 h 3046461"/>
              <a:gd name="connsiteX99" fmla="*/ 450841 w 748525"/>
              <a:gd name="connsiteY99" fmla="*/ 134100 h 3046461"/>
              <a:gd name="connsiteX100" fmla="*/ 459594 w 748525"/>
              <a:gd name="connsiteY100" fmla="*/ 252678 h 3046461"/>
              <a:gd name="connsiteX101" fmla="*/ 506948 w 748525"/>
              <a:gd name="connsiteY101" fmla="*/ 328679 h 3046461"/>
              <a:gd name="connsiteX102" fmla="*/ 518885 w 748525"/>
              <a:gd name="connsiteY102" fmla="*/ 362901 h 3046461"/>
              <a:gd name="connsiteX103" fmla="*/ 524058 w 748525"/>
              <a:gd name="connsiteY103" fmla="*/ 696755 h 3046461"/>
              <a:gd name="connsiteX104" fmla="*/ 523659 w 748525"/>
              <a:gd name="connsiteY104" fmla="*/ 1301591 h 3046461"/>
              <a:gd name="connsiteX105" fmla="*/ 522466 w 748525"/>
              <a:gd name="connsiteY105" fmla="*/ 1312334 h 3046461"/>
              <a:gd name="connsiteX106" fmla="*/ 513711 w 748525"/>
              <a:gd name="connsiteY106" fmla="*/ 1255035 h 3046461"/>
              <a:gd name="connsiteX107" fmla="*/ 493816 w 748525"/>
              <a:gd name="connsiteY107" fmla="*/ 1183011 h 3046461"/>
              <a:gd name="connsiteX108" fmla="*/ 410254 w 748525"/>
              <a:gd name="connsiteY108" fmla="*/ 1102233 h 3046461"/>
              <a:gd name="connsiteX109" fmla="*/ 328678 w 748525"/>
              <a:gd name="connsiteY109" fmla="*/ 1041352 h 3046461"/>
              <a:gd name="connsiteX110" fmla="*/ 322313 w 748525"/>
              <a:gd name="connsiteY110" fmla="*/ 1036178 h 3046461"/>
              <a:gd name="connsiteX111" fmla="*/ 314355 w 748525"/>
              <a:gd name="connsiteY111" fmla="*/ 1122130 h 3046461"/>
              <a:gd name="connsiteX112" fmla="*/ 323109 w 748525"/>
              <a:gd name="connsiteY112" fmla="*/ 824087 h 3046461"/>
              <a:gd name="connsiteX113" fmla="*/ 315151 w 748525"/>
              <a:gd name="connsiteY113" fmla="*/ 912028 h 3046461"/>
              <a:gd name="connsiteX114" fmla="*/ 404681 w 748525"/>
              <a:gd name="connsiteY114" fmla="*/ 1074377 h 3046461"/>
              <a:gd name="connsiteX115" fmla="*/ 432935 w 748525"/>
              <a:gd name="connsiteY115" fmla="*/ 1089499 h 3046461"/>
              <a:gd name="connsiteX116" fmla="*/ 512518 w 748525"/>
              <a:gd name="connsiteY116" fmla="*/ 1145605 h 3046461"/>
              <a:gd name="connsiteX117" fmla="*/ 519681 w 748525"/>
              <a:gd name="connsiteY117" fmla="*/ 1151574 h 3046461"/>
              <a:gd name="connsiteX118" fmla="*/ 520875 w 748525"/>
              <a:gd name="connsiteY118" fmla="*/ 1140831 h 3046461"/>
              <a:gd name="connsiteX119" fmla="*/ 501375 w 748525"/>
              <a:gd name="connsiteY119" fmla="*/ 986039 h 3046461"/>
              <a:gd name="connsiteX120" fmla="*/ 452830 w 748525"/>
              <a:gd name="connsiteY120" fmla="*/ 912425 h 3046461"/>
              <a:gd name="connsiteX121" fmla="*/ 400702 w 748525"/>
              <a:gd name="connsiteY121" fmla="*/ 882583 h 3046461"/>
              <a:gd name="connsiteX122" fmla="*/ 337833 w 748525"/>
              <a:gd name="connsiteY122" fmla="*/ 836026 h 3046461"/>
              <a:gd name="connsiteX123" fmla="*/ 326293 w 748525"/>
              <a:gd name="connsiteY123" fmla="*/ 823292 h 3046461"/>
              <a:gd name="connsiteX124" fmla="*/ 323109 w 748525"/>
              <a:gd name="connsiteY124" fmla="*/ 824087 h 3046461"/>
              <a:gd name="connsiteX125" fmla="*/ 317488 w 748525"/>
              <a:gd name="connsiteY125" fmla="*/ 678001 h 3046461"/>
              <a:gd name="connsiteX126" fmla="*/ 317140 w 748525"/>
              <a:gd name="connsiteY126" fmla="*/ 747289 h 3046461"/>
              <a:gd name="connsiteX127" fmla="*/ 382399 w 748525"/>
              <a:gd name="connsiteY127" fmla="*/ 849156 h 3046461"/>
              <a:gd name="connsiteX128" fmla="*/ 431740 w 748525"/>
              <a:gd name="connsiteY128" fmla="*/ 876612 h 3046461"/>
              <a:gd name="connsiteX129" fmla="*/ 512120 w 748525"/>
              <a:gd name="connsiteY129" fmla="*/ 932321 h 3046461"/>
              <a:gd name="connsiteX130" fmla="*/ 521670 w 748525"/>
              <a:gd name="connsiteY130" fmla="*/ 940279 h 3046461"/>
              <a:gd name="connsiteX131" fmla="*/ 522068 w 748525"/>
              <a:gd name="connsiteY131" fmla="*/ 929139 h 3046461"/>
              <a:gd name="connsiteX132" fmla="*/ 512518 w 748525"/>
              <a:gd name="connsiteY132" fmla="*/ 809364 h 3046461"/>
              <a:gd name="connsiteX133" fmla="*/ 396326 w 748525"/>
              <a:gd name="connsiteY133" fmla="*/ 667705 h 3046461"/>
              <a:gd name="connsiteX134" fmla="*/ 335841 w 748525"/>
              <a:gd name="connsiteY134" fmla="*/ 620352 h 3046461"/>
              <a:gd name="connsiteX135" fmla="*/ 325893 w 748525"/>
              <a:gd name="connsiteY135" fmla="*/ 606027 h 3046461"/>
              <a:gd name="connsiteX136" fmla="*/ 317488 w 748525"/>
              <a:gd name="connsiteY136" fmla="*/ 678001 h 3046461"/>
              <a:gd name="connsiteX137" fmla="*/ 325496 w 748525"/>
              <a:gd name="connsiteY137" fmla="*/ 401896 h 3046461"/>
              <a:gd name="connsiteX138" fmla="*/ 317537 w 748525"/>
              <a:gd name="connsiteY138" fmla="*/ 532812 h 3046461"/>
              <a:gd name="connsiteX139" fmla="*/ 384783 w 748525"/>
              <a:gd name="connsiteY139" fmla="*/ 640250 h 3046461"/>
              <a:gd name="connsiteX140" fmla="*/ 434126 w 748525"/>
              <a:gd name="connsiteY140" fmla="*/ 667309 h 3046461"/>
              <a:gd name="connsiteX141" fmla="*/ 512914 w 748525"/>
              <a:gd name="connsiteY141" fmla="*/ 722618 h 3046461"/>
              <a:gd name="connsiteX142" fmla="*/ 521269 w 748525"/>
              <a:gd name="connsiteY142" fmla="*/ 729383 h 3046461"/>
              <a:gd name="connsiteX143" fmla="*/ 522861 w 748525"/>
              <a:gd name="connsiteY143" fmla="*/ 712273 h 3046461"/>
              <a:gd name="connsiteX144" fmla="*/ 506945 w 748525"/>
              <a:gd name="connsiteY144" fmla="*/ 576981 h 3046461"/>
              <a:gd name="connsiteX145" fmla="*/ 411047 w 748525"/>
              <a:gd name="connsiteY145" fmla="*/ 463972 h 3046461"/>
              <a:gd name="connsiteX146" fmla="*/ 395131 w 748525"/>
              <a:gd name="connsiteY146" fmla="*/ 456811 h 3046461"/>
              <a:gd name="connsiteX147" fmla="*/ 327882 w 748525"/>
              <a:gd name="connsiteY147" fmla="*/ 397918 h 3046461"/>
              <a:gd name="connsiteX148" fmla="*/ 325496 w 748525"/>
              <a:gd name="connsiteY148" fmla="*/ 401896 h 3046461"/>
              <a:gd name="connsiteX149" fmla="*/ 322312 w 748525"/>
              <a:gd name="connsiteY149" fmla="*/ 190206 h 3046461"/>
              <a:gd name="connsiteX150" fmla="*/ 314354 w 748525"/>
              <a:gd name="connsiteY150" fmla="*/ 293265 h 3046461"/>
              <a:gd name="connsiteX151" fmla="*/ 405479 w 748525"/>
              <a:gd name="connsiteY151" fmla="*/ 443281 h 3046461"/>
              <a:gd name="connsiteX152" fmla="*/ 512517 w 748525"/>
              <a:gd name="connsiteY152" fmla="*/ 531619 h 3046461"/>
              <a:gd name="connsiteX153" fmla="*/ 518088 w 748525"/>
              <a:gd name="connsiteY153" fmla="*/ 530424 h 3046461"/>
              <a:gd name="connsiteX154" fmla="*/ 511722 w 748525"/>
              <a:gd name="connsiteY154" fmla="*/ 438904 h 3046461"/>
              <a:gd name="connsiteX155" fmla="*/ 399908 w 748525"/>
              <a:gd name="connsiteY155" fmla="*/ 251088 h 3046461"/>
              <a:gd name="connsiteX156" fmla="*/ 322312 w 748525"/>
              <a:gd name="connsiteY156" fmla="*/ 190206 h 3046461"/>
              <a:gd name="connsiteX157" fmla="*/ 0 w 748525"/>
              <a:gd name="connsiteY157" fmla="*/ 832445 h 3046461"/>
              <a:gd name="connsiteX158" fmla="*/ 6365 w 748525"/>
              <a:gd name="connsiteY158" fmla="*/ 858309 h 3046461"/>
              <a:gd name="connsiteX159" fmla="*/ 288888 w 748525"/>
              <a:gd name="connsiteY159" fmla="*/ 1646190 h 3046461"/>
              <a:gd name="connsiteX160" fmla="*/ 384387 w 748525"/>
              <a:gd name="connsiteY160" fmla="*/ 2101806 h 3046461"/>
              <a:gd name="connsiteX161" fmla="*/ 393540 w 748525"/>
              <a:gd name="connsiteY161" fmla="*/ 2206457 h 3046461"/>
              <a:gd name="connsiteX162" fmla="*/ 396327 w 748525"/>
              <a:gd name="connsiteY162" fmla="*/ 2193326 h 3046461"/>
              <a:gd name="connsiteX163" fmla="*/ 405080 w 748525"/>
              <a:gd name="connsiteY163" fmla="*/ 2064800 h 3046461"/>
              <a:gd name="connsiteX164" fmla="*/ 329078 w 748525"/>
              <a:gd name="connsiteY164" fmla="*/ 1498561 h 3046461"/>
              <a:gd name="connsiteX165" fmla="*/ 68440 w 748525"/>
              <a:gd name="connsiteY165" fmla="*/ 942669 h 3046461"/>
              <a:gd name="connsiteX166" fmla="*/ 0 w 748525"/>
              <a:gd name="connsiteY166" fmla="*/ 832445 h 304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748525" h="3046461">
                <a:moveTo>
                  <a:pt x="534053" y="1515420"/>
                </a:moveTo>
                <a:cubicBezTo>
                  <a:pt x="532610" y="1535067"/>
                  <a:pt x="532610" y="1555261"/>
                  <a:pt x="534401" y="1576550"/>
                </a:cubicBezTo>
                <a:cubicBezTo>
                  <a:pt x="571010" y="1540738"/>
                  <a:pt x="612395" y="1518851"/>
                  <a:pt x="654572" y="1498559"/>
                </a:cubicBezTo>
                <a:cubicBezTo>
                  <a:pt x="664122" y="1493782"/>
                  <a:pt x="673275" y="1488211"/>
                  <a:pt x="682428" y="1482643"/>
                </a:cubicBezTo>
                <a:cubicBezTo>
                  <a:pt x="715455" y="1461553"/>
                  <a:pt x="736942" y="1432105"/>
                  <a:pt x="740523" y="1393507"/>
                </a:cubicBezTo>
                <a:cubicBezTo>
                  <a:pt x="743308" y="1362867"/>
                  <a:pt x="742116" y="1331830"/>
                  <a:pt x="741318" y="1301190"/>
                </a:cubicBezTo>
                <a:cubicBezTo>
                  <a:pt x="740921" y="1284479"/>
                  <a:pt x="738136" y="1267766"/>
                  <a:pt x="736147" y="1248268"/>
                </a:cubicBezTo>
                <a:cubicBezTo>
                  <a:pt x="730576" y="1253839"/>
                  <a:pt x="727392" y="1257420"/>
                  <a:pt x="724210" y="1261002"/>
                </a:cubicBezTo>
                <a:cubicBezTo>
                  <a:pt x="707099" y="1279305"/>
                  <a:pt x="688794" y="1297210"/>
                  <a:pt x="664522" y="1305569"/>
                </a:cubicBezTo>
                <a:cubicBezTo>
                  <a:pt x="598466" y="1328248"/>
                  <a:pt x="559073" y="1374406"/>
                  <a:pt x="545941" y="1443247"/>
                </a:cubicBezTo>
                <a:cubicBezTo>
                  <a:pt x="544746" y="1448023"/>
                  <a:pt x="543554" y="1452797"/>
                  <a:pt x="542359" y="1457574"/>
                </a:cubicBezTo>
                <a:cubicBezTo>
                  <a:pt x="538380" y="1476673"/>
                  <a:pt x="535495" y="1495772"/>
                  <a:pt x="534053" y="1515420"/>
                </a:cubicBezTo>
                <a:close/>
                <a:moveTo>
                  <a:pt x="544051" y="1259708"/>
                </a:moveTo>
                <a:cubicBezTo>
                  <a:pt x="539575" y="1291542"/>
                  <a:pt x="538978" y="1324469"/>
                  <a:pt x="541963" y="1358889"/>
                </a:cubicBezTo>
                <a:cubicBezTo>
                  <a:pt x="579366" y="1319496"/>
                  <a:pt x="623535" y="1297212"/>
                  <a:pt x="666909" y="1273338"/>
                </a:cubicBezTo>
                <a:cubicBezTo>
                  <a:pt x="674070" y="1269359"/>
                  <a:pt x="680836" y="1264982"/>
                  <a:pt x="687599" y="1260603"/>
                </a:cubicBezTo>
                <a:cubicBezTo>
                  <a:pt x="720228" y="1238321"/>
                  <a:pt x="740921" y="1208078"/>
                  <a:pt x="743308" y="1168686"/>
                </a:cubicBezTo>
                <a:cubicBezTo>
                  <a:pt x="745297" y="1136851"/>
                  <a:pt x="742910" y="1104620"/>
                  <a:pt x="741318" y="1072390"/>
                </a:cubicBezTo>
                <a:cubicBezTo>
                  <a:pt x="740523" y="1057666"/>
                  <a:pt x="737736" y="1043342"/>
                  <a:pt x="735747" y="1028618"/>
                </a:cubicBezTo>
                <a:cubicBezTo>
                  <a:pt x="709883" y="1061247"/>
                  <a:pt x="677651" y="1080745"/>
                  <a:pt x="641840" y="1096662"/>
                </a:cubicBezTo>
                <a:cubicBezTo>
                  <a:pt x="609608" y="1110988"/>
                  <a:pt x="583345" y="1133667"/>
                  <a:pt x="569418" y="1167094"/>
                </a:cubicBezTo>
                <a:cubicBezTo>
                  <a:pt x="556884" y="1197136"/>
                  <a:pt x="548528" y="1227875"/>
                  <a:pt x="544051" y="1259708"/>
                </a:cubicBezTo>
                <a:close/>
                <a:moveTo>
                  <a:pt x="546339" y="1059159"/>
                </a:moveTo>
                <a:cubicBezTo>
                  <a:pt x="543355" y="1086416"/>
                  <a:pt x="542958" y="1114370"/>
                  <a:pt x="545544" y="1143616"/>
                </a:cubicBezTo>
                <a:cubicBezTo>
                  <a:pt x="576979" y="1112182"/>
                  <a:pt x="611598" y="1090295"/>
                  <a:pt x="648206" y="1071195"/>
                </a:cubicBezTo>
                <a:cubicBezTo>
                  <a:pt x="659348" y="1065226"/>
                  <a:pt x="670091" y="1059258"/>
                  <a:pt x="680836" y="1052892"/>
                </a:cubicBezTo>
                <a:cubicBezTo>
                  <a:pt x="726597" y="1025834"/>
                  <a:pt x="749676" y="985643"/>
                  <a:pt x="748481" y="933118"/>
                </a:cubicBezTo>
                <a:cubicBezTo>
                  <a:pt x="747287" y="896113"/>
                  <a:pt x="742910" y="859504"/>
                  <a:pt x="740126" y="822499"/>
                </a:cubicBezTo>
                <a:cubicBezTo>
                  <a:pt x="739726" y="819711"/>
                  <a:pt x="738534" y="816927"/>
                  <a:pt x="736942" y="811754"/>
                </a:cubicBezTo>
                <a:cubicBezTo>
                  <a:pt x="712668" y="847965"/>
                  <a:pt x="678846" y="866665"/>
                  <a:pt x="642635" y="883379"/>
                </a:cubicBezTo>
                <a:cubicBezTo>
                  <a:pt x="601650" y="902479"/>
                  <a:pt x="575387" y="935108"/>
                  <a:pt x="562655" y="978880"/>
                </a:cubicBezTo>
                <a:cubicBezTo>
                  <a:pt x="554895" y="1005341"/>
                  <a:pt x="549323" y="1031902"/>
                  <a:pt x="546339" y="1059159"/>
                </a:cubicBezTo>
                <a:close/>
                <a:moveTo>
                  <a:pt x="545544" y="838414"/>
                </a:moveTo>
                <a:cubicBezTo>
                  <a:pt x="542362" y="867859"/>
                  <a:pt x="542362" y="897704"/>
                  <a:pt x="541168" y="927547"/>
                </a:cubicBezTo>
                <a:cubicBezTo>
                  <a:pt x="542760" y="927946"/>
                  <a:pt x="543952" y="927947"/>
                  <a:pt x="545544" y="928344"/>
                </a:cubicBezTo>
                <a:cubicBezTo>
                  <a:pt x="547534" y="927150"/>
                  <a:pt x="549126" y="925557"/>
                  <a:pt x="550718" y="924365"/>
                </a:cubicBezTo>
                <a:cubicBezTo>
                  <a:pt x="578971" y="904070"/>
                  <a:pt x="606824" y="883378"/>
                  <a:pt x="635872" y="864279"/>
                </a:cubicBezTo>
                <a:cubicBezTo>
                  <a:pt x="653380" y="852340"/>
                  <a:pt x="673277" y="843587"/>
                  <a:pt x="691183" y="831650"/>
                </a:cubicBezTo>
                <a:cubicBezTo>
                  <a:pt x="721823" y="811753"/>
                  <a:pt x="739728" y="782705"/>
                  <a:pt x="744902" y="746894"/>
                </a:cubicBezTo>
                <a:cubicBezTo>
                  <a:pt x="752063" y="697949"/>
                  <a:pt x="743310" y="649403"/>
                  <a:pt x="738136" y="600858"/>
                </a:cubicBezTo>
                <a:cubicBezTo>
                  <a:pt x="736147" y="601255"/>
                  <a:pt x="734952" y="601255"/>
                  <a:pt x="734555" y="601652"/>
                </a:cubicBezTo>
                <a:cubicBezTo>
                  <a:pt x="709883" y="634681"/>
                  <a:pt x="676062" y="654577"/>
                  <a:pt x="639453" y="671290"/>
                </a:cubicBezTo>
                <a:cubicBezTo>
                  <a:pt x="598866" y="689991"/>
                  <a:pt x="572602" y="722620"/>
                  <a:pt x="561063" y="766392"/>
                </a:cubicBezTo>
                <a:cubicBezTo>
                  <a:pt x="554697" y="790266"/>
                  <a:pt x="548331" y="814142"/>
                  <a:pt x="545544" y="838414"/>
                </a:cubicBezTo>
                <a:close/>
                <a:moveTo>
                  <a:pt x="546191" y="622044"/>
                </a:moveTo>
                <a:cubicBezTo>
                  <a:pt x="542460" y="647312"/>
                  <a:pt x="540968" y="672878"/>
                  <a:pt x="541963" y="698743"/>
                </a:cubicBezTo>
                <a:cubicBezTo>
                  <a:pt x="542360" y="705108"/>
                  <a:pt x="543158" y="711477"/>
                  <a:pt x="544352" y="721027"/>
                </a:cubicBezTo>
                <a:cubicBezTo>
                  <a:pt x="581358" y="682030"/>
                  <a:pt x="626322" y="659747"/>
                  <a:pt x="670093" y="635871"/>
                </a:cubicBezTo>
                <a:cubicBezTo>
                  <a:pt x="679244" y="631097"/>
                  <a:pt x="687602" y="625129"/>
                  <a:pt x="695957" y="619160"/>
                </a:cubicBezTo>
                <a:cubicBezTo>
                  <a:pt x="726199" y="596875"/>
                  <a:pt x="744502" y="566635"/>
                  <a:pt x="745300" y="529626"/>
                </a:cubicBezTo>
                <a:cubicBezTo>
                  <a:pt x="746492" y="483868"/>
                  <a:pt x="742910" y="437709"/>
                  <a:pt x="741321" y="389959"/>
                </a:cubicBezTo>
                <a:cubicBezTo>
                  <a:pt x="736147" y="391948"/>
                  <a:pt x="734555" y="392346"/>
                  <a:pt x="733760" y="392743"/>
                </a:cubicBezTo>
                <a:cubicBezTo>
                  <a:pt x="709486" y="425372"/>
                  <a:pt x="676062" y="444870"/>
                  <a:pt x="639851" y="461584"/>
                </a:cubicBezTo>
                <a:cubicBezTo>
                  <a:pt x="602845" y="478695"/>
                  <a:pt x="576979" y="507344"/>
                  <a:pt x="563850" y="547136"/>
                </a:cubicBezTo>
                <a:cubicBezTo>
                  <a:pt x="555891" y="571807"/>
                  <a:pt x="549922" y="596776"/>
                  <a:pt x="546191" y="622044"/>
                </a:cubicBezTo>
                <a:close/>
                <a:moveTo>
                  <a:pt x="546936" y="424777"/>
                </a:moveTo>
                <a:cubicBezTo>
                  <a:pt x="541863" y="457008"/>
                  <a:pt x="540968" y="490434"/>
                  <a:pt x="542360" y="525252"/>
                </a:cubicBezTo>
                <a:cubicBezTo>
                  <a:pt x="552707" y="512917"/>
                  <a:pt x="560265" y="502969"/>
                  <a:pt x="567429" y="493419"/>
                </a:cubicBezTo>
                <a:cubicBezTo>
                  <a:pt x="590111" y="467556"/>
                  <a:pt x="618761" y="451239"/>
                  <a:pt x="649001" y="436118"/>
                </a:cubicBezTo>
                <a:cubicBezTo>
                  <a:pt x="711873" y="405081"/>
                  <a:pt x="744106" y="354148"/>
                  <a:pt x="742911" y="283715"/>
                </a:cubicBezTo>
                <a:cubicBezTo>
                  <a:pt x="742513" y="257054"/>
                  <a:pt x="739727" y="230396"/>
                  <a:pt x="738137" y="203734"/>
                </a:cubicBezTo>
                <a:cubicBezTo>
                  <a:pt x="737737" y="196571"/>
                  <a:pt x="736942" y="189408"/>
                  <a:pt x="735748" y="179063"/>
                </a:cubicBezTo>
                <a:cubicBezTo>
                  <a:pt x="712668" y="207317"/>
                  <a:pt x="686010" y="224824"/>
                  <a:pt x="658551" y="241535"/>
                </a:cubicBezTo>
                <a:cubicBezTo>
                  <a:pt x="622740" y="263423"/>
                  <a:pt x="595682" y="294063"/>
                  <a:pt x="576581" y="331466"/>
                </a:cubicBezTo>
                <a:cubicBezTo>
                  <a:pt x="561261" y="361509"/>
                  <a:pt x="552010" y="392546"/>
                  <a:pt x="546936" y="424777"/>
                </a:cubicBezTo>
                <a:close/>
                <a:moveTo>
                  <a:pt x="311170" y="1346156"/>
                </a:moveTo>
                <a:cubicBezTo>
                  <a:pt x="304009" y="1418178"/>
                  <a:pt x="331862" y="1471103"/>
                  <a:pt x="397916" y="1502935"/>
                </a:cubicBezTo>
                <a:cubicBezTo>
                  <a:pt x="399905" y="1503732"/>
                  <a:pt x="401895" y="1504925"/>
                  <a:pt x="403884" y="1506120"/>
                </a:cubicBezTo>
                <a:cubicBezTo>
                  <a:pt x="442482" y="1526415"/>
                  <a:pt x="479091" y="1549494"/>
                  <a:pt x="511323" y="1582918"/>
                </a:cubicBezTo>
                <a:cubicBezTo>
                  <a:pt x="518088" y="1543523"/>
                  <a:pt x="513709" y="1506914"/>
                  <a:pt x="508936" y="1470309"/>
                </a:cubicBezTo>
                <a:cubicBezTo>
                  <a:pt x="499386" y="1392314"/>
                  <a:pt x="463572" y="1335414"/>
                  <a:pt x="387571" y="1305171"/>
                </a:cubicBezTo>
                <a:cubicBezTo>
                  <a:pt x="366879" y="1296815"/>
                  <a:pt x="351360" y="1276123"/>
                  <a:pt x="333454" y="1260604"/>
                </a:cubicBezTo>
                <a:cubicBezTo>
                  <a:pt x="330270" y="1257818"/>
                  <a:pt x="327486" y="1254236"/>
                  <a:pt x="321915" y="1247473"/>
                </a:cubicBezTo>
                <a:cubicBezTo>
                  <a:pt x="317936" y="1283286"/>
                  <a:pt x="314354" y="1314721"/>
                  <a:pt x="311170" y="1346156"/>
                </a:cubicBezTo>
                <a:close/>
                <a:moveTo>
                  <a:pt x="314355" y="1122130"/>
                </a:moveTo>
                <a:cubicBezTo>
                  <a:pt x="305999" y="1201316"/>
                  <a:pt x="334647" y="1258217"/>
                  <a:pt x="408662" y="1292438"/>
                </a:cubicBezTo>
                <a:cubicBezTo>
                  <a:pt x="436515" y="1305173"/>
                  <a:pt x="461981" y="1323476"/>
                  <a:pt x="487847" y="1340189"/>
                </a:cubicBezTo>
                <a:cubicBezTo>
                  <a:pt x="498590" y="1346953"/>
                  <a:pt x="508140" y="1356900"/>
                  <a:pt x="518487" y="1365656"/>
                </a:cubicBezTo>
                <a:cubicBezTo>
                  <a:pt x="519680" y="1362074"/>
                  <a:pt x="520477" y="1359687"/>
                  <a:pt x="522069" y="1353718"/>
                </a:cubicBezTo>
                <a:cubicBezTo>
                  <a:pt x="522069" y="1364063"/>
                  <a:pt x="522466" y="1370032"/>
                  <a:pt x="522069" y="1376400"/>
                </a:cubicBezTo>
                <a:cubicBezTo>
                  <a:pt x="514508" y="1539545"/>
                  <a:pt x="508140" y="1702692"/>
                  <a:pt x="498192" y="1865441"/>
                </a:cubicBezTo>
                <a:cubicBezTo>
                  <a:pt x="486255" y="2062410"/>
                  <a:pt x="450841" y="2255400"/>
                  <a:pt x="398314" y="2445606"/>
                </a:cubicBezTo>
                <a:cubicBezTo>
                  <a:pt x="395927" y="2454359"/>
                  <a:pt x="393143" y="2463114"/>
                  <a:pt x="390756" y="2471867"/>
                </a:cubicBezTo>
                <a:cubicBezTo>
                  <a:pt x="391551" y="2432077"/>
                  <a:pt x="394335" y="2393082"/>
                  <a:pt x="395132" y="2353686"/>
                </a:cubicBezTo>
                <a:cubicBezTo>
                  <a:pt x="396324" y="2314691"/>
                  <a:pt x="395530" y="2275297"/>
                  <a:pt x="395530" y="2236299"/>
                </a:cubicBezTo>
                <a:cubicBezTo>
                  <a:pt x="358524" y="2515241"/>
                  <a:pt x="296449" y="2787417"/>
                  <a:pt x="181449" y="3046461"/>
                </a:cubicBezTo>
                <a:cubicBezTo>
                  <a:pt x="185031" y="3042880"/>
                  <a:pt x="187815" y="3038105"/>
                  <a:pt x="189805" y="3033730"/>
                </a:cubicBezTo>
                <a:cubicBezTo>
                  <a:pt x="222037" y="2965683"/>
                  <a:pt x="250290" y="2896048"/>
                  <a:pt x="290877" y="2831586"/>
                </a:cubicBezTo>
                <a:cubicBezTo>
                  <a:pt x="331863" y="2767122"/>
                  <a:pt x="351360" y="2692713"/>
                  <a:pt x="366879" y="2617904"/>
                </a:cubicBezTo>
                <a:cubicBezTo>
                  <a:pt x="374440" y="2581295"/>
                  <a:pt x="376827" y="2543892"/>
                  <a:pt x="387174" y="2508476"/>
                </a:cubicBezTo>
                <a:cubicBezTo>
                  <a:pt x="458402" y="2268532"/>
                  <a:pt x="498590" y="2023414"/>
                  <a:pt x="510927" y="1773921"/>
                </a:cubicBezTo>
                <a:cubicBezTo>
                  <a:pt x="519680" y="1596846"/>
                  <a:pt x="526445" y="1419375"/>
                  <a:pt x="530027" y="1241903"/>
                </a:cubicBezTo>
                <a:cubicBezTo>
                  <a:pt x="536393" y="949035"/>
                  <a:pt x="531619" y="656167"/>
                  <a:pt x="524853" y="363298"/>
                </a:cubicBezTo>
                <a:cubicBezTo>
                  <a:pt x="524456" y="357727"/>
                  <a:pt x="527240" y="351361"/>
                  <a:pt x="530822" y="346985"/>
                </a:cubicBezTo>
                <a:cubicBezTo>
                  <a:pt x="556688" y="313958"/>
                  <a:pt x="579368" y="279736"/>
                  <a:pt x="596081" y="241139"/>
                </a:cubicBezTo>
                <a:cubicBezTo>
                  <a:pt x="610805" y="206917"/>
                  <a:pt x="612795" y="173095"/>
                  <a:pt x="601652" y="137679"/>
                </a:cubicBezTo>
                <a:cubicBezTo>
                  <a:pt x="587326" y="91520"/>
                  <a:pt x="563452" y="51332"/>
                  <a:pt x="531619" y="15518"/>
                </a:cubicBezTo>
                <a:cubicBezTo>
                  <a:pt x="527638" y="10745"/>
                  <a:pt x="523261" y="6366"/>
                  <a:pt x="517293" y="0"/>
                </a:cubicBezTo>
                <a:cubicBezTo>
                  <a:pt x="515701" y="2784"/>
                  <a:pt x="514906" y="4377"/>
                  <a:pt x="514109" y="5968"/>
                </a:cubicBezTo>
                <a:cubicBezTo>
                  <a:pt x="487450" y="45761"/>
                  <a:pt x="464768" y="87941"/>
                  <a:pt x="450841" y="134100"/>
                </a:cubicBezTo>
                <a:cubicBezTo>
                  <a:pt x="438107" y="174687"/>
                  <a:pt x="440096" y="214875"/>
                  <a:pt x="459594" y="252678"/>
                </a:cubicBezTo>
                <a:cubicBezTo>
                  <a:pt x="473123" y="279339"/>
                  <a:pt x="489837" y="304408"/>
                  <a:pt x="506948" y="328679"/>
                </a:cubicBezTo>
                <a:cubicBezTo>
                  <a:pt x="514508" y="339822"/>
                  <a:pt x="518885" y="349769"/>
                  <a:pt x="518885" y="362901"/>
                </a:cubicBezTo>
                <a:cubicBezTo>
                  <a:pt x="520477" y="474319"/>
                  <a:pt x="523659" y="585337"/>
                  <a:pt x="524058" y="696755"/>
                </a:cubicBezTo>
                <a:cubicBezTo>
                  <a:pt x="524853" y="898102"/>
                  <a:pt x="524059" y="1099845"/>
                  <a:pt x="523659" y="1301591"/>
                </a:cubicBezTo>
                <a:cubicBezTo>
                  <a:pt x="523659" y="1305173"/>
                  <a:pt x="522864" y="1308752"/>
                  <a:pt x="522466" y="1312334"/>
                </a:cubicBezTo>
                <a:cubicBezTo>
                  <a:pt x="518885" y="1292836"/>
                  <a:pt x="517690" y="1273736"/>
                  <a:pt x="513711" y="1255035"/>
                </a:cubicBezTo>
                <a:cubicBezTo>
                  <a:pt x="508540" y="1230761"/>
                  <a:pt x="502569" y="1206487"/>
                  <a:pt x="493816" y="1183011"/>
                </a:cubicBezTo>
                <a:cubicBezTo>
                  <a:pt x="479092" y="1143220"/>
                  <a:pt x="448452" y="1117751"/>
                  <a:pt x="410254" y="1102233"/>
                </a:cubicBezTo>
                <a:cubicBezTo>
                  <a:pt x="377624" y="1088703"/>
                  <a:pt x="350566" y="1068808"/>
                  <a:pt x="328678" y="1041352"/>
                </a:cubicBezTo>
                <a:cubicBezTo>
                  <a:pt x="327486" y="1040158"/>
                  <a:pt x="325894" y="1038965"/>
                  <a:pt x="322313" y="1036178"/>
                </a:cubicBezTo>
                <a:cubicBezTo>
                  <a:pt x="319528" y="1066422"/>
                  <a:pt x="317539" y="1094275"/>
                  <a:pt x="314355" y="1122130"/>
                </a:cubicBezTo>
                <a:close/>
                <a:moveTo>
                  <a:pt x="323109" y="824087"/>
                </a:moveTo>
                <a:cubicBezTo>
                  <a:pt x="320325" y="853534"/>
                  <a:pt x="317935" y="882583"/>
                  <a:pt x="315151" y="912028"/>
                </a:cubicBezTo>
                <a:cubicBezTo>
                  <a:pt x="308385" y="986440"/>
                  <a:pt x="334648" y="1042146"/>
                  <a:pt x="404681" y="1074377"/>
                </a:cubicBezTo>
                <a:cubicBezTo>
                  <a:pt x="414232" y="1079154"/>
                  <a:pt x="424179" y="1083530"/>
                  <a:pt x="432935" y="1089499"/>
                </a:cubicBezTo>
                <a:cubicBezTo>
                  <a:pt x="459596" y="1107802"/>
                  <a:pt x="485857" y="1126902"/>
                  <a:pt x="512518" y="1145605"/>
                </a:cubicBezTo>
                <a:cubicBezTo>
                  <a:pt x="514507" y="1147197"/>
                  <a:pt x="516497" y="1148790"/>
                  <a:pt x="519681" y="1151574"/>
                </a:cubicBezTo>
                <a:cubicBezTo>
                  <a:pt x="520078" y="1146799"/>
                  <a:pt x="520476" y="1143615"/>
                  <a:pt x="520875" y="1140831"/>
                </a:cubicBezTo>
                <a:cubicBezTo>
                  <a:pt x="524855" y="1087907"/>
                  <a:pt x="516896" y="1036577"/>
                  <a:pt x="501375" y="986039"/>
                </a:cubicBezTo>
                <a:cubicBezTo>
                  <a:pt x="492622" y="956594"/>
                  <a:pt x="477899" y="930331"/>
                  <a:pt x="452830" y="912425"/>
                </a:cubicBezTo>
                <a:cubicBezTo>
                  <a:pt x="436516" y="900885"/>
                  <a:pt x="419008" y="890540"/>
                  <a:pt x="400702" y="882583"/>
                </a:cubicBezTo>
                <a:cubicBezTo>
                  <a:pt x="376031" y="871838"/>
                  <a:pt x="355341" y="855922"/>
                  <a:pt x="337833" y="836026"/>
                </a:cubicBezTo>
                <a:cubicBezTo>
                  <a:pt x="333854" y="831648"/>
                  <a:pt x="330272" y="827669"/>
                  <a:pt x="326293" y="823292"/>
                </a:cubicBezTo>
                <a:cubicBezTo>
                  <a:pt x="325098" y="823690"/>
                  <a:pt x="323904" y="823689"/>
                  <a:pt x="323109" y="824087"/>
                </a:cubicBezTo>
                <a:close/>
                <a:moveTo>
                  <a:pt x="317488" y="678001"/>
                </a:moveTo>
                <a:cubicBezTo>
                  <a:pt x="315549" y="701329"/>
                  <a:pt x="314952" y="724209"/>
                  <a:pt x="317140" y="747289"/>
                </a:cubicBezTo>
                <a:cubicBezTo>
                  <a:pt x="321119" y="792652"/>
                  <a:pt x="343801" y="826076"/>
                  <a:pt x="382399" y="849156"/>
                </a:cubicBezTo>
                <a:cubicBezTo>
                  <a:pt x="398713" y="858706"/>
                  <a:pt x="416221" y="866266"/>
                  <a:pt x="431740" y="876612"/>
                </a:cubicBezTo>
                <a:cubicBezTo>
                  <a:pt x="459196" y="894520"/>
                  <a:pt x="485459" y="913618"/>
                  <a:pt x="512120" y="932321"/>
                </a:cubicBezTo>
                <a:cubicBezTo>
                  <a:pt x="514905" y="934310"/>
                  <a:pt x="517294" y="936697"/>
                  <a:pt x="521670" y="940279"/>
                </a:cubicBezTo>
                <a:cubicBezTo>
                  <a:pt x="522068" y="935504"/>
                  <a:pt x="522465" y="932718"/>
                  <a:pt x="522068" y="929139"/>
                </a:cubicBezTo>
                <a:cubicBezTo>
                  <a:pt x="524455" y="888949"/>
                  <a:pt x="520078" y="849155"/>
                  <a:pt x="512518" y="809364"/>
                </a:cubicBezTo>
                <a:cubicBezTo>
                  <a:pt x="499786" y="740127"/>
                  <a:pt x="463177" y="691979"/>
                  <a:pt x="396326" y="667705"/>
                </a:cubicBezTo>
                <a:cubicBezTo>
                  <a:pt x="371257" y="658552"/>
                  <a:pt x="352952" y="639852"/>
                  <a:pt x="335841" y="620352"/>
                </a:cubicBezTo>
                <a:cubicBezTo>
                  <a:pt x="332659" y="616772"/>
                  <a:pt x="330670" y="612794"/>
                  <a:pt x="325893" y="606027"/>
                </a:cubicBezTo>
                <a:cubicBezTo>
                  <a:pt x="322710" y="630898"/>
                  <a:pt x="319428" y="654673"/>
                  <a:pt x="317488" y="678001"/>
                </a:cubicBezTo>
                <a:close/>
                <a:moveTo>
                  <a:pt x="325496" y="401896"/>
                </a:moveTo>
                <a:cubicBezTo>
                  <a:pt x="322709" y="445669"/>
                  <a:pt x="317138" y="489040"/>
                  <a:pt x="317537" y="532812"/>
                </a:cubicBezTo>
                <a:cubicBezTo>
                  <a:pt x="317935" y="580960"/>
                  <a:pt x="343401" y="616375"/>
                  <a:pt x="384783" y="640250"/>
                </a:cubicBezTo>
                <a:cubicBezTo>
                  <a:pt x="401099" y="649401"/>
                  <a:pt x="418607" y="656961"/>
                  <a:pt x="434126" y="667309"/>
                </a:cubicBezTo>
                <a:cubicBezTo>
                  <a:pt x="460787" y="685215"/>
                  <a:pt x="486650" y="703917"/>
                  <a:pt x="512914" y="722618"/>
                </a:cubicBezTo>
                <a:cubicBezTo>
                  <a:pt x="515301" y="724210"/>
                  <a:pt x="517688" y="726200"/>
                  <a:pt x="521269" y="729383"/>
                </a:cubicBezTo>
                <a:cubicBezTo>
                  <a:pt x="522066" y="722618"/>
                  <a:pt x="522464" y="717447"/>
                  <a:pt x="522861" y="712273"/>
                </a:cubicBezTo>
                <a:cubicBezTo>
                  <a:pt x="525248" y="666114"/>
                  <a:pt x="518085" y="621548"/>
                  <a:pt x="506945" y="576981"/>
                </a:cubicBezTo>
                <a:cubicBezTo>
                  <a:pt x="493416" y="522864"/>
                  <a:pt x="461582" y="485859"/>
                  <a:pt x="411047" y="463972"/>
                </a:cubicBezTo>
                <a:cubicBezTo>
                  <a:pt x="405873" y="461584"/>
                  <a:pt x="400302" y="459197"/>
                  <a:pt x="395131" y="456811"/>
                </a:cubicBezTo>
                <a:cubicBezTo>
                  <a:pt x="366878" y="444474"/>
                  <a:pt x="345788" y="423781"/>
                  <a:pt x="327882" y="397918"/>
                </a:cubicBezTo>
                <a:cubicBezTo>
                  <a:pt x="327085" y="399510"/>
                  <a:pt x="325893" y="400702"/>
                  <a:pt x="325496" y="401896"/>
                </a:cubicBezTo>
                <a:close/>
                <a:moveTo>
                  <a:pt x="322312" y="190206"/>
                </a:moveTo>
                <a:cubicBezTo>
                  <a:pt x="318333" y="224825"/>
                  <a:pt x="314754" y="259046"/>
                  <a:pt x="314354" y="293265"/>
                </a:cubicBezTo>
                <a:cubicBezTo>
                  <a:pt x="313559" y="361708"/>
                  <a:pt x="344199" y="413041"/>
                  <a:pt x="405479" y="443281"/>
                </a:cubicBezTo>
                <a:cubicBezTo>
                  <a:pt x="448453" y="464768"/>
                  <a:pt x="486254" y="490634"/>
                  <a:pt x="512517" y="531619"/>
                </a:cubicBezTo>
                <a:cubicBezTo>
                  <a:pt x="514507" y="531221"/>
                  <a:pt x="516496" y="530824"/>
                  <a:pt x="518088" y="530424"/>
                </a:cubicBezTo>
                <a:cubicBezTo>
                  <a:pt x="516099" y="499784"/>
                  <a:pt x="515701" y="469146"/>
                  <a:pt x="511722" y="438904"/>
                </a:cubicBezTo>
                <a:cubicBezTo>
                  <a:pt x="500977" y="360911"/>
                  <a:pt x="468348" y="294857"/>
                  <a:pt x="399908" y="251088"/>
                </a:cubicBezTo>
                <a:cubicBezTo>
                  <a:pt x="372052" y="233578"/>
                  <a:pt x="344199" y="216866"/>
                  <a:pt x="322312" y="190206"/>
                </a:cubicBezTo>
                <a:close/>
                <a:moveTo>
                  <a:pt x="0" y="832445"/>
                </a:moveTo>
                <a:cubicBezTo>
                  <a:pt x="397" y="841996"/>
                  <a:pt x="3184" y="850351"/>
                  <a:pt x="6365" y="858309"/>
                </a:cubicBezTo>
                <a:cubicBezTo>
                  <a:pt x="107438" y="1118548"/>
                  <a:pt x="205324" y="1379584"/>
                  <a:pt x="288888" y="1646190"/>
                </a:cubicBezTo>
                <a:cubicBezTo>
                  <a:pt x="335842" y="1795011"/>
                  <a:pt x="370858" y="1946219"/>
                  <a:pt x="384387" y="2101806"/>
                </a:cubicBezTo>
                <a:cubicBezTo>
                  <a:pt x="387174" y="2135230"/>
                  <a:pt x="390356" y="2169055"/>
                  <a:pt x="393540" y="2206457"/>
                </a:cubicBezTo>
                <a:cubicBezTo>
                  <a:pt x="394734" y="2199695"/>
                  <a:pt x="395927" y="2196113"/>
                  <a:pt x="396327" y="2193326"/>
                </a:cubicBezTo>
                <a:cubicBezTo>
                  <a:pt x="399508" y="2150351"/>
                  <a:pt x="401895" y="2107775"/>
                  <a:pt x="405080" y="2064800"/>
                </a:cubicBezTo>
                <a:cubicBezTo>
                  <a:pt x="419006" y="1870615"/>
                  <a:pt x="391153" y="1682401"/>
                  <a:pt x="329078" y="1498561"/>
                </a:cubicBezTo>
                <a:cubicBezTo>
                  <a:pt x="263422" y="1303183"/>
                  <a:pt x="173889" y="1119345"/>
                  <a:pt x="68440" y="942669"/>
                </a:cubicBezTo>
                <a:cubicBezTo>
                  <a:pt x="46556" y="905662"/>
                  <a:pt x="23079" y="869054"/>
                  <a:pt x="0" y="832445"/>
                </a:cubicBezTo>
                <a:close/>
              </a:path>
            </a:pathLst>
          </a:custGeom>
          <a:solidFill>
            <a:schemeClr val="accent2"/>
          </a:solidFill>
          <a:ln w="164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7AD22A-5BC6-4F59-A5E8-7F45F0C6D9D9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47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57F3233-410E-4BE2-80B8-54927C5A8F9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-1" y="0"/>
            <a:ext cx="4873752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1B050F-659C-49E6-827C-CE267AD2ABB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873751" y="4572000"/>
            <a:ext cx="4873752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9FBB55E-2C4E-4C43-8FDF-D407E218E2C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747502" y="0"/>
            <a:ext cx="2444497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1DCB6B-F758-4B94-9F05-83BA5FD4E426}"/>
              </a:ext>
            </a:extLst>
          </p:cNvPr>
          <p:cNvSpPr/>
          <p:nvPr userDrawn="1"/>
        </p:nvSpPr>
        <p:spPr>
          <a:xfrm>
            <a:off x="4873751" y="0"/>
            <a:ext cx="487375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877557-40A8-449E-B3F7-AE88A87C5EF2}"/>
              </a:ext>
            </a:extLst>
          </p:cNvPr>
          <p:cNvSpPr/>
          <p:nvPr userDrawn="1"/>
        </p:nvSpPr>
        <p:spPr>
          <a:xfrm>
            <a:off x="4881376" y="2286000"/>
            <a:ext cx="487375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79A068-620F-4E35-B7AA-286046CA4630}"/>
              </a:ext>
            </a:extLst>
          </p:cNvPr>
          <p:cNvSpPr/>
          <p:nvPr userDrawn="1"/>
        </p:nvSpPr>
        <p:spPr>
          <a:xfrm>
            <a:off x="-7627" y="4572000"/>
            <a:ext cx="4893951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3118BF-38FE-4934-B67F-548B29435A9D}"/>
              </a:ext>
            </a:extLst>
          </p:cNvPr>
          <p:cNvSpPr/>
          <p:nvPr userDrawn="1"/>
        </p:nvSpPr>
        <p:spPr>
          <a:xfrm>
            <a:off x="9747501" y="4572000"/>
            <a:ext cx="2444498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4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20F9-3511-44C7-A619-D29ADCA4840C}" type="datetimeFigureOut">
              <a:rPr lang="en-US" smtClean="0"/>
              <a:t>01-Feb-26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11DF-6C8F-49AE-930E-EE18725BE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246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4943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20F9-3511-44C7-A619-D29ADCA4840C}" type="datetimeFigureOut">
              <a:rPr lang="en-US" smtClean="0"/>
              <a:t>01-Feb-26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11DF-6C8F-49AE-930E-EE18725BE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687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722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A4C3A1-9F52-4432-B149-7E51168649A8}"/>
              </a:ext>
            </a:extLst>
          </p:cNvPr>
          <p:cNvSpPr/>
          <p:nvPr userDrawn="1"/>
        </p:nvSpPr>
        <p:spPr>
          <a:xfrm>
            <a:off x="0" y="0"/>
            <a:ext cx="81003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F6C76-4896-44F3-8F21-E414DEA2924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11757" y="1162879"/>
            <a:ext cx="6957391" cy="4532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09027E4-0A48-4082-B747-AF6AEEE011AD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 rot="20585984">
            <a:off x="3080925" y="3887570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483AAD0-6658-4488-BD32-66C851CCFB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 rot="1034171">
            <a:off x="878941" y="3883311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7612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20F9-3511-44C7-A619-D29ADCA4840C}" type="datetimeFigureOut">
              <a:rPr lang="en-US" smtClean="0"/>
              <a:t>01-Feb-26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11DF-6C8F-49AE-930E-EE18725BE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4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20F9-3511-44C7-A619-D29ADCA4840C}" type="datetimeFigureOut">
              <a:rPr lang="en-US" smtClean="0"/>
              <a:t>01-Feb-26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11DF-6C8F-49AE-930E-EE18725BE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30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20F9-3511-44C7-A619-D29ADCA4840C}" type="datetimeFigureOut">
              <a:rPr lang="en-US" smtClean="0"/>
              <a:t>01-Feb-26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11DF-6C8F-49AE-930E-EE18725BE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1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020F9-3511-44C7-A619-D29ADCA4840C}" type="datetimeFigureOut">
              <a:rPr lang="en-US" smtClean="0"/>
              <a:t>01-Feb-26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B11DF-6C8F-49AE-930E-EE18725BE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9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509F94-1465-FBE5-0EF0-816FA8A31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431CE-E6A7-7941-58EC-800E6678B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6D2DD-9D1C-E6C7-210E-B1C02266D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1C0BD-EAF5-4DA5-B28C-2145E9FEA6BD}" type="datetimeFigureOut">
              <a:rPr lang="en-IN" smtClean="0"/>
              <a:t>01-02-2026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E62DB-0124-A6E3-4A6E-7D8694C13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5EB95-F6F3-BADD-280C-2632C4DE8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67888-6422-4CE4-B926-6BFB053B4D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469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693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85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9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5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2.wdp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11" Type="http://schemas.microsoft.com/office/2007/relationships/hdphoto" Target="../media/hdphoto4.wdp"/><Relationship Id="rId5" Type="http://schemas.openxmlformats.org/officeDocument/2006/relationships/image" Target="../media/image41.sv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1999" y="4657725"/>
            <a:ext cx="9971103" cy="99039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Montserrat" panose="00000500000000000000" pitchFamily="50" charset="0"/>
              </a:rPr>
              <a:t>COMPENSATION PLAN – NG₦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8FB982-8AED-AF84-5030-9499DAFAF66B}"/>
              </a:ext>
            </a:extLst>
          </p:cNvPr>
          <p:cNvSpPr txBox="1">
            <a:spLocks/>
          </p:cNvSpPr>
          <p:nvPr/>
        </p:nvSpPr>
        <p:spPr>
          <a:xfrm>
            <a:off x="798989" y="5760034"/>
            <a:ext cx="9971103" cy="9903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50" charset="0"/>
              </a:rPr>
              <a:t>Revised Nigerian Edition </a:t>
            </a:r>
          </a:p>
        </p:txBody>
      </p:sp>
    </p:spTree>
    <p:extLst>
      <p:ext uri="{BB962C8B-B14F-4D97-AF65-F5344CB8AC3E}">
        <p14:creationId xmlns:p14="http://schemas.microsoft.com/office/powerpoint/2010/main" val="926897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3291" y="4429125"/>
            <a:ext cx="1484659" cy="876300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₦ 11,250 </a:t>
            </a:r>
            <a:b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25% of BV</a:t>
            </a:r>
            <a:endParaRPr lang="en-US" sz="32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49706" y="203595"/>
            <a:ext cx="6107183" cy="1216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Montserrat" panose="00000500000000000000" pitchFamily="50" charset="0"/>
              </a:rPr>
              <a:t>Referral Bonus</a:t>
            </a:r>
            <a:endParaRPr lang="en-US" sz="36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973166" y="4429125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₦ 33,750 </a:t>
            </a:r>
            <a:b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25% of BV</a:t>
            </a:r>
            <a:endParaRPr lang="en-US" sz="32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783041" y="4429125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₦ 173,250 </a:t>
            </a:r>
            <a:b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33% of BV</a:t>
            </a:r>
            <a:endParaRPr lang="en-US" sz="32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592916" y="4429125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₦ 346,500 </a:t>
            </a:r>
            <a:b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33% of BV</a:t>
            </a:r>
            <a:endParaRPr lang="en-US" sz="32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124356" y="733425"/>
            <a:ext cx="781264" cy="68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rgbClr val="94C21A"/>
                </a:solidFill>
                <a:latin typeface="Montserrat" panose="00000500000000000000" pitchFamily="50" charset="0"/>
              </a:rPr>
              <a:t>2</a:t>
            </a:r>
            <a:endParaRPr lang="en-US" sz="3600" b="1" dirty="0">
              <a:solidFill>
                <a:srgbClr val="94C21A"/>
              </a:solidFill>
              <a:latin typeface="Montserrat" panose="00000500000000000000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D9F860-CF03-6AF4-2315-92E44B45C831}"/>
              </a:ext>
            </a:extLst>
          </p:cNvPr>
          <p:cNvGrpSpPr/>
          <p:nvPr/>
        </p:nvGrpSpPr>
        <p:grpSpPr>
          <a:xfrm>
            <a:off x="9959718" y="5926273"/>
            <a:ext cx="2146495" cy="534849"/>
            <a:chOff x="8122055" y="645671"/>
            <a:chExt cx="2146495" cy="534849"/>
          </a:xfrm>
          <a:solidFill>
            <a:schemeClr val="bg1"/>
          </a:solidFill>
        </p:grpSpPr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DADB964F-E6D7-9BDB-695A-AD1DD9C7D79A}"/>
                </a:ext>
              </a:extLst>
            </p:cNvPr>
            <p:cNvSpPr/>
            <p:nvPr/>
          </p:nvSpPr>
          <p:spPr>
            <a:xfrm>
              <a:off x="8122055" y="816968"/>
              <a:ext cx="816491" cy="220715"/>
            </a:xfrm>
            <a:custGeom>
              <a:avLst/>
              <a:gdLst/>
              <a:ahLst/>
              <a:cxnLst/>
              <a:rect l="l" t="t" r="r" b="b"/>
              <a:pathLst>
                <a:path w="928381" h="250961">
                  <a:moveTo>
                    <a:pt x="928381" y="0"/>
                  </a:moveTo>
                  <a:lnTo>
                    <a:pt x="928048" y="3862"/>
                  </a:lnTo>
                  <a:lnTo>
                    <a:pt x="928089" y="4725"/>
                  </a:lnTo>
                  <a:lnTo>
                    <a:pt x="928381" y="0"/>
                  </a:lnTo>
                  <a:close/>
                </a:path>
                <a:path w="928381" h="250961">
                  <a:moveTo>
                    <a:pt x="51741" y="59780"/>
                  </a:moveTo>
                  <a:lnTo>
                    <a:pt x="54885" y="62082"/>
                  </a:lnTo>
                  <a:lnTo>
                    <a:pt x="67926" y="70015"/>
                  </a:lnTo>
                  <a:lnTo>
                    <a:pt x="79155" y="75281"/>
                  </a:lnTo>
                  <a:lnTo>
                    <a:pt x="89291" y="78357"/>
                  </a:lnTo>
                  <a:lnTo>
                    <a:pt x="99056" y="79720"/>
                  </a:lnTo>
                  <a:lnTo>
                    <a:pt x="109169" y="79846"/>
                  </a:lnTo>
                  <a:lnTo>
                    <a:pt x="120351" y="79213"/>
                  </a:lnTo>
                  <a:lnTo>
                    <a:pt x="133321" y="78298"/>
                  </a:lnTo>
                  <a:lnTo>
                    <a:pt x="148801" y="77575"/>
                  </a:lnTo>
                  <a:lnTo>
                    <a:pt x="153075" y="77482"/>
                  </a:lnTo>
                  <a:lnTo>
                    <a:pt x="163177" y="77691"/>
                  </a:lnTo>
                  <a:lnTo>
                    <a:pt x="171437" y="78702"/>
                  </a:lnTo>
                  <a:lnTo>
                    <a:pt x="178073" y="80556"/>
                  </a:lnTo>
                  <a:lnTo>
                    <a:pt x="183299" y="83297"/>
                  </a:lnTo>
                  <a:lnTo>
                    <a:pt x="187331" y="86964"/>
                  </a:lnTo>
                  <a:lnTo>
                    <a:pt x="190385" y="91601"/>
                  </a:lnTo>
                  <a:lnTo>
                    <a:pt x="192676" y="97247"/>
                  </a:lnTo>
                  <a:lnTo>
                    <a:pt x="194421" y="103946"/>
                  </a:lnTo>
                  <a:lnTo>
                    <a:pt x="195834" y="111739"/>
                  </a:lnTo>
                  <a:lnTo>
                    <a:pt x="197132" y="120668"/>
                  </a:lnTo>
                  <a:lnTo>
                    <a:pt x="198530" y="130774"/>
                  </a:lnTo>
                  <a:lnTo>
                    <a:pt x="200244" y="142098"/>
                  </a:lnTo>
                  <a:lnTo>
                    <a:pt x="205482" y="168571"/>
                  </a:lnTo>
                  <a:lnTo>
                    <a:pt x="214572" y="200419"/>
                  </a:lnTo>
                  <a:lnTo>
                    <a:pt x="227832" y="234784"/>
                  </a:lnTo>
                  <a:lnTo>
                    <a:pt x="247193" y="272977"/>
                  </a:lnTo>
                  <a:lnTo>
                    <a:pt x="270143" y="307512"/>
                  </a:lnTo>
                  <a:lnTo>
                    <a:pt x="296315" y="338371"/>
                  </a:lnTo>
                  <a:lnTo>
                    <a:pt x="325342" y="365531"/>
                  </a:lnTo>
                  <a:lnTo>
                    <a:pt x="356856" y="388971"/>
                  </a:lnTo>
                  <a:lnTo>
                    <a:pt x="390489" y="408672"/>
                  </a:lnTo>
                  <a:lnTo>
                    <a:pt x="425872" y="424611"/>
                  </a:lnTo>
                  <a:lnTo>
                    <a:pt x="462639" y="436768"/>
                  </a:lnTo>
                  <a:lnTo>
                    <a:pt x="500422" y="445121"/>
                  </a:lnTo>
                  <a:lnTo>
                    <a:pt x="538852" y="449651"/>
                  </a:lnTo>
                  <a:lnTo>
                    <a:pt x="577562" y="450335"/>
                  </a:lnTo>
                  <a:lnTo>
                    <a:pt x="616184" y="447153"/>
                  </a:lnTo>
                  <a:lnTo>
                    <a:pt x="654351" y="440083"/>
                  </a:lnTo>
                  <a:lnTo>
                    <a:pt x="691694" y="429106"/>
                  </a:lnTo>
                  <a:lnTo>
                    <a:pt x="727846" y="414200"/>
                  </a:lnTo>
                  <a:lnTo>
                    <a:pt x="762439" y="395343"/>
                  </a:lnTo>
                  <a:lnTo>
                    <a:pt x="795104" y="372515"/>
                  </a:lnTo>
                  <a:lnTo>
                    <a:pt x="825476" y="345696"/>
                  </a:lnTo>
                  <a:lnTo>
                    <a:pt x="853184" y="314863"/>
                  </a:lnTo>
                  <a:lnTo>
                    <a:pt x="877863" y="279996"/>
                  </a:lnTo>
                  <a:lnTo>
                    <a:pt x="890297" y="258742"/>
                  </a:lnTo>
                  <a:lnTo>
                    <a:pt x="909736" y="217665"/>
                  </a:lnTo>
                  <a:lnTo>
                    <a:pt x="922837" y="178833"/>
                  </a:lnTo>
                  <a:lnTo>
                    <a:pt x="930683" y="142651"/>
                  </a:lnTo>
                  <a:lnTo>
                    <a:pt x="934357" y="109523"/>
                  </a:lnTo>
                  <a:lnTo>
                    <a:pt x="934968" y="94230"/>
                  </a:lnTo>
                  <a:lnTo>
                    <a:pt x="934942" y="79853"/>
                  </a:lnTo>
                  <a:lnTo>
                    <a:pt x="933521" y="54048"/>
                  </a:lnTo>
                  <a:lnTo>
                    <a:pt x="929996" y="23470"/>
                  </a:lnTo>
                  <a:lnTo>
                    <a:pt x="928991" y="15647"/>
                  </a:lnTo>
                  <a:lnTo>
                    <a:pt x="928297" y="9095"/>
                  </a:lnTo>
                  <a:lnTo>
                    <a:pt x="928089" y="4725"/>
                  </a:lnTo>
                  <a:lnTo>
                    <a:pt x="927431" y="15380"/>
                  </a:lnTo>
                  <a:lnTo>
                    <a:pt x="926711" y="29749"/>
                  </a:lnTo>
                  <a:lnTo>
                    <a:pt x="926136" y="43236"/>
                  </a:lnTo>
                  <a:lnTo>
                    <a:pt x="925621" y="55973"/>
                  </a:lnTo>
                  <a:lnTo>
                    <a:pt x="925083" y="68091"/>
                  </a:lnTo>
                  <a:lnTo>
                    <a:pt x="922485" y="102040"/>
                  </a:lnTo>
                  <a:lnTo>
                    <a:pt x="916645" y="135136"/>
                  </a:lnTo>
                  <a:lnTo>
                    <a:pt x="909828" y="158472"/>
                  </a:lnTo>
                  <a:lnTo>
                    <a:pt x="899885" y="184050"/>
                  </a:lnTo>
                  <a:lnTo>
                    <a:pt x="882879" y="218625"/>
                  </a:lnTo>
                  <a:lnTo>
                    <a:pt x="868651" y="242174"/>
                  </a:lnTo>
                  <a:lnTo>
                    <a:pt x="852930" y="264357"/>
                  </a:lnTo>
                  <a:lnTo>
                    <a:pt x="835807" y="285120"/>
                  </a:lnTo>
                  <a:lnTo>
                    <a:pt x="817374" y="304413"/>
                  </a:lnTo>
                  <a:lnTo>
                    <a:pt x="797722" y="322181"/>
                  </a:lnTo>
                  <a:lnTo>
                    <a:pt x="776941" y="338373"/>
                  </a:lnTo>
                  <a:lnTo>
                    <a:pt x="755122" y="352936"/>
                  </a:lnTo>
                  <a:lnTo>
                    <a:pt x="732358" y="365819"/>
                  </a:lnTo>
                  <a:lnTo>
                    <a:pt x="708737" y="376967"/>
                  </a:lnTo>
                  <a:lnTo>
                    <a:pt x="684352" y="386330"/>
                  </a:lnTo>
                  <a:lnTo>
                    <a:pt x="659293" y="393854"/>
                  </a:lnTo>
                  <a:lnTo>
                    <a:pt x="633652" y="399487"/>
                  </a:lnTo>
                  <a:lnTo>
                    <a:pt x="607519" y="403177"/>
                  </a:lnTo>
                  <a:lnTo>
                    <a:pt x="580986" y="404871"/>
                  </a:lnTo>
                  <a:lnTo>
                    <a:pt x="554142" y="404516"/>
                  </a:lnTo>
                  <a:lnTo>
                    <a:pt x="527080" y="402061"/>
                  </a:lnTo>
                  <a:lnTo>
                    <a:pt x="499890" y="397453"/>
                  </a:lnTo>
                  <a:lnTo>
                    <a:pt x="472664" y="390639"/>
                  </a:lnTo>
                  <a:lnTo>
                    <a:pt x="445491" y="381567"/>
                  </a:lnTo>
                  <a:lnTo>
                    <a:pt x="416208" y="368758"/>
                  </a:lnTo>
                  <a:lnTo>
                    <a:pt x="387978" y="352855"/>
                  </a:lnTo>
                  <a:lnTo>
                    <a:pt x="361077" y="334045"/>
                  </a:lnTo>
                  <a:lnTo>
                    <a:pt x="335779" y="312515"/>
                  </a:lnTo>
                  <a:lnTo>
                    <a:pt x="312359" y="288452"/>
                  </a:lnTo>
                  <a:lnTo>
                    <a:pt x="291093" y="262041"/>
                  </a:lnTo>
                  <a:lnTo>
                    <a:pt x="272255" y="233470"/>
                  </a:lnTo>
                  <a:lnTo>
                    <a:pt x="256120" y="202925"/>
                  </a:lnTo>
                  <a:lnTo>
                    <a:pt x="242963" y="170592"/>
                  </a:lnTo>
                  <a:lnTo>
                    <a:pt x="233060" y="136659"/>
                  </a:lnTo>
                  <a:lnTo>
                    <a:pt x="227394" y="108413"/>
                  </a:lnTo>
                  <a:lnTo>
                    <a:pt x="224301" y="82435"/>
                  </a:lnTo>
                  <a:lnTo>
                    <a:pt x="223690" y="58144"/>
                  </a:lnTo>
                  <a:lnTo>
                    <a:pt x="224287" y="46450"/>
                  </a:lnTo>
                  <a:lnTo>
                    <a:pt x="229554" y="12302"/>
                  </a:lnTo>
                  <a:lnTo>
                    <a:pt x="235848" y="-10407"/>
                  </a:lnTo>
                  <a:lnTo>
                    <a:pt x="244264" y="-33752"/>
                  </a:lnTo>
                  <a:lnTo>
                    <a:pt x="258551" y="-66176"/>
                  </a:lnTo>
                  <a:lnTo>
                    <a:pt x="271658" y="-89375"/>
                  </a:lnTo>
                  <a:lnTo>
                    <a:pt x="287263" y="-112186"/>
                  </a:lnTo>
                  <a:lnTo>
                    <a:pt x="304754" y="-133524"/>
                  </a:lnTo>
                  <a:lnTo>
                    <a:pt x="323514" y="-152304"/>
                  </a:lnTo>
                  <a:lnTo>
                    <a:pt x="342930" y="-167442"/>
                  </a:lnTo>
                  <a:lnTo>
                    <a:pt x="360899" y="-177242"/>
                  </a:lnTo>
                  <a:lnTo>
                    <a:pt x="350429" y="-166330"/>
                  </a:lnTo>
                  <a:lnTo>
                    <a:pt x="341470" y="-157368"/>
                  </a:lnTo>
                  <a:lnTo>
                    <a:pt x="333690" y="-149749"/>
                  </a:lnTo>
                  <a:lnTo>
                    <a:pt x="326759" y="-142868"/>
                  </a:lnTo>
                  <a:lnTo>
                    <a:pt x="320342" y="-136118"/>
                  </a:lnTo>
                  <a:lnTo>
                    <a:pt x="314108" y="-128893"/>
                  </a:lnTo>
                  <a:lnTo>
                    <a:pt x="307724" y="-120587"/>
                  </a:lnTo>
                  <a:lnTo>
                    <a:pt x="300859" y="-110594"/>
                  </a:lnTo>
                  <a:lnTo>
                    <a:pt x="293180" y="-98308"/>
                  </a:lnTo>
                  <a:lnTo>
                    <a:pt x="284355" y="-83122"/>
                  </a:lnTo>
                  <a:lnTo>
                    <a:pt x="277510" y="-70511"/>
                  </a:lnTo>
                  <a:lnTo>
                    <a:pt x="272150" y="-59741"/>
                  </a:lnTo>
                  <a:lnTo>
                    <a:pt x="266891" y="-48378"/>
                  </a:lnTo>
                  <a:lnTo>
                    <a:pt x="261787" y="-36536"/>
                  </a:lnTo>
                  <a:lnTo>
                    <a:pt x="256888" y="-24329"/>
                  </a:lnTo>
                  <a:lnTo>
                    <a:pt x="252247" y="-11870"/>
                  </a:lnTo>
                  <a:lnTo>
                    <a:pt x="247913" y="725"/>
                  </a:lnTo>
                  <a:lnTo>
                    <a:pt x="243939" y="13344"/>
                  </a:lnTo>
                  <a:lnTo>
                    <a:pt x="240377" y="25873"/>
                  </a:lnTo>
                  <a:lnTo>
                    <a:pt x="237277" y="38198"/>
                  </a:lnTo>
                  <a:lnTo>
                    <a:pt x="235774" y="44913"/>
                  </a:lnTo>
                  <a:lnTo>
                    <a:pt x="249291" y="45052"/>
                  </a:lnTo>
                  <a:lnTo>
                    <a:pt x="262609" y="44243"/>
                  </a:lnTo>
                  <a:lnTo>
                    <a:pt x="275692" y="42507"/>
                  </a:lnTo>
                  <a:lnTo>
                    <a:pt x="288503" y="39865"/>
                  </a:lnTo>
                  <a:lnTo>
                    <a:pt x="301005" y="36340"/>
                  </a:lnTo>
                  <a:lnTo>
                    <a:pt x="313163" y="31952"/>
                  </a:lnTo>
                  <a:lnTo>
                    <a:pt x="324938" y="26725"/>
                  </a:lnTo>
                  <a:lnTo>
                    <a:pt x="336295" y="20680"/>
                  </a:lnTo>
                  <a:lnTo>
                    <a:pt x="347198" y="13838"/>
                  </a:lnTo>
                  <a:lnTo>
                    <a:pt x="357608" y="6221"/>
                  </a:lnTo>
                  <a:lnTo>
                    <a:pt x="367491" y="-2148"/>
                  </a:lnTo>
                  <a:lnTo>
                    <a:pt x="376810" y="-11250"/>
                  </a:lnTo>
                  <a:lnTo>
                    <a:pt x="385527" y="-21061"/>
                  </a:lnTo>
                  <a:lnTo>
                    <a:pt x="393606" y="-31560"/>
                  </a:lnTo>
                  <a:lnTo>
                    <a:pt x="402926" y="-45874"/>
                  </a:lnTo>
                  <a:lnTo>
                    <a:pt x="408982" y="-56965"/>
                  </a:lnTo>
                  <a:lnTo>
                    <a:pt x="414103" y="-68069"/>
                  </a:lnTo>
                  <a:lnTo>
                    <a:pt x="418371" y="-79217"/>
                  </a:lnTo>
                  <a:lnTo>
                    <a:pt x="421870" y="-90437"/>
                  </a:lnTo>
                  <a:lnTo>
                    <a:pt x="424683" y="-101758"/>
                  </a:lnTo>
                  <a:lnTo>
                    <a:pt x="426894" y="-113211"/>
                  </a:lnTo>
                  <a:lnTo>
                    <a:pt x="428586" y="-124823"/>
                  </a:lnTo>
                  <a:lnTo>
                    <a:pt x="429842" y="-136624"/>
                  </a:lnTo>
                  <a:lnTo>
                    <a:pt x="430747" y="-148644"/>
                  </a:lnTo>
                  <a:lnTo>
                    <a:pt x="431383" y="-160911"/>
                  </a:lnTo>
                  <a:lnTo>
                    <a:pt x="431834" y="-173455"/>
                  </a:lnTo>
                  <a:lnTo>
                    <a:pt x="432183" y="-186305"/>
                  </a:lnTo>
                  <a:lnTo>
                    <a:pt x="432513" y="-199490"/>
                  </a:lnTo>
                  <a:lnTo>
                    <a:pt x="432908" y="-213040"/>
                  </a:lnTo>
                  <a:lnTo>
                    <a:pt x="433452" y="-226983"/>
                  </a:lnTo>
                  <a:lnTo>
                    <a:pt x="434227" y="-241348"/>
                  </a:lnTo>
                  <a:lnTo>
                    <a:pt x="434552" y="-246236"/>
                  </a:lnTo>
                  <a:lnTo>
                    <a:pt x="424689" y="-243113"/>
                  </a:lnTo>
                  <a:lnTo>
                    <a:pt x="413272" y="-239141"/>
                  </a:lnTo>
                  <a:lnTo>
                    <a:pt x="400769" y="-234527"/>
                  </a:lnTo>
                  <a:lnTo>
                    <a:pt x="387648" y="-229480"/>
                  </a:lnTo>
                  <a:lnTo>
                    <a:pt x="374375" y="-224211"/>
                  </a:lnTo>
                  <a:lnTo>
                    <a:pt x="361419" y="-218927"/>
                  </a:lnTo>
                  <a:lnTo>
                    <a:pt x="349247" y="-213838"/>
                  </a:lnTo>
                  <a:lnTo>
                    <a:pt x="338326" y="-209152"/>
                  </a:lnTo>
                  <a:lnTo>
                    <a:pt x="319630" y="-200431"/>
                  </a:lnTo>
                  <a:lnTo>
                    <a:pt x="307771" y="-193866"/>
                  </a:lnTo>
                  <a:lnTo>
                    <a:pt x="296449" y="-186682"/>
                  </a:lnTo>
                  <a:lnTo>
                    <a:pt x="285697" y="-178890"/>
                  </a:lnTo>
                  <a:lnTo>
                    <a:pt x="275546" y="-170503"/>
                  </a:lnTo>
                  <a:lnTo>
                    <a:pt x="266027" y="-161533"/>
                  </a:lnTo>
                  <a:lnTo>
                    <a:pt x="257173" y="-151990"/>
                  </a:lnTo>
                  <a:lnTo>
                    <a:pt x="249014" y="-141888"/>
                  </a:lnTo>
                  <a:lnTo>
                    <a:pt x="241582" y="-131237"/>
                  </a:lnTo>
                  <a:lnTo>
                    <a:pt x="234909" y="-120050"/>
                  </a:lnTo>
                  <a:lnTo>
                    <a:pt x="229026" y="-108339"/>
                  </a:lnTo>
                  <a:lnTo>
                    <a:pt x="223965" y="-96115"/>
                  </a:lnTo>
                  <a:lnTo>
                    <a:pt x="219757" y="-83390"/>
                  </a:lnTo>
                  <a:lnTo>
                    <a:pt x="216435" y="-70176"/>
                  </a:lnTo>
                  <a:lnTo>
                    <a:pt x="214028" y="-56485"/>
                  </a:lnTo>
                  <a:lnTo>
                    <a:pt x="213281" y="-50429"/>
                  </a:lnTo>
                  <a:lnTo>
                    <a:pt x="211600" y="-37255"/>
                  </a:lnTo>
                  <a:lnTo>
                    <a:pt x="209574" y="-24811"/>
                  </a:lnTo>
                  <a:lnTo>
                    <a:pt x="207318" y="-12872"/>
                  </a:lnTo>
                  <a:lnTo>
                    <a:pt x="204946" y="-1213"/>
                  </a:lnTo>
                  <a:lnTo>
                    <a:pt x="202572" y="10390"/>
                  </a:lnTo>
                  <a:lnTo>
                    <a:pt x="200312" y="22164"/>
                  </a:lnTo>
                  <a:lnTo>
                    <a:pt x="198279" y="34334"/>
                  </a:lnTo>
                  <a:lnTo>
                    <a:pt x="196587" y="47124"/>
                  </a:lnTo>
                  <a:lnTo>
                    <a:pt x="195352" y="60759"/>
                  </a:lnTo>
                  <a:lnTo>
                    <a:pt x="194727" y="73839"/>
                  </a:lnTo>
                  <a:lnTo>
                    <a:pt x="183989" y="67001"/>
                  </a:lnTo>
                  <a:lnTo>
                    <a:pt x="174105" y="60289"/>
                  </a:lnTo>
                  <a:lnTo>
                    <a:pt x="164388" y="53747"/>
                  </a:lnTo>
                  <a:lnTo>
                    <a:pt x="154154" y="47423"/>
                  </a:lnTo>
                  <a:lnTo>
                    <a:pt x="142717" y="41364"/>
                  </a:lnTo>
                  <a:lnTo>
                    <a:pt x="129393" y="35614"/>
                  </a:lnTo>
                  <a:lnTo>
                    <a:pt x="115303" y="31026"/>
                  </a:lnTo>
                  <a:lnTo>
                    <a:pt x="101911" y="27672"/>
                  </a:lnTo>
                  <a:lnTo>
                    <a:pt x="87634" y="24501"/>
                  </a:lnTo>
                  <a:lnTo>
                    <a:pt x="73526" y="21457"/>
                  </a:lnTo>
                  <a:lnTo>
                    <a:pt x="60642" y="18484"/>
                  </a:lnTo>
                  <a:lnTo>
                    <a:pt x="50037" y="15526"/>
                  </a:lnTo>
                  <a:lnTo>
                    <a:pt x="44750" y="13531"/>
                  </a:lnTo>
                  <a:lnTo>
                    <a:pt x="59920" y="12492"/>
                  </a:lnTo>
                  <a:lnTo>
                    <a:pt x="74012" y="12939"/>
                  </a:lnTo>
                  <a:lnTo>
                    <a:pt x="87163" y="14677"/>
                  </a:lnTo>
                  <a:lnTo>
                    <a:pt x="99508" y="17511"/>
                  </a:lnTo>
                  <a:lnTo>
                    <a:pt x="111185" y="21244"/>
                  </a:lnTo>
                  <a:lnTo>
                    <a:pt x="122330" y="25682"/>
                  </a:lnTo>
                  <a:lnTo>
                    <a:pt x="133077" y="30628"/>
                  </a:lnTo>
                  <a:lnTo>
                    <a:pt x="143564" y="35888"/>
                  </a:lnTo>
                  <a:lnTo>
                    <a:pt x="153926" y="41265"/>
                  </a:lnTo>
                  <a:lnTo>
                    <a:pt x="164300" y="46565"/>
                  </a:lnTo>
                  <a:lnTo>
                    <a:pt x="174821" y="51591"/>
                  </a:lnTo>
                  <a:lnTo>
                    <a:pt x="179387" y="53604"/>
                  </a:lnTo>
                  <a:lnTo>
                    <a:pt x="175162" y="40321"/>
                  </a:lnTo>
                  <a:lnTo>
                    <a:pt x="169593" y="27903"/>
                  </a:lnTo>
                  <a:lnTo>
                    <a:pt x="162710" y="16502"/>
                  </a:lnTo>
                  <a:lnTo>
                    <a:pt x="154544" y="6275"/>
                  </a:lnTo>
                  <a:lnTo>
                    <a:pt x="145124" y="-2625"/>
                  </a:lnTo>
                  <a:lnTo>
                    <a:pt x="134481" y="-10045"/>
                  </a:lnTo>
                  <a:lnTo>
                    <a:pt x="122644" y="-15828"/>
                  </a:lnTo>
                  <a:lnTo>
                    <a:pt x="113546" y="-18853"/>
                  </a:lnTo>
                  <a:lnTo>
                    <a:pt x="100244" y="-21455"/>
                  </a:lnTo>
                  <a:lnTo>
                    <a:pt x="87541" y="-22069"/>
                  </a:lnTo>
                  <a:lnTo>
                    <a:pt x="75335" y="-21052"/>
                  </a:lnTo>
                  <a:lnTo>
                    <a:pt x="63520" y="-18758"/>
                  </a:lnTo>
                  <a:lnTo>
                    <a:pt x="51992" y="-15544"/>
                  </a:lnTo>
                  <a:lnTo>
                    <a:pt x="40647" y="-11765"/>
                  </a:lnTo>
                  <a:lnTo>
                    <a:pt x="29381" y="-7776"/>
                  </a:lnTo>
                  <a:lnTo>
                    <a:pt x="18089" y="-3934"/>
                  </a:lnTo>
                  <a:lnTo>
                    <a:pt x="6667" y="-593"/>
                  </a:lnTo>
                  <a:lnTo>
                    <a:pt x="0" y="961"/>
                  </a:lnTo>
                  <a:lnTo>
                    <a:pt x="4515" y="9104"/>
                  </a:lnTo>
                  <a:lnTo>
                    <a:pt x="12308" y="19503"/>
                  </a:lnTo>
                  <a:lnTo>
                    <a:pt x="22152" y="30963"/>
                  </a:lnTo>
                  <a:lnTo>
                    <a:pt x="32823" y="42292"/>
                  </a:lnTo>
                  <a:lnTo>
                    <a:pt x="43094" y="52295"/>
                  </a:lnTo>
                  <a:lnTo>
                    <a:pt x="51741" y="5978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bject 9">
              <a:extLst>
                <a:ext uri="{FF2B5EF4-FFF2-40B4-BE49-F238E27FC236}">
                  <a16:creationId xmlns:a16="http://schemas.microsoft.com/office/drawing/2014/main" id="{7B061019-D273-4FF9-4C74-AFD440A5BDF8}"/>
                </a:ext>
              </a:extLst>
            </p:cNvPr>
            <p:cNvSpPr/>
            <p:nvPr/>
          </p:nvSpPr>
          <p:spPr>
            <a:xfrm>
              <a:off x="8602033" y="645671"/>
              <a:ext cx="385466" cy="369765"/>
            </a:xfrm>
            <a:custGeom>
              <a:avLst/>
              <a:gdLst/>
              <a:ahLst/>
              <a:cxnLst/>
              <a:rect l="l" t="t" r="r" b="b"/>
              <a:pathLst>
                <a:path w="438289" h="420437">
                  <a:moveTo>
                    <a:pt x="323987" y="395401"/>
                  </a:moveTo>
                  <a:lnTo>
                    <a:pt x="328944" y="382287"/>
                  </a:lnTo>
                  <a:lnTo>
                    <a:pt x="332806" y="368896"/>
                  </a:lnTo>
                  <a:lnTo>
                    <a:pt x="335686" y="355320"/>
                  </a:lnTo>
                  <a:lnTo>
                    <a:pt x="337697" y="341651"/>
                  </a:lnTo>
                  <a:lnTo>
                    <a:pt x="338951" y="327980"/>
                  </a:lnTo>
                  <a:lnTo>
                    <a:pt x="339561" y="314398"/>
                  </a:lnTo>
                  <a:lnTo>
                    <a:pt x="339638" y="300997"/>
                  </a:lnTo>
                  <a:lnTo>
                    <a:pt x="339296" y="287868"/>
                  </a:lnTo>
                  <a:lnTo>
                    <a:pt x="338647" y="275103"/>
                  </a:lnTo>
                  <a:lnTo>
                    <a:pt x="337803" y="262792"/>
                  </a:lnTo>
                  <a:lnTo>
                    <a:pt x="336876" y="251028"/>
                  </a:lnTo>
                  <a:lnTo>
                    <a:pt x="335980" y="239902"/>
                  </a:lnTo>
                  <a:lnTo>
                    <a:pt x="335226" y="229504"/>
                  </a:lnTo>
                  <a:lnTo>
                    <a:pt x="334728" y="219927"/>
                  </a:lnTo>
                  <a:lnTo>
                    <a:pt x="334596" y="211262"/>
                  </a:lnTo>
                  <a:lnTo>
                    <a:pt x="334945" y="203600"/>
                  </a:lnTo>
                  <a:lnTo>
                    <a:pt x="335886" y="197033"/>
                  </a:lnTo>
                  <a:lnTo>
                    <a:pt x="336887" y="193338"/>
                  </a:lnTo>
                  <a:lnTo>
                    <a:pt x="342421" y="183119"/>
                  </a:lnTo>
                  <a:lnTo>
                    <a:pt x="350842" y="174465"/>
                  </a:lnTo>
                  <a:lnTo>
                    <a:pt x="361288" y="166878"/>
                  </a:lnTo>
                  <a:lnTo>
                    <a:pt x="372895" y="159859"/>
                  </a:lnTo>
                  <a:lnTo>
                    <a:pt x="384800" y="152908"/>
                  </a:lnTo>
                  <a:lnTo>
                    <a:pt x="396142" y="145527"/>
                  </a:lnTo>
                  <a:lnTo>
                    <a:pt x="406056" y="137216"/>
                  </a:lnTo>
                  <a:lnTo>
                    <a:pt x="410069" y="132732"/>
                  </a:lnTo>
                  <a:lnTo>
                    <a:pt x="417607" y="122112"/>
                  </a:lnTo>
                  <a:lnTo>
                    <a:pt x="423478" y="111403"/>
                  </a:lnTo>
                  <a:lnTo>
                    <a:pt x="427922" y="100479"/>
                  </a:lnTo>
                  <a:lnTo>
                    <a:pt x="431178" y="89212"/>
                  </a:lnTo>
                  <a:lnTo>
                    <a:pt x="433485" y="77475"/>
                  </a:lnTo>
                  <a:lnTo>
                    <a:pt x="435083" y="65139"/>
                  </a:lnTo>
                  <a:lnTo>
                    <a:pt x="436210" y="52077"/>
                  </a:lnTo>
                  <a:lnTo>
                    <a:pt x="437106" y="38161"/>
                  </a:lnTo>
                  <a:lnTo>
                    <a:pt x="438010" y="23263"/>
                  </a:lnTo>
                  <a:lnTo>
                    <a:pt x="438289" y="19022"/>
                  </a:lnTo>
                  <a:lnTo>
                    <a:pt x="424495" y="22522"/>
                  </a:lnTo>
                  <a:lnTo>
                    <a:pt x="411027" y="26158"/>
                  </a:lnTo>
                  <a:lnTo>
                    <a:pt x="397996" y="30054"/>
                  </a:lnTo>
                  <a:lnTo>
                    <a:pt x="385515" y="34335"/>
                  </a:lnTo>
                  <a:lnTo>
                    <a:pt x="373695" y="39125"/>
                  </a:lnTo>
                  <a:lnTo>
                    <a:pt x="362647" y="44551"/>
                  </a:lnTo>
                  <a:lnTo>
                    <a:pt x="352483" y="50737"/>
                  </a:lnTo>
                  <a:lnTo>
                    <a:pt x="343315" y="57807"/>
                  </a:lnTo>
                  <a:lnTo>
                    <a:pt x="339138" y="61715"/>
                  </a:lnTo>
                  <a:lnTo>
                    <a:pt x="332086" y="69674"/>
                  </a:lnTo>
                  <a:lnTo>
                    <a:pt x="325751" y="78749"/>
                  </a:lnTo>
                  <a:lnTo>
                    <a:pt x="320339" y="88786"/>
                  </a:lnTo>
                  <a:lnTo>
                    <a:pt x="316058" y="99633"/>
                  </a:lnTo>
                  <a:lnTo>
                    <a:pt x="313113" y="111137"/>
                  </a:lnTo>
                  <a:lnTo>
                    <a:pt x="311712" y="123145"/>
                  </a:lnTo>
                  <a:lnTo>
                    <a:pt x="312062" y="135505"/>
                  </a:lnTo>
                  <a:lnTo>
                    <a:pt x="314369" y="148063"/>
                  </a:lnTo>
                  <a:lnTo>
                    <a:pt x="318840" y="160666"/>
                  </a:lnTo>
                  <a:lnTo>
                    <a:pt x="320958" y="165066"/>
                  </a:lnTo>
                  <a:lnTo>
                    <a:pt x="325027" y="159022"/>
                  </a:lnTo>
                  <a:lnTo>
                    <a:pt x="329568" y="150656"/>
                  </a:lnTo>
                  <a:lnTo>
                    <a:pt x="334679" y="140482"/>
                  </a:lnTo>
                  <a:lnTo>
                    <a:pt x="340460" y="129015"/>
                  </a:lnTo>
                  <a:lnTo>
                    <a:pt x="347008" y="116770"/>
                  </a:lnTo>
                  <a:lnTo>
                    <a:pt x="354424" y="104261"/>
                  </a:lnTo>
                  <a:lnTo>
                    <a:pt x="362806" y="92002"/>
                  </a:lnTo>
                  <a:lnTo>
                    <a:pt x="372253" y="80507"/>
                  </a:lnTo>
                  <a:lnTo>
                    <a:pt x="382863" y="70291"/>
                  </a:lnTo>
                  <a:lnTo>
                    <a:pt x="394737" y="61869"/>
                  </a:lnTo>
                  <a:lnTo>
                    <a:pt x="407972" y="55754"/>
                  </a:lnTo>
                  <a:lnTo>
                    <a:pt x="408787" y="55479"/>
                  </a:lnTo>
                  <a:lnTo>
                    <a:pt x="399766" y="64303"/>
                  </a:lnTo>
                  <a:lnTo>
                    <a:pt x="391009" y="73300"/>
                  </a:lnTo>
                  <a:lnTo>
                    <a:pt x="382506" y="82549"/>
                  </a:lnTo>
                  <a:lnTo>
                    <a:pt x="374247" y="92128"/>
                  </a:lnTo>
                  <a:lnTo>
                    <a:pt x="366221" y="102118"/>
                  </a:lnTo>
                  <a:lnTo>
                    <a:pt x="358417" y="112596"/>
                  </a:lnTo>
                  <a:lnTo>
                    <a:pt x="349506" y="126305"/>
                  </a:lnTo>
                  <a:lnTo>
                    <a:pt x="343440" y="137908"/>
                  </a:lnTo>
                  <a:lnTo>
                    <a:pt x="338713" y="148875"/>
                  </a:lnTo>
                  <a:lnTo>
                    <a:pt x="334575" y="159608"/>
                  </a:lnTo>
                  <a:lnTo>
                    <a:pt x="330280" y="170508"/>
                  </a:lnTo>
                  <a:lnTo>
                    <a:pt x="325080" y="181980"/>
                  </a:lnTo>
                  <a:lnTo>
                    <a:pt x="321847" y="188164"/>
                  </a:lnTo>
                  <a:lnTo>
                    <a:pt x="315403" y="173870"/>
                  </a:lnTo>
                  <a:lnTo>
                    <a:pt x="308898" y="160513"/>
                  </a:lnTo>
                  <a:lnTo>
                    <a:pt x="302289" y="148026"/>
                  </a:lnTo>
                  <a:lnTo>
                    <a:pt x="295533" y="136344"/>
                  </a:lnTo>
                  <a:lnTo>
                    <a:pt x="288589" y="125401"/>
                  </a:lnTo>
                  <a:lnTo>
                    <a:pt x="281413" y="115131"/>
                  </a:lnTo>
                  <a:lnTo>
                    <a:pt x="273964" y="105469"/>
                  </a:lnTo>
                  <a:lnTo>
                    <a:pt x="266199" y="96349"/>
                  </a:lnTo>
                  <a:lnTo>
                    <a:pt x="258076" y="87705"/>
                  </a:lnTo>
                  <a:lnTo>
                    <a:pt x="249552" y="79471"/>
                  </a:lnTo>
                  <a:lnTo>
                    <a:pt x="240587" y="71582"/>
                  </a:lnTo>
                  <a:lnTo>
                    <a:pt x="231136" y="63972"/>
                  </a:lnTo>
                  <a:lnTo>
                    <a:pt x="221157" y="56575"/>
                  </a:lnTo>
                  <a:lnTo>
                    <a:pt x="210610" y="49326"/>
                  </a:lnTo>
                  <a:lnTo>
                    <a:pt x="193674" y="38726"/>
                  </a:lnTo>
                  <a:lnTo>
                    <a:pt x="182861" y="32724"/>
                  </a:lnTo>
                  <a:lnTo>
                    <a:pt x="171649" y="27113"/>
                  </a:lnTo>
                  <a:lnTo>
                    <a:pt x="160050" y="21938"/>
                  </a:lnTo>
                  <a:lnTo>
                    <a:pt x="148074" y="17243"/>
                  </a:lnTo>
                  <a:lnTo>
                    <a:pt x="135733" y="13073"/>
                  </a:lnTo>
                  <a:lnTo>
                    <a:pt x="123038" y="9473"/>
                  </a:lnTo>
                  <a:lnTo>
                    <a:pt x="112119" y="6922"/>
                  </a:lnTo>
                  <a:lnTo>
                    <a:pt x="99789" y="4520"/>
                  </a:lnTo>
                  <a:lnTo>
                    <a:pt x="87266" y="2527"/>
                  </a:lnTo>
                  <a:lnTo>
                    <a:pt x="74591" y="1040"/>
                  </a:lnTo>
                  <a:lnTo>
                    <a:pt x="61805" y="156"/>
                  </a:lnTo>
                  <a:lnTo>
                    <a:pt x="56992" y="0"/>
                  </a:lnTo>
                  <a:lnTo>
                    <a:pt x="45575" y="492"/>
                  </a:lnTo>
                  <a:lnTo>
                    <a:pt x="29357" y="1806"/>
                  </a:lnTo>
                  <a:lnTo>
                    <a:pt x="13246" y="3212"/>
                  </a:lnTo>
                  <a:lnTo>
                    <a:pt x="2151" y="3976"/>
                  </a:lnTo>
                  <a:lnTo>
                    <a:pt x="0" y="3881"/>
                  </a:lnTo>
                  <a:lnTo>
                    <a:pt x="15131" y="5493"/>
                  </a:lnTo>
                  <a:lnTo>
                    <a:pt x="29488" y="7217"/>
                  </a:lnTo>
                  <a:lnTo>
                    <a:pt x="43145" y="9098"/>
                  </a:lnTo>
                  <a:lnTo>
                    <a:pt x="56178" y="11179"/>
                  </a:lnTo>
                  <a:lnTo>
                    <a:pt x="80671" y="16120"/>
                  </a:lnTo>
                  <a:lnTo>
                    <a:pt x="103570" y="22395"/>
                  </a:lnTo>
                  <a:lnTo>
                    <a:pt x="125475" y="30359"/>
                  </a:lnTo>
                  <a:lnTo>
                    <a:pt x="146989" y="40367"/>
                  </a:lnTo>
                  <a:lnTo>
                    <a:pt x="168713" y="52772"/>
                  </a:lnTo>
                  <a:lnTo>
                    <a:pt x="179842" y="59985"/>
                  </a:lnTo>
                  <a:lnTo>
                    <a:pt x="191249" y="67930"/>
                  </a:lnTo>
                  <a:lnTo>
                    <a:pt x="203009" y="76653"/>
                  </a:lnTo>
                  <a:lnTo>
                    <a:pt x="214097" y="85582"/>
                  </a:lnTo>
                  <a:lnTo>
                    <a:pt x="232142" y="102655"/>
                  </a:lnTo>
                  <a:lnTo>
                    <a:pt x="249077" y="121870"/>
                  </a:lnTo>
                  <a:lnTo>
                    <a:pt x="264712" y="142865"/>
                  </a:lnTo>
                  <a:lnTo>
                    <a:pt x="271982" y="153916"/>
                  </a:lnTo>
                  <a:lnTo>
                    <a:pt x="278856" y="165276"/>
                  </a:lnTo>
                  <a:lnTo>
                    <a:pt x="285309" y="176900"/>
                  </a:lnTo>
                  <a:lnTo>
                    <a:pt x="291319" y="188743"/>
                  </a:lnTo>
                  <a:lnTo>
                    <a:pt x="296861" y="200759"/>
                  </a:lnTo>
                  <a:lnTo>
                    <a:pt x="301912" y="212903"/>
                  </a:lnTo>
                  <a:lnTo>
                    <a:pt x="310444" y="237393"/>
                  </a:lnTo>
                  <a:lnTo>
                    <a:pt x="314920" y="253839"/>
                  </a:lnTo>
                  <a:lnTo>
                    <a:pt x="318147" y="268547"/>
                  </a:lnTo>
                  <a:lnTo>
                    <a:pt x="320547" y="282347"/>
                  </a:lnTo>
                  <a:lnTo>
                    <a:pt x="323133" y="307787"/>
                  </a:lnTo>
                  <a:lnTo>
                    <a:pt x="323452" y="319707"/>
                  </a:lnTo>
                  <a:lnTo>
                    <a:pt x="323210" y="331281"/>
                  </a:lnTo>
                  <a:lnTo>
                    <a:pt x="321308" y="353951"/>
                  </a:lnTo>
                  <a:lnTo>
                    <a:pt x="317959" y="376920"/>
                  </a:lnTo>
                  <a:lnTo>
                    <a:pt x="313693" y="401308"/>
                  </a:lnTo>
                  <a:lnTo>
                    <a:pt x="311382" y="414385"/>
                  </a:lnTo>
                  <a:lnTo>
                    <a:pt x="310342" y="420437"/>
                  </a:lnTo>
                  <a:lnTo>
                    <a:pt x="317824" y="408149"/>
                  </a:lnTo>
                  <a:lnTo>
                    <a:pt x="323987" y="39540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C7DD838A-3189-B7A3-D75B-819C5768B2BC}"/>
                </a:ext>
              </a:extLst>
            </p:cNvPr>
            <p:cNvSpPr/>
            <p:nvPr/>
          </p:nvSpPr>
          <p:spPr>
            <a:xfrm>
              <a:off x="8602033" y="731453"/>
              <a:ext cx="256076" cy="416667"/>
            </a:xfrm>
            <a:custGeom>
              <a:avLst/>
              <a:gdLst/>
              <a:ahLst/>
              <a:cxnLst/>
              <a:rect l="l" t="t" r="r" b="b"/>
              <a:pathLst>
                <a:path w="291168" h="473766">
                  <a:moveTo>
                    <a:pt x="99771" y="468330"/>
                  </a:moveTo>
                  <a:lnTo>
                    <a:pt x="126777" y="460742"/>
                  </a:lnTo>
                  <a:lnTo>
                    <a:pt x="150952" y="451053"/>
                  </a:lnTo>
                  <a:lnTo>
                    <a:pt x="173983" y="438913"/>
                  </a:lnTo>
                  <a:lnTo>
                    <a:pt x="195645" y="424393"/>
                  </a:lnTo>
                  <a:lnTo>
                    <a:pt x="215709" y="407562"/>
                  </a:lnTo>
                  <a:lnTo>
                    <a:pt x="233950" y="388493"/>
                  </a:lnTo>
                  <a:lnTo>
                    <a:pt x="250140" y="367254"/>
                  </a:lnTo>
                  <a:lnTo>
                    <a:pt x="264051" y="343916"/>
                  </a:lnTo>
                  <a:lnTo>
                    <a:pt x="275458" y="318550"/>
                  </a:lnTo>
                  <a:lnTo>
                    <a:pt x="283817" y="292453"/>
                  </a:lnTo>
                  <a:lnTo>
                    <a:pt x="288978" y="266504"/>
                  </a:lnTo>
                  <a:lnTo>
                    <a:pt x="291139" y="240483"/>
                  </a:lnTo>
                  <a:lnTo>
                    <a:pt x="291168" y="227542"/>
                  </a:lnTo>
                  <a:lnTo>
                    <a:pt x="290535" y="214700"/>
                  </a:lnTo>
                  <a:lnTo>
                    <a:pt x="287402" y="189465"/>
                  </a:lnTo>
                  <a:lnTo>
                    <a:pt x="281976" y="165089"/>
                  </a:lnTo>
                  <a:lnTo>
                    <a:pt x="274491" y="141883"/>
                  </a:lnTo>
                  <a:lnTo>
                    <a:pt x="265184" y="120155"/>
                  </a:lnTo>
                  <a:lnTo>
                    <a:pt x="254909" y="101235"/>
                  </a:lnTo>
                  <a:lnTo>
                    <a:pt x="242891" y="83852"/>
                  </a:lnTo>
                  <a:lnTo>
                    <a:pt x="226870" y="64988"/>
                  </a:lnTo>
                  <a:lnTo>
                    <a:pt x="207536" y="46089"/>
                  </a:lnTo>
                  <a:lnTo>
                    <a:pt x="185577" y="28599"/>
                  </a:lnTo>
                  <a:lnTo>
                    <a:pt x="161682" y="13964"/>
                  </a:lnTo>
                  <a:lnTo>
                    <a:pt x="136540" y="3629"/>
                  </a:lnTo>
                  <a:lnTo>
                    <a:pt x="120528" y="0"/>
                  </a:lnTo>
                  <a:lnTo>
                    <a:pt x="143923" y="11570"/>
                  </a:lnTo>
                  <a:lnTo>
                    <a:pt x="165405" y="25354"/>
                  </a:lnTo>
                  <a:lnTo>
                    <a:pt x="184925" y="41144"/>
                  </a:lnTo>
                  <a:lnTo>
                    <a:pt x="202435" y="58734"/>
                  </a:lnTo>
                  <a:lnTo>
                    <a:pt x="217886" y="77917"/>
                  </a:lnTo>
                  <a:lnTo>
                    <a:pt x="231229" y="98486"/>
                  </a:lnTo>
                  <a:lnTo>
                    <a:pt x="242415" y="120235"/>
                  </a:lnTo>
                  <a:lnTo>
                    <a:pt x="251396" y="142957"/>
                  </a:lnTo>
                  <a:lnTo>
                    <a:pt x="258123" y="166446"/>
                  </a:lnTo>
                  <a:lnTo>
                    <a:pt x="262546" y="190495"/>
                  </a:lnTo>
                  <a:lnTo>
                    <a:pt x="264617" y="214898"/>
                  </a:lnTo>
                  <a:lnTo>
                    <a:pt x="264288" y="239447"/>
                  </a:lnTo>
                  <a:lnTo>
                    <a:pt x="261510" y="263936"/>
                  </a:lnTo>
                  <a:lnTo>
                    <a:pt x="256233" y="288160"/>
                  </a:lnTo>
                  <a:lnTo>
                    <a:pt x="248409" y="311910"/>
                  </a:lnTo>
                  <a:lnTo>
                    <a:pt x="237990" y="334981"/>
                  </a:lnTo>
                  <a:lnTo>
                    <a:pt x="224926" y="357165"/>
                  </a:lnTo>
                  <a:lnTo>
                    <a:pt x="209169" y="378257"/>
                  </a:lnTo>
                  <a:lnTo>
                    <a:pt x="190669" y="398049"/>
                  </a:lnTo>
                  <a:lnTo>
                    <a:pt x="169379" y="416336"/>
                  </a:lnTo>
                  <a:lnTo>
                    <a:pt x="147994" y="431184"/>
                  </a:lnTo>
                  <a:lnTo>
                    <a:pt x="126692" y="442710"/>
                  </a:lnTo>
                  <a:lnTo>
                    <a:pt x="104812" y="451353"/>
                  </a:lnTo>
                  <a:lnTo>
                    <a:pt x="81692" y="457552"/>
                  </a:lnTo>
                  <a:lnTo>
                    <a:pt x="56671" y="461744"/>
                  </a:lnTo>
                  <a:lnTo>
                    <a:pt x="29087" y="464369"/>
                  </a:lnTo>
                  <a:lnTo>
                    <a:pt x="14127" y="465231"/>
                  </a:lnTo>
                  <a:lnTo>
                    <a:pt x="0" y="465808"/>
                  </a:lnTo>
                  <a:lnTo>
                    <a:pt x="8738" y="469946"/>
                  </a:lnTo>
                  <a:lnTo>
                    <a:pt x="20425" y="472482"/>
                  </a:lnTo>
                  <a:lnTo>
                    <a:pt x="34118" y="473670"/>
                  </a:lnTo>
                  <a:lnTo>
                    <a:pt x="48877" y="473766"/>
                  </a:lnTo>
                  <a:lnTo>
                    <a:pt x="63763" y="473024"/>
                  </a:lnTo>
                  <a:lnTo>
                    <a:pt x="77834" y="471701"/>
                  </a:lnTo>
                  <a:lnTo>
                    <a:pt x="90150" y="470051"/>
                  </a:lnTo>
                  <a:lnTo>
                    <a:pt x="99771" y="46833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7D8B0556-BC8C-8E8F-07FB-A2F575E31C99}"/>
                </a:ext>
              </a:extLst>
            </p:cNvPr>
            <p:cNvSpPr/>
            <p:nvPr/>
          </p:nvSpPr>
          <p:spPr>
            <a:xfrm>
              <a:off x="8415849" y="931355"/>
              <a:ext cx="39004" cy="157834"/>
            </a:xfrm>
            <a:custGeom>
              <a:avLst/>
              <a:gdLst/>
              <a:ahLst/>
              <a:cxnLst/>
              <a:rect l="l" t="t" r="r" b="b"/>
              <a:pathLst>
                <a:path w="44349" h="179463">
                  <a:moveTo>
                    <a:pt x="24105" y="52417"/>
                  </a:moveTo>
                  <a:lnTo>
                    <a:pt x="24793" y="45021"/>
                  </a:lnTo>
                  <a:lnTo>
                    <a:pt x="28330" y="32842"/>
                  </a:lnTo>
                  <a:lnTo>
                    <a:pt x="34841" y="21521"/>
                  </a:lnTo>
                  <a:lnTo>
                    <a:pt x="44349" y="0"/>
                  </a:lnTo>
                  <a:lnTo>
                    <a:pt x="33966" y="7277"/>
                  </a:lnTo>
                  <a:lnTo>
                    <a:pt x="26990" y="12923"/>
                  </a:lnTo>
                  <a:lnTo>
                    <a:pt x="24105" y="52417"/>
                  </a:lnTo>
                  <a:close/>
                </a:path>
                <a:path w="44349" h="179463">
                  <a:moveTo>
                    <a:pt x="188448" y="100405"/>
                  </a:moveTo>
                  <a:lnTo>
                    <a:pt x="179100" y="100405"/>
                  </a:lnTo>
                  <a:lnTo>
                    <a:pt x="174207" y="98360"/>
                  </a:lnTo>
                  <a:lnTo>
                    <a:pt x="171136" y="94271"/>
                  </a:lnTo>
                  <a:lnTo>
                    <a:pt x="168069" y="90181"/>
                  </a:lnTo>
                  <a:lnTo>
                    <a:pt x="165952" y="85213"/>
                  </a:lnTo>
                  <a:lnTo>
                    <a:pt x="164782" y="79370"/>
                  </a:lnTo>
                  <a:lnTo>
                    <a:pt x="164271" y="77106"/>
                  </a:lnTo>
                  <a:lnTo>
                    <a:pt x="163979" y="73308"/>
                  </a:lnTo>
                  <a:lnTo>
                    <a:pt x="163832" y="70677"/>
                  </a:lnTo>
                  <a:lnTo>
                    <a:pt x="163687" y="67318"/>
                  </a:lnTo>
                  <a:lnTo>
                    <a:pt x="163540" y="63959"/>
                  </a:lnTo>
                  <a:lnTo>
                    <a:pt x="163397" y="-58407"/>
                  </a:lnTo>
                  <a:lnTo>
                    <a:pt x="162836" y="-72105"/>
                  </a:lnTo>
                  <a:lnTo>
                    <a:pt x="161715" y="-81685"/>
                  </a:lnTo>
                  <a:lnTo>
                    <a:pt x="160545" y="-87967"/>
                  </a:lnTo>
                  <a:lnTo>
                    <a:pt x="156164" y="-100456"/>
                  </a:lnTo>
                  <a:lnTo>
                    <a:pt x="152218" y="-105935"/>
                  </a:lnTo>
                  <a:lnTo>
                    <a:pt x="147253" y="-110173"/>
                  </a:lnTo>
                  <a:lnTo>
                    <a:pt x="142286" y="-114409"/>
                  </a:lnTo>
                  <a:lnTo>
                    <a:pt x="136734" y="-117769"/>
                  </a:lnTo>
                  <a:lnTo>
                    <a:pt x="130600" y="-120253"/>
                  </a:lnTo>
                  <a:lnTo>
                    <a:pt x="124462" y="-122736"/>
                  </a:lnTo>
                  <a:lnTo>
                    <a:pt x="117816" y="-124489"/>
                  </a:lnTo>
                  <a:lnTo>
                    <a:pt x="110660" y="-125512"/>
                  </a:lnTo>
                  <a:lnTo>
                    <a:pt x="103499" y="-126534"/>
                  </a:lnTo>
                  <a:lnTo>
                    <a:pt x="96414" y="-127046"/>
                  </a:lnTo>
                  <a:lnTo>
                    <a:pt x="86806" y="-127012"/>
                  </a:lnTo>
                  <a:lnTo>
                    <a:pt x="74325" y="-125928"/>
                  </a:lnTo>
                  <a:lnTo>
                    <a:pt x="61574" y="-123320"/>
                  </a:lnTo>
                  <a:lnTo>
                    <a:pt x="46797" y="-118267"/>
                  </a:lnTo>
                  <a:lnTo>
                    <a:pt x="35718" y="-112581"/>
                  </a:lnTo>
                  <a:lnTo>
                    <a:pt x="25185" y="-104789"/>
                  </a:lnTo>
                  <a:lnTo>
                    <a:pt x="16873" y="-95492"/>
                  </a:lnTo>
                  <a:lnTo>
                    <a:pt x="12052" y="-88771"/>
                  </a:lnTo>
                  <a:lnTo>
                    <a:pt x="9644" y="-81026"/>
                  </a:lnTo>
                  <a:lnTo>
                    <a:pt x="9644" y="-68175"/>
                  </a:lnTo>
                  <a:lnTo>
                    <a:pt x="10590" y="-64449"/>
                  </a:lnTo>
                  <a:lnTo>
                    <a:pt x="12491" y="-61086"/>
                  </a:lnTo>
                  <a:lnTo>
                    <a:pt x="14389" y="-57727"/>
                  </a:lnTo>
                  <a:lnTo>
                    <a:pt x="17675" y="-56049"/>
                  </a:lnTo>
                  <a:lnTo>
                    <a:pt x="27320" y="-56049"/>
                  </a:lnTo>
                  <a:lnTo>
                    <a:pt x="30826" y="-57583"/>
                  </a:lnTo>
                  <a:lnTo>
                    <a:pt x="32871" y="-60650"/>
                  </a:lnTo>
                  <a:lnTo>
                    <a:pt x="34916" y="-63717"/>
                  </a:lnTo>
                  <a:lnTo>
                    <a:pt x="35938" y="-67444"/>
                  </a:lnTo>
                  <a:lnTo>
                    <a:pt x="35938" y="-71825"/>
                  </a:lnTo>
                  <a:lnTo>
                    <a:pt x="35499" y="-87604"/>
                  </a:lnTo>
                  <a:lnTo>
                    <a:pt x="35499" y="-94613"/>
                  </a:lnTo>
                  <a:lnTo>
                    <a:pt x="37252" y="-100384"/>
                  </a:lnTo>
                  <a:lnTo>
                    <a:pt x="40759" y="-104912"/>
                  </a:lnTo>
                  <a:lnTo>
                    <a:pt x="44265" y="-109441"/>
                  </a:lnTo>
                  <a:lnTo>
                    <a:pt x="48647" y="-113091"/>
                  </a:lnTo>
                  <a:lnTo>
                    <a:pt x="53906" y="-115867"/>
                  </a:lnTo>
                  <a:lnTo>
                    <a:pt x="59165" y="-118642"/>
                  </a:lnTo>
                  <a:lnTo>
                    <a:pt x="64936" y="-120616"/>
                  </a:lnTo>
                  <a:lnTo>
                    <a:pt x="71219" y="-121786"/>
                  </a:lnTo>
                  <a:lnTo>
                    <a:pt x="77496" y="-122955"/>
                  </a:lnTo>
                  <a:lnTo>
                    <a:pt x="83559" y="-123539"/>
                  </a:lnTo>
                  <a:lnTo>
                    <a:pt x="98755" y="-123539"/>
                  </a:lnTo>
                  <a:lnTo>
                    <a:pt x="106494" y="-122005"/>
                  </a:lnTo>
                  <a:lnTo>
                    <a:pt x="112633" y="-118938"/>
                  </a:lnTo>
                  <a:lnTo>
                    <a:pt x="118767" y="-115867"/>
                  </a:lnTo>
                  <a:lnTo>
                    <a:pt x="123587" y="-111706"/>
                  </a:lnTo>
                  <a:lnTo>
                    <a:pt x="127093" y="-106447"/>
                  </a:lnTo>
                  <a:lnTo>
                    <a:pt x="130600" y="-101186"/>
                  </a:lnTo>
                  <a:lnTo>
                    <a:pt x="133156" y="-95052"/>
                  </a:lnTo>
                  <a:lnTo>
                    <a:pt x="134762" y="-88039"/>
                  </a:lnTo>
                  <a:lnTo>
                    <a:pt x="136371" y="-81026"/>
                  </a:lnTo>
                  <a:lnTo>
                    <a:pt x="137318" y="-73578"/>
                  </a:lnTo>
                  <a:lnTo>
                    <a:pt x="137613" y="-65691"/>
                  </a:lnTo>
                  <a:lnTo>
                    <a:pt x="137905" y="-61306"/>
                  </a:lnTo>
                  <a:lnTo>
                    <a:pt x="136954" y="-56777"/>
                  </a:lnTo>
                  <a:lnTo>
                    <a:pt x="134762" y="-52105"/>
                  </a:lnTo>
                  <a:lnTo>
                    <a:pt x="132574" y="-47427"/>
                  </a:lnTo>
                  <a:lnTo>
                    <a:pt x="129870" y="-43922"/>
                  </a:lnTo>
                  <a:lnTo>
                    <a:pt x="126654" y="-41585"/>
                  </a:lnTo>
                  <a:lnTo>
                    <a:pt x="121982" y="-38371"/>
                  </a:lnTo>
                  <a:lnTo>
                    <a:pt x="116866" y="-35451"/>
                  </a:lnTo>
                  <a:lnTo>
                    <a:pt x="111315" y="-32822"/>
                  </a:lnTo>
                  <a:lnTo>
                    <a:pt x="105764" y="-30191"/>
                  </a:lnTo>
                  <a:lnTo>
                    <a:pt x="99777" y="-27563"/>
                  </a:lnTo>
                  <a:lnTo>
                    <a:pt x="93347" y="-24932"/>
                  </a:lnTo>
                  <a:lnTo>
                    <a:pt x="87987" y="-22502"/>
                  </a:lnTo>
                  <a:lnTo>
                    <a:pt x="76759" y="-17270"/>
                  </a:lnTo>
                  <a:lnTo>
                    <a:pt x="64425" y="-11345"/>
                  </a:lnTo>
                  <a:lnTo>
                    <a:pt x="55231" y="-6557"/>
                  </a:lnTo>
                  <a:lnTo>
                    <a:pt x="44349" y="0"/>
                  </a:lnTo>
                  <a:lnTo>
                    <a:pt x="34841" y="21521"/>
                  </a:lnTo>
                  <a:lnTo>
                    <a:pt x="41973" y="12979"/>
                  </a:lnTo>
                  <a:lnTo>
                    <a:pt x="51222" y="4316"/>
                  </a:lnTo>
                  <a:lnTo>
                    <a:pt x="62014" y="-3677"/>
                  </a:lnTo>
                  <a:lnTo>
                    <a:pt x="72862" y="-10427"/>
                  </a:lnTo>
                  <a:lnTo>
                    <a:pt x="84056" y="-16453"/>
                  </a:lnTo>
                  <a:lnTo>
                    <a:pt x="95101" y="-21425"/>
                  </a:lnTo>
                  <a:lnTo>
                    <a:pt x="95850" y="-21761"/>
                  </a:lnTo>
                  <a:lnTo>
                    <a:pt x="107722" y="-27233"/>
                  </a:lnTo>
                  <a:lnTo>
                    <a:pt x="118767" y="-32602"/>
                  </a:lnTo>
                  <a:lnTo>
                    <a:pt x="126071" y="-36254"/>
                  </a:lnTo>
                  <a:lnTo>
                    <a:pt x="132354" y="-40710"/>
                  </a:lnTo>
                  <a:lnTo>
                    <a:pt x="137613" y="-45969"/>
                  </a:lnTo>
                  <a:lnTo>
                    <a:pt x="137613" y="84191"/>
                  </a:lnTo>
                  <a:lnTo>
                    <a:pt x="137905" y="91787"/>
                  </a:lnTo>
                  <a:lnTo>
                    <a:pt x="138635" y="97558"/>
                  </a:lnTo>
                  <a:lnTo>
                    <a:pt x="139802" y="101504"/>
                  </a:lnTo>
                  <a:lnTo>
                    <a:pt x="140972" y="105446"/>
                  </a:lnTo>
                  <a:lnTo>
                    <a:pt x="142286" y="108149"/>
                  </a:lnTo>
                  <a:lnTo>
                    <a:pt x="145940" y="111799"/>
                  </a:lnTo>
                  <a:lnTo>
                    <a:pt x="143309" y="111216"/>
                  </a:lnTo>
                  <a:lnTo>
                    <a:pt x="140605" y="110341"/>
                  </a:lnTo>
                  <a:lnTo>
                    <a:pt x="137829" y="109172"/>
                  </a:lnTo>
                  <a:lnTo>
                    <a:pt x="135054" y="108001"/>
                  </a:lnTo>
                  <a:lnTo>
                    <a:pt x="132497" y="106688"/>
                  </a:lnTo>
                  <a:lnTo>
                    <a:pt x="130161" y="105226"/>
                  </a:lnTo>
                  <a:lnTo>
                    <a:pt x="126071" y="102889"/>
                  </a:lnTo>
                  <a:lnTo>
                    <a:pt x="121834" y="100844"/>
                  </a:lnTo>
                  <a:lnTo>
                    <a:pt x="117453" y="99092"/>
                  </a:lnTo>
                  <a:lnTo>
                    <a:pt x="113069" y="97338"/>
                  </a:lnTo>
                  <a:lnTo>
                    <a:pt x="108248" y="96463"/>
                  </a:lnTo>
                  <a:lnTo>
                    <a:pt x="100360" y="96463"/>
                  </a:lnTo>
                  <a:lnTo>
                    <a:pt x="97513" y="96755"/>
                  </a:lnTo>
                  <a:lnTo>
                    <a:pt x="94446" y="97338"/>
                  </a:lnTo>
                  <a:lnTo>
                    <a:pt x="91375" y="97921"/>
                  </a:lnTo>
                  <a:lnTo>
                    <a:pt x="88088" y="98943"/>
                  </a:lnTo>
                  <a:lnTo>
                    <a:pt x="84585" y="100405"/>
                  </a:lnTo>
                  <a:lnTo>
                    <a:pt x="80200" y="102159"/>
                  </a:lnTo>
                  <a:lnTo>
                    <a:pt x="75819" y="103036"/>
                  </a:lnTo>
                  <a:lnTo>
                    <a:pt x="65591" y="103036"/>
                  </a:lnTo>
                  <a:lnTo>
                    <a:pt x="60040" y="101647"/>
                  </a:lnTo>
                  <a:lnTo>
                    <a:pt x="54781" y="98872"/>
                  </a:lnTo>
                  <a:lnTo>
                    <a:pt x="49524" y="96096"/>
                  </a:lnTo>
                  <a:lnTo>
                    <a:pt x="44705" y="92370"/>
                  </a:lnTo>
                  <a:lnTo>
                    <a:pt x="40319" y="87697"/>
                  </a:lnTo>
                  <a:lnTo>
                    <a:pt x="30757" y="75001"/>
                  </a:lnTo>
                  <a:lnTo>
                    <a:pt x="25626" y="63548"/>
                  </a:lnTo>
                  <a:lnTo>
                    <a:pt x="24105" y="52417"/>
                  </a:lnTo>
                  <a:lnTo>
                    <a:pt x="26990" y="12923"/>
                  </a:lnTo>
                  <a:lnTo>
                    <a:pt x="17818" y="21788"/>
                  </a:lnTo>
                  <a:lnTo>
                    <a:pt x="9864" y="31383"/>
                  </a:lnTo>
                  <a:lnTo>
                    <a:pt x="6372" y="36753"/>
                  </a:lnTo>
                  <a:lnTo>
                    <a:pt x="1592" y="48547"/>
                  </a:lnTo>
                  <a:lnTo>
                    <a:pt x="0" y="61403"/>
                  </a:lnTo>
                  <a:lnTo>
                    <a:pt x="45" y="64169"/>
                  </a:lnTo>
                  <a:lnTo>
                    <a:pt x="1742" y="77650"/>
                  </a:lnTo>
                  <a:lnTo>
                    <a:pt x="5891" y="89583"/>
                  </a:lnTo>
                  <a:lnTo>
                    <a:pt x="12491" y="99969"/>
                  </a:lnTo>
                  <a:lnTo>
                    <a:pt x="22984" y="109021"/>
                  </a:lnTo>
                  <a:lnTo>
                    <a:pt x="34845" y="113735"/>
                  </a:lnTo>
                  <a:lnTo>
                    <a:pt x="49085" y="115306"/>
                  </a:lnTo>
                  <a:lnTo>
                    <a:pt x="55807" y="115306"/>
                  </a:lnTo>
                  <a:lnTo>
                    <a:pt x="61502" y="114503"/>
                  </a:lnTo>
                  <a:lnTo>
                    <a:pt x="66178" y="112897"/>
                  </a:lnTo>
                  <a:lnTo>
                    <a:pt x="70852" y="111288"/>
                  </a:lnTo>
                  <a:lnTo>
                    <a:pt x="75088" y="109535"/>
                  </a:lnTo>
                  <a:lnTo>
                    <a:pt x="78887" y="107638"/>
                  </a:lnTo>
                  <a:lnTo>
                    <a:pt x="82684" y="105736"/>
                  </a:lnTo>
                  <a:lnTo>
                    <a:pt x="86410" y="103984"/>
                  </a:lnTo>
                  <a:lnTo>
                    <a:pt x="90060" y="102379"/>
                  </a:lnTo>
                  <a:lnTo>
                    <a:pt x="93714" y="100772"/>
                  </a:lnTo>
                  <a:lnTo>
                    <a:pt x="97876" y="99969"/>
                  </a:lnTo>
                  <a:lnTo>
                    <a:pt x="105764" y="99969"/>
                  </a:lnTo>
                  <a:lnTo>
                    <a:pt x="109490" y="100552"/>
                  </a:lnTo>
                  <a:lnTo>
                    <a:pt x="113727" y="101719"/>
                  </a:lnTo>
                  <a:lnTo>
                    <a:pt x="117965" y="102889"/>
                  </a:lnTo>
                  <a:lnTo>
                    <a:pt x="122857" y="104934"/>
                  </a:lnTo>
                  <a:lnTo>
                    <a:pt x="128408" y="107857"/>
                  </a:lnTo>
                  <a:lnTo>
                    <a:pt x="132205" y="109902"/>
                  </a:lnTo>
                  <a:lnTo>
                    <a:pt x="136004" y="111799"/>
                  </a:lnTo>
                  <a:lnTo>
                    <a:pt x="139802" y="113552"/>
                  </a:lnTo>
                  <a:lnTo>
                    <a:pt x="143600" y="115306"/>
                  </a:lnTo>
                  <a:lnTo>
                    <a:pt x="147838" y="116183"/>
                  </a:lnTo>
                  <a:lnTo>
                    <a:pt x="159523" y="116183"/>
                  </a:lnTo>
                  <a:lnTo>
                    <a:pt x="166024" y="114723"/>
                  </a:lnTo>
                  <a:lnTo>
                    <a:pt x="172015" y="111799"/>
                  </a:lnTo>
                  <a:lnTo>
                    <a:pt x="178005" y="108880"/>
                  </a:lnTo>
                  <a:lnTo>
                    <a:pt x="183480" y="105081"/>
                  </a:lnTo>
                  <a:lnTo>
                    <a:pt x="188448" y="1004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B3729E56-C244-3849-B8E6-1B191E73781E}"/>
                </a:ext>
              </a:extLst>
            </p:cNvPr>
            <p:cNvSpPr/>
            <p:nvPr/>
          </p:nvSpPr>
          <p:spPr>
            <a:xfrm>
              <a:off x="8594564" y="866319"/>
              <a:ext cx="116720" cy="128057"/>
            </a:xfrm>
            <a:custGeom>
              <a:avLst/>
              <a:gdLst/>
              <a:ahLst/>
              <a:cxnLst/>
              <a:rect l="l" t="t" r="r" b="b"/>
              <a:pathLst>
                <a:path w="132715" h="145605">
                  <a:moveTo>
                    <a:pt x="130309" y="0"/>
                  </a:moveTo>
                  <a:lnTo>
                    <a:pt x="121100" y="8696"/>
                  </a:lnTo>
                  <a:lnTo>
                    <a:pt x="123292" y="10450"/>
                  </a:lnTo>
                  <a:lnTo>
                    <a:pt x="126216" y="7527"/>
                  </a:lnTo>
                  <a:lnTo>
                    <a:pt x="129355" y="4970"/>
                  </a:lnTo>
                  <a:lnTo>
                    <a:pt x="132715" y="2782"/>
                  </a:lnTo>
                  <a:lnTo>
                    <a:pt x="130309" y="0"/>
                  </a:lnTo>
                  <a:close/>
                </a:path>
                <a:path w="132715" h="145605">
                  <a:moveTo>
                    <a:pt x="30312" y="50550"/>
                  </a:moveTo>
                  <a:lnTo>
                    <a:pt x="29290" y="43828"/>
                  </a:lnTo>
                  <a:lnTo>
                    <a:pt x="29725" y="86705"/>
                  </a:lnTo>
                  <a:lnTo>
                    <a:pt x="35424" y="91086"/>
                  </a:lnTo>
                  <a:lnTo>
                    <a:pt x="31917" y="57124"/>
                  </a:lnTo>
                  <a:lnTo>
                    <a:pt x="30312" y="50550"/>
                  </a:lnTo>
                  <a:close/>
                </a:path>
                <a:path w="132715" h="145605">
                  <a:moveTo>
                    <a:pt x="211893" y="-15844"/>
                  </a:moveTo>
                  <a:lnTo>
                    <a:pt x="208677" y="-19351"/>
                  </a:lnTo>
                  <a:lnTo>
                    <a:pt x="204368" y="-20228"/>
                  </a:lnTo>
                  <a:lnTo>
                    <a:pt x="171061" y="-20228"/>
                  </a:lnTo>
                  <a:lnTo>
                    <a:pt x="169748" y="-19498"/>
                  </a:lnTo>
                  <a:lnTo>
                    <a:pt x="171061" y="-16722"/>
                  </a:lnTo>
                  <a:lnTo>
                    <a:pt x="205830" y="-16722"/>
                  </a:lnTo>
                  <a:lnTo>
                    <a:pt x="208749" y="-14167"/>
                  </a:lnTo>
                  <a:lnTo>
                    <a:pt x="209189" y="-11463"/>
                  </a:lnTo>
                  <a:lnTo>
                    <a:pt x="209189" y="-7956"/>
                  </a:lnTo>
                  <a:lnTo>
                    <a:pt x="207584" y="-6202"/>
                  </a:lnTo>
                  <a:lnTo>
                    <a:pt x="167554" y="-6202"/>
                  </a:lnTo>
                  <a:lnTo>
                    <a:pt x="166783" y="-7534"/>
                  </a:lnTo>
                  <a:lnTo>
                    <a:pt x="159376" y="-18646"/>
                  </a:lnTo>
                  <a:lnTo>
                    <a:pt x="151010" y="-28409"/>
                  </a:lnTo>
                  <a:lnTo>
                    <a:pt x="141685" y="-36825"/>
                  </a:lnTo>
                  <a:lnTo>
                    <a:pt x="131400" y="-43891"/>
                  </a:lnTo>
                  <a:lnTo>
                    <a:pt x="117504" y="-50283"/>
                  </a:lnTo>
                  <a:lnTo>
                    <a:pt x="105567" y="-53289"/>
                  </a:lnTo>
                  <a:lnTo>
                    <a:pt x="92743" y="-54519"/>
                  </a:lnTo>
                  <a:lnTo>
                    <a:pt x="79030" y="-53971"/>
                  </a:lnTo>
                  <a:lnTo>
                    <a:pt x="73690" y="-53330"/>
                  </a:lnTo>
                  <a:lnTo>
                    <a:pt x="61381" y="-50384"/>
                  </a:lnTo>
                  <a:lnTo>
                    <a:pt x="49446" y="-45425"/>
                  </a:lnTo>
                  <a:lnTo>
                    <a:pt x="44263" y="-42599"/>
                  </a:lnTo>
                  <a:lnTo>
                    <a:pt x="33712" y="-35462"/>
                  </a:lnTo>
                  <a:lnTo>
                    <a:pt x="24250" y="-27018"/>
                  </a:lnTo>
                  <a:lnTo>
                    <a:pt x="20404" y="-22838"/>
                  </a:lnTo>
                  <a:lnTo>
                    <a:pt x="12828" y="-12660"/>
                  </a:lnTo>
                  <a:lnTo>
                    <a:pt x="6718" y="-1383"/>
                  </a:lnTo>
                  <a:lnTo>
                    <a:pt x="4573" y="3842"/>
                  </a:lnTo>
                  <a:lnTo>
                    <a:pt x="1252" y="16127"/>
                  </a:lnTo>
                  <a:lnTo>
                    <a:pt x="144" y="28856"/>
                  </a:lnTo>
                  <a:lnTo>
                    <a:pt x="144" y="37036"/>
                  </a:lnTo>
                  <a:lnTo>
                    <a:pt x="1457" y="44632"/>
                  </a:lnTo>
                  <a:lnTo>
                    <a:pt x="4090" y="51645"/>
                  </a:lnTo>
                  <a:lnTo>
                    <a:pt x="6718" y="58657"/>
                  </a:lnTo>
                  <a:lnTo>
                    <a:pt x="10224" y="65159"/>
                  </a:lnTo>
                  <a:lnTo>
                    <a:pt x="14606" y="71146"/>
                  </a:lnTo>
                  <a:lnTo>
                    <a:pt x="18990" y="77137"/>
                  </a:lnTo>
                  <a:lnTo>
                    <a:pt x="24030" y="82323"/>
                  </a:lnTo>
                  <a:lnTo>
                    <a:pt x="29725" y="86705"/>
                  </a:lnTo>
                  <a:lnTo>
                    <a:pt x="29290" y="43828"/>
                  </a:lnTo>
                  <a:lnTo>
                    <a:pt x="28850" y="36964"/>
                  </a:lnTo>
                  <a:lnTo>
                    <a:pt x="28411" y="30098"/>
                  </a:lnTo>
                  <a:lnTo>
                    <a:pt x="28191" y="23450"/>
                  </a:lnTo>
                  <a:lnTo>
                    <a:pt x="28197" y="15451"/>
                  </a:lnTo>
                  <a:lnTo>
                    <a:pt x="28799" y="2183"/>
                  </a:lnTo>
                  <a:lnTo>
                    <a:pt x="30384" y="-9709"/>
                  </a:lnTo>
                  <a:lnTo>
                    <a:pt x="31846" y="-17597"/>
                  </a:lnTo>
                  <a:lnTo>
                    <a:pt x="34474" y="-24390"/>
                  </a:lnTo>
                  <a:lnTo>
                    <a:pt x="38271" y="-30088"/>
                  </a:lnTo>
                  <a:lnTo>
                    <a:pt x="42070" y="-35784"/>
                  </a:lnTo>
                  <a:lnTo>
                    <a:pt x="47329" y="-40384"/>
                  </a:lnTo>
                  <a:lnTo>
                    <a:pt x="54051" y="-43891"/>
                  </a:lnTo>
                  <a:lnTo>
                    <a:pt x="65857" y="-48270"/>
                  </a:lnTo>
                  <a:lnTo>
                    <a:pt x="79466" y="-50464"/>
                  </a:lnTo>
                  <a:lnTo>
                    <a:pt x="86235" y="-50906"/>
                  </a:lnTo>
                  <a:lnTo>
                    <a:pt x="100198" y="-50216"/>
                  </a:lnTo>
                  <a:lnTo>
                    <a:pt x="111893" y="-47149"/>
                  </a:lnTo>
                  <a:lnTo>
                    <a:pt x="121320" y="-41703"/>
                  </a:lnTo>
                  <a:lnTo>
                    <a:pt x="131492" y="-30511"/>
                  </a:lnTo>
                  <a:lnTo>
                    <a:pt x="137691" y="-19153"/>
                  </a:lnTo>
                  <a:lnTo>
                    <a:pt x="142575" y="-5329"/>
                  </a:lnTo>
                  <a:lnTo>
                    <a:pt x="142311" y="-5260"/>
                  </a:lnTo>
                  <a:lnTo>
                    <a:pt x="130309" y="0"/>
                  </a:lnTo>
                  <a:lnTo>
                    <a:pt x="132715" y="2782"/>
                  </a:lnTo>
                  <a:lnTo>
                    <a:pt x="136076" y="590"/>
                  </a:lnTo>
                  <a:lnTo>
                    <a:pt x="139799" y="-943"/>
                  </a:lnTo>
                  <a:lnTo>
                    <a:pt x="143892" y="-1822"/>
                  </a:lnTo>
                  <a:lnTo>
                    <a:pt x="145642" y="4899"/>
                  </a:lnTo>
                  <a:lnTo>
                    <a:pt x="146812" y="11544"/>
                  </a:lnTo>
                  <a:lnTo>
                    <a:pt x="147394" y="18117"/>
                  </a:lnTo>
                  <a:lnTo>
                    <a:pt x="147981" y="24692"/>
                  </a:lnTo>
                  <a:lnTo>
                    <a:pt x="148273" y="31048"/>
                  </a:lnTo>
                  <a:lnTo>
                    <a:pt x="148253" y="39941"/>
                  </a:lnTo>
                  <a:lnTo>
                    <a:pt x="147557" y="53065"/>
                  </a:lnTo>
                  <a:lnTo>
                    <a:pt x="145862" y="65012"/>
                  </a:lnTo>
                  <a:lnTo>
                    <a:pt x="144255" y="73338"/>
                  </a:lnTo>
                  <a:lnTo>
                    <a:pt x="141333" y="80351"/>
                  </a:lnTo>
                  <a:lnTo>
                    <a:pt x="137099" y="86046"/>
                  </a:lnTo>
                  <a:lnTo>
                    <a:pt x="132862" y="91745"/>
                  </a:lnTo>
                  <a:lnTo>
                    <a:pt x="127238" y="96126"/>
                  </a:lnTo>
                  <a:lnTo>
                    <a:pt x="120225" y="99197"/>
                  </a:lnTo>
                  <a:lnTo>
                    <a:pt x="107098" y="102820"/>
                  </a:lnTo>
                  <a:lnTo>
                    <a:pt x="93052" y="103798"/>
                  </a:lnTo>
                  <a:lnTo>
                    <a:pt x="85457" y="103798"/>
                  </a:lnTo>
                  <a:lnTo>
                    <a:pt x="78224" y="102995"/>
                  </a:lnTo>
                  <a:lnTo>
                    <a:pt x="71360" y="101386"/>
                  </a:lnTo>
                  <a:lnTo>
                    <a:pt x="64494" y="99781"/>
                  </a:lnTo>
                  <a:lnTo>
                    <a:pt x="58580" y="97660"/>
                  </a:lnTo>
                  <a:lnTo>
                    <a:pt x="53611" y="95032"/>
                  </a:lnTo>
                  <a:lnTo>
                    <a:pt x="123292" y="10450"/>
                  </a:lnTo>
                  <a:lnTo>
                    <a:pt x="121100" y="8696"/>
                  </a:lnTo>
                  <a:lnTo>
                    <a:pt x="51419" y="92403"/>
                  </a:lnTo>
                  <a:lnTo>
                    <a:pt x="46159" y="87436"/>
                  </a:lnTo>
                  <a:lnTo>
                    <a:pt x="41997" y="81956"/>
                  </a:lnTo>
                  <a:lnTo>
                    <a:pt x="38930" y="75969"/>
                  </a:lnTo>
                  <a:lnTo>
                    <a:pt x="35863" y="69979"/>
                  </a:lnTo>
                  <a:lnTo>
                    <a:pt x="33524" y="63697"/>
                  </a:lnTo>
                  <a:lnTo>
                    <a:pt x="31917" y="57124"/>
                  </a:lnTo>
                  <a:lnTo>
                    <a:pt x="35424" y="91086"/>
                  </a:lnTo>
                  <a:lnTo>
                    <a:pt x="41339" y="94740"/>
                  </a:lnTo>
                  <a:lnTo>
                    <a:pt x="47477" y="97660"/>
                  </a:lnTo>
                  <a:lnTo>
                    <a:pt x="18550" y="132285"/>
                  </a:lnTo>
                  <a:lnTo>
                    <a:pt x="9601" y="143651"/>
                  </a:lnTo>
                  <a:lnTo>
                    <a:pt x="3870" y="153099"/>
                  </a:lnTo>
                  <a:lnTo>
                    <a:pt x="1094" y="158799"/>
                  </a:lnTo>
                  <a:lnTo>
                    <a:pt x="0" y="163251"/>
                  </a:lnTo>
                  <a:lnTo>
                    <a:pt x="584" y="166467"/>
                  </a:lnTo>
                  <a:lnTo>
                    <a:pt x="1167" y="169682"/>
                  </a:lnTo>
                  <a:lnTo>
                    <a:pt x="3211" y="172018"/>
                  </a:lnTo>
                  <a:lnTo>
                    <a:pt x="6718" y="173479"/>
                  </a:lnTo>
                  <a:lnTo>
                    <a:pt x="10224" y="174941"/>
                  </a:lnTo>
                  <a:lnTo>
                    <a:pt x="14753" y="175668"/>
                  </a:lnTo>
                  <a:lnTo>
                    <a:pt x="23992" y="175603"/>
                  </a:lnTo>
                  <a:lnTo>
                    <a:pt x="36019" y="174661"/>
                  </a:lnTo>
                  <a:lnTo>
                    <a:pt x="49885" y="172601"/>
                  </a:lnTo>
                  <a:lnTo>
                    <a:pt x="61105" y="170560"/>
                  </a:lnTo>
                  <a:lnTo>
                    <a:pt x="73563" y="168178"/>
                  </a:lnTo>
                  <a:lnTo>
                    <a:pt x="86479" y="165592"/>
                  </a:lnTo>
                  <a:lnTo>
                    <a:pt x="87767" y="165330"/>
                  </a:lnTo>
                  <a:lnTo>
                    <a:pt x="100221" y="162897"/>
                  </a:lnTo>
                  <a:lnTo>
                    <a:pt x="112720" y="160647"/>
                  </a:lnTo>
                  <a:lnTo>
                    <a:pt x="125266" y="158579"/>
                  </a:lnTo>
                  <a:lnTo>
                    <a:pt x="136352" y="157052"/>
                  </a:lnTo>
                  <a:lnTo>
                    <a:pt x="149079" y="155897"/>
                  </a:lnTo>
                  <a:lnTo>
                    <a:pt x="160981" y="155512"/>
                  </a:lnTo>
                  <a:lnTo>
                    <a:pt x="168869" y="155512"/>
                  </a:lnTo>
                  <a:lnTo>
                    <a:pt x="175957" y="156239"/>
                  </a:lnTo>
                  <a:lnTo>
                    <a:pt x="182236" y="157700"/>
                  </a:lnTo>
                  <a:lnTo>
                    <a:pt x="188517" y="159162"/>
                  </a:lnTo>
                  <a:lnTo>
                    <a:pt x="193633" y="161646"/>
                  </a:lnTo>
                  <a:lnTo>
                    <a:pt x="197575" y="165153"/>
                  </a:lnTo>
                  <a:lnTo>
                    <a:pt x="201521" y="168659"/>
                  </a:lnTo>
                  <a:lnTo>
                    <a:pt x="204077" y="173331"/>
                  </a:lnTo>
                  <a:lnTo>
                    <a:pt x="205247" y="179175"/>
                  </a:lnTo>
                  <a:lnTo>
                    <a:pt x="206413" y="185017"/>
                  </a:lnTo>
                  <a:lnTo>
                    <a:pt x="205682" y="192322"/>
                  </a:lnTo>
                  <a:lnTo>
                    <a:pt x="203055" y="201087"/>
                  </a:lnTo>
                  <a:lnTo>
                    <a:pt x="201593" y="206348"/>
                  </a:lnTo>
                  <a:lnTo>
                    <a:pt x="198597" y="211240"/>
                  </a:lnTo>
                  <a:lnTo>
                    <a:pt x="194068" y="215769"/>
                  </a:lnTo>
                  <a:lnTo>
                    <a:pt x="189539" y="220297"/>
                  </a:lnTo>
                  <a:lnTo>
                    <a:pt x="183988" y="224171"/>
                  </a:lnTo>
                  <a:lnTo>
                    <a:pt x="177415" y="227383"/>
                  </a:lnTo>
                  <a:lnTo>
                    <a:pt x="170841" y="230597"/>
                  </a:lnTo>
                  <a:lnTo>
                    <a:pt x="163537" y="233081"/>
                  </a:lnTo>
                  <a:lnTo>
                    <a:pt x="155506" y="234834"/>
                  </a:lnTo>
                  <a:lnTo>
                    <a:pt x="147471" y="236588"/>
                  </a:lnTo>
                  <a:lnTo>
                    <a:pt x="139216" y="237463"/>
                  </a:lnTo>
                  <a:lnTo>
                    <a:pt x="127253" y="237407"/>
                  </a:lnTo>
                  <a:lnTo>
                    <a:pt x="114585" y="236238"/>
                  </a:lnTo>
                  <a:lnTo>
                    <a:pt x="102163" y="233555"/>
                  </a:lnTo>
                  <a:lnTo>
                    <a:pt x="89985" y="229355"/>
                  </a:lnTo>
                  <a:lnTo>
                    <a:pt x="86761" y="227937"/>
                  </a:lnTo>
                  <a:lnTo>
                    <a:pt x="75780" y="221497"/>
                  </a:lnTo>
                  <a:lnTo>
                    <a:pt x="66191" y="213131"/>
                  </a:lnTo>
                  <a:lnTo>
                    <a:pt x="57993" y="202841"/>
                  </a:lnTo>
                  <a:lnTo>
                    <a:pt x="53903" y="197290"/>
                  </a:lnTo>
                  <a:lnTo>
                    <a:pt x="49082" y="194514"/>
                  </a:lnTo>
                  <a:lnTo>
                    <a:pt x="41194" y="194514"/>
                  </a:lnTo>
                  <a:lnTo>
                    <a:pt x="37397" y="195828"/>
                  </a:lnTo>
                  <a:lnTo>
                    <a:pt x="32720" y="198460"/>
                  </a:lnTo>
                  <a:lnTo>
                    <a:pt x="27537" y="201160"/>
                  </a:lnTo>
                  <a:lnTo>
                    <a:pt x="21837" y="203936"/>
                  </a:lnTo>
                  <a:lnTo>
                    <a:pt x="16142" y="206711"/>
                  </a:lnTo>
                  <a:lnTo>
                    <a:pt x="11102" y="209415"/>
                  </a:lnTo>
                  <a:lnTo>
                    <a:pt x="6718" y="212046"/>
                  </a:lnTo>
                  <a:lnTo>
                    <a:pt x="2919" y="214091"/>
                  </a:lnTo>
                  <a:lnTo>
                    <a:pt x="3502" y="222418"/>
                  </a:lnTo>
                  <a:lnTo>
                    <a:pt x="10172" y="224666"/>
                  </a:lnTo>
                  <a:lnTo>
                    <a:pt x="23495" y="228575"/>
                  </a:lnTo>
                  <a:lnTo>
                    <a:pt x="36297" y="232028"/>
                  </a:lnTo>
                  <a:lnTo>
                    <a:pt x="48579" y="235026"/>
                  </a:lnTo>
                  <a:lnTo>
                    <a:pt x="60340" y="237568"/>
                  </a:lnTo>
                  <a:lnTo>
                    <a:pt x="71579" y="239655"/>
                  </a:lnTo>
                  <a:lnTo>
                    <a:pt x="85646" y="241792"/>
                  </a:lnTo>
                  <a:lnTo>
                    <a:pt x="98661" y="243282"/>
                  </a:lnTo>
                  <a:lnTo>
                    <a:pt x="110917" y="244176"/>
                  </a:lnTo>
                  <a:lnTo>
                    <a:pt x="122415" y="244474"/>
                  </a:lnTo>
                  <a:lnTo>
                    <a:pt x="133645" y="244194"/>
                  </a:lnTo>
                  <a:lnTo>
                    <a:pt x="147880" y="242873"/>
                  </a:lnTo>
                  <a:lnTo>
                    <a:pt x="160541" y="240471"/>
                  </a:lnTo>
                  <a:lnTo>
                    <a:pt x="171628" y="236988"/>
                  </a:lnTo>
                  <a:lnTo>
                    <a:pt x="181141" y="232422"/>
                  </a:lnTo>
                  <a:lnTo>
                    <a:pt x="194808" y="222120"/>
                  </a:lnTo>
                  <a:lnTo>
                    <a:pt x="202717" y="212291"/>
                  </a:lnTo>
                  <a:lnTo>
                    <a:pt x="207874" y="201087"/>
                  </a:lnTo>
                  <a:lnTo>
                    <a:pt x="210933" y="190617"/>
                  </a:lnTo>
                  <a:lnTo>
                    <a:pt x="212890" y="177979"/>
                  </a:lnTo>
                  <a:lnTo>
                    <a:pt x="212256" y="167341"/>
                  </a:lnTo>
                  <a:lnTo>
                    <a:pt x="210503" y="158579"/>
                  </a:lnTo>
                  <a:lnTo>
                    <a:pt x="206489" y="151714"/>
                  </a:lnTo>
                  <a:lnTo>
                    <a:pt x="200207" y="146745"/>
                  </a:lnTo>
                  <a:lnTo>
                    <a:pt x="189203" y="140250"/>
                  </a:lnTo>
                  <a:lnTo>
                    <a:pt x="176321" y="136227"/>
                  </a:lnTo>
                  <a:lnTo>
                    <a:pt x="158038" y="133651"/>
                  </a:lnTo>
                  <a:lnTo>
                    <a:pt x="144767" y="133159"/>
                  </a:lnTo>
                  <a:lnTo>
                    <a:pt x="137849" y="133242"/>
                  </a:lnTo>
                  <a:lnTo>
                    <a:pt x="125228" y="133809"/>
                  </a:lnTo>
                  <a:lnTo>
                    <a:pt x="112337" y="134913"/>
                  </a:lnTo>
                  <a:lnTo>
                    <a:pt x="105129" y="135708"/>
                  </a:lnTo>
                  <a:lnTo>
                    <a:pt x="92460" y="137291"/>
                  </a:lnTo>
                  <a:lnTo>
                    <a:pt x="80125" y="139075"/>
                  </a:lnTo>
                  <a:lnTo>
                    <a:pt x="76499" y="139633"/>
                  </a:lnTo>
                  <a:lnTo>
                    <a:pt x="63557" y="141564"/>
                  </a:lnTo>
                  <a:lnTo>
                    <a:pt x="51639" y="143239"/>
                  </a:lnTo>
                  <a:lnTo>
                    <a:pt x="43019" y="144410"/>
                  </a:lnTo>
                  <a:lnTo>
                    <a:pt x="35935" y="144993"/>
                  </a:lnTo>
                  <a:lnTo>
                    <a:pt x="25124" y="144993"/>
                  </a:lnTo>
                  <a:lnTo>
                    <a:pt x="21617" y="144261"/>
                  </a:lnTo>
                  <a:lnTo>
                    <a:pt x="18111" y="141339"/>
                  </a:lnTo>
                  <a:lnTo>
                    <a:pt x="18842" y="138563"/>
                  </a:lnTo>
                  <a:lnTo>
                    <a:pt x="22057" y="134473"/>
                  </a:lnTo>
                  <a:lnTo>
                    <a:pt x="50544" y="98977"/>
                  </a:lnTo>
                  <a:lnTo>
                    <a:pt x="57261" y="101897"/>
                  </a:lnTo>
                  <a:lnTo>
                    <a:pt x="63691" y="104161"/>
                  </a:lnTo>
                  <a:lnTo>
                    <a:pt x="69825" y="105770"/>
                  </a:lnTo>
                  <a:lnTo>
                    <a:pt x="75959" y="107377"/>
                  </a:lnTo>
                  <a:lnTo>
                    <a:pt x="82537" y="108179"/>
                  </a:lnTo>
                  <a:lnTo>
                    <a:pt x="95097" y="108179"/>
                  </a:lnTo>
                  <a:lnTo>
                    <a:pt x="101963" y="107448"/>
                  </a:lnTo>
                  <a:lnTo>
                    <a:pt x="110145" y="105986"/>
                  </a:lnTo>
                  <a:lnTo>
                    <a:pt x="123758" y="101976"/>
                  </a:lnTo>
                  <a:lnTo>
                    <a:pt x="135346" y="96345"/>
                  </a:lnTo>
                  <a:lnTo>
                    <a:pt x="147412" y="87978"/>
                  </a:lnTo>
                  <a:lnTo>
                    <a:pt x="156599" y="79256"/>
                  </a:lnTo>
                  <a:lnTo>
                    <a:pt x="165285" y="67931"/>
                  </a:lnTo>
                  <a:lnTo>
                    <a:pt x="171281" y="56685"/>
                  </a:lnTo>
                  <a:lnTo>
                    <a:pt x="175515" y="43312"/>
                  </a:lnTo>
                  <a:lnTo>
                    <a:pt x="176759" y="30610"/>
                  </a:lnTo>
                  <a:lnTo>
                    <a:pt x="176759" y="23305"/>
                  </a:lnTo>
                  <a:lnTo>
                    <a:pt x="176173" y="17024"/>
                  </a:lnTo>
                  <a:lnTo>
                    <a:pt x="175007" y="11763"/>
                  </a:lnTo>
                  <a:lnTo>
                    <a:pt x="173837" y="6504"/>
                  </a:lnTo>
                  <a:lnTo>
                    <a:pt x="172083" y="1683"/>
                  </a:lnTo>
                  <a:lnTo>
                    <a:pt x="169748" y="-2696"/>
                  </a:lnTo>
                  <a:lnTo>
                    <a:pt x="204368" y="-2696"/>
                  </a:lnTo>
                  <a:lnTo>
                    <a:pt x="208677" y="-3575"/>
                  </a:lnTo>
                  <a:lnTo>
                    <a:pt x="211893" y="-7077"/>
                  </a:lnTo>
                  <a:lnTo>
                    <a:pt x="212695" y="-11463"/>
                  </a:lnTo>
                  <a:lnTo>
                    <a:pt x="211893" y="-1584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BCB95DB6-3C7E-F17E-ADBE-3E1E5B3F2EB5}"/>
                </a:ext>
              </a:extLst>
            </p:cNvPr>
            <p:cNvSpPr/>
            <p:nvPr/>
          </p:nvSpPr>
          <p:spPr>
            <a:xfrm>
              <a:off x="9045880" y="714585"/>
              <a:ext cx="125654" cy="187982"/>
            </a:xfrm>
            <a:custGeom>
              <a:avLst/>
              <a:gdLst/>
              <a:ahLst/>
              <a:cxnLst/>
              <a:rect l="l" t="t" r="r" b="b"/>
              <a:pathLst>
                <a:path w="142873" h="213743">
                  <a:moveTo>
                    <a:pt x="111974" y="66048"/>
                  </a:moveTo>
                  <a:lnTo>
                    <a:pt x="142873" y="0"/>
                  </a:lnTo>
                  <a:lnTo>
                    <a:pt x="82209" y="0"/>
                  </a:lnTo>
                  <a:lnTo>
                    <a:pt x="89013" y="134085"/>
                  </a:lnTo>
                  <a:lnTo>
                    <a:pt x="111974" y="66048"/>
                  </a:lnTo>
                  <a:close/>
                </a:path>
                <a:path w="142873" h="213743">
                  <a:moveTo>
                    <a:pt x="111974" y="66048"/>
                  </a:moveTo>
                  <a:lnTo>
                    <a:pt x="112539" y="66048"/>
                  </a:lnTo>
                  <a:lnTo>
                    <a:pt x="135219" y="134085"/>
                  </a:lnTo>
                  <a:lnTo>
                    <a:pt x="89013" y="134085"/>
                  </a:lnTo>
                  <a:lnTo>
                    <a:pt x="82209" y="0"/>
                  </a:lnTo>
                  <a:lnTo>
                    <a:pt x="0" y="213743"/>
                  </a:lnTo>
                  <a:lnTo>
                    <a:pt x="58964" y="213743"/>
                  </a:lnTo>
                  <a:lnTo>
                    <a:pt x="73703" y="176608"/>
                  </a:lnTo>
                  <a:lnTo>
                    <a:pt x="150242" y="176608"/>
                  </a:lnTo>
                  <a:lnTo>
                    <a:pt x="164134" y="213743"/>
                  </a:lnTo>
                  <a:lnTo>
                    <a:pt x="223380" y="213743"/>
                  </a:lnTo>
                  <a:lnTo>
                    <a:pt x="142873" y="0"/>
                  </a:lnTo>
                  <a:lnTo>
                    <a:pt x="111974" y="66048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86877DA3-AF8D-9A75-B2BC-777094A806DA}"/>
                </a:ext>
              </a:extLst>
            </p:cNvPr>
            <p:cNvSpPr/>
            <p:nvPr/>
          </p:nvSpPr>
          <p:spPr>
            <a:xfrm>
              <a:off x="9245092" y="693133"/>
              <a:ext cx="93001" cy="399774"/>
            </a:xfrm>
            <a:custGeom>
              <a:avLst/>
              <a:gdLst/>
              <a:ahLst/>
              <a:cxnLst/>
              <a:rect l="l" t="t" r="r" b="b"/>
              <a:pathLst>
                <a:path w="105746" h="454558">
                  <a:moveTo>
                    <a:pt x="18147" y="71672"/>
                  </a:moveTo>
                  <a:lnTo>
                    <a:pt x="18143" y="92701"/>
                  </a:lnTo>
                  <a:lnTo>
                    <a:pt x="0" y="92701"/>
                  </a:lnTo>
                  <a:lnTo>
                    <a:pt x="0" y="135227"/>
                  </a:lnTo>
                  <a:lnTo>
                    <a:pt x="18143" y="135227"/>
                  </a:lnTo>
                  <a:lnTo>
                    <a:pt x="18143" y="454558"/>
                  </a:lnTo>
                  <a:lnTo>
                    <a:pt x="69739" y="454558"/>
                  </a:lnTo>
                  <a:lnTo>
                    <a:pt x="69739" y="135227"/>
                  </a:lnTo>
                  <a:lnTo>
                    <a:pt x="105746" y="135227"/>
                  </a:lnTo>
                  <a:lnTo>
                    <a:pt x="105746" y="92701"/>
                  </a:lnTo>
                  <a:lnTo>
                    <a:pt x="69739" y="92701"/>
                  </a:lnTo>
                  <a:lnTo>
                    <a:pt x="69739" y="69170"/>
                  </a:lnTo>
                  <a:lnTo>
                    <a:pt x="72458" y="52905"/>
                  </a:lnTo>
                  <a:lnTo>
                    <a:pt x="81876" y="45399"/>
                  </a:lnTo>
                  <a:lnTo>
                    <a:pt x="87598" y="44791"/>
                  </a:lnTo>
                  <a:lnTo>
                    <a:pt x="94406" y="44791"/>
                  </a:lnTo>
                  <a:lnTo>
                    <a:pt x="99791" y="47059"/>
                  </a:lnTo>
                  <a:lnTo>
                    <a:pt x="105746" y="49612"/>
                  </a:lnTo>
                  <a:lnTo>
                    <a:pt x="105746" y="5101"/>
                  </a:lnTo>
                  <a:lnTo>
                    <a:pt x="98657" y="1414"/>
                  </a:lnTo>
                  <a:lnTo>
                    <a:pt x="91569" y="0"/>
                  </a:lnTo>
                  <a:lnTo>
                    <a:pt x="83632" y="0"/>
                  </a:lnTo>
                  <a:lnTo>
                    <a:pt x="70508" y="1259"/>
                  </a:lnTo>
                  <a:lnTo>
                    <a:pt x="58058" y="4973"/>
                  </a:lnTo>
                  <a:lnTo>
                    <a:pt x="46602" y="11039"/>
                  </a:lnTo>
                  <a:lnTo>
                    <a:pt x="36460" y="19359"/>
                  </a:lnTo>
                  <a:lnTo>
                    <a:pt x="32885" y="23246"/>
                  </a:lnTo>
                  <a:lnTo>
                    <a:pt x="24874" y="34686"/>
                  </a:lnTo>
                  <a:lnTo>
                    <a:pt x="20460" y="46198"/>
                  </a:lnTo>
                  <a:lnTo>
                    <a:pt x="18574" y="58340"/>
                  </a:lnTo>
                  <a:lnTo>
                    <a:pt x="18147" y="7167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B12EFA4D-A8BC-B50D-FBB8-FD455AEC1C61}"/>
                </a:ext>
              </a:extLst>
            </p:cNvPr>
            <p:cNvSpPr/>
            <p:nvPr/>
          </p:nvSpPr>
          <p:spPr>
            <a:xfrm>
              <a:off x="9341829" y="693144"/>
              <a:ext cx="92994" cy="209423"/>
            </a:xfrm>
            <a:custGeom>
              <a:avLst/>
              <a:gdLst/>
              <a:ahLst/>
              <a:cxnLst/>
              <a:rect l="l" t="t" r="r" b="b"/>
              <a:pathLst>
                <a:path w="105738" h="238122">
                  <a:moveTo>
                    <a:pt x="18147" y="71671"/>
                  </a:moveTo>
                  <a:lnTo>
                    <a:pt x="18143" y="92696"/>
                  </a:lnTo>
                  <a:lnTo>
                    <a:pt x="0" y="92696"/>
                  </a:lnTo>
                  <a:lnTo>
                    <a:pt x="0" y="135219"/>
                  </a:lnTo>
                  <a:lnTo>
                    <a:pt x="18143" y="135219"/>
                  </a:lnTo>
                  <a:lnTo>
                    <a:pt x="18143" y="238122"/>
                  </a:lnTo>
                  <a:lnTo>
                    <a:pt x="69735" y="238122"/>
                  </a:lnTo>
                  <a:lnTo>
                    <a:pt x="69735" y="135219"/>
                  </a:lnTo>
                  <a:lnTo>
                    <a:pt x="105738" y="135219"/>
                  </a:lnTo>
                  <a:lnTo>
                    <a:pt x="105738" y="92696"/>
                  </a:lnTo>
                  <a:lnTo>
                    <a:pt x="69735" y="92696"/>
                  </a:lnTo>
                  <a:lnTo>
                    <a:pt x="69735" y="69170"/>
                  </a:lnTo>
                  <a:lnTo>
                    <a:pt x="72454" y="52904"/>
                  </a:lnTo>
                  <a:lnTo>
                    <a:pt x="81872" y="45399"/>
                  </a:lnTo>
                  <a:lnTo>
                    <a:pt x="87594" y="44791"/>
                  </a:lnTo>
                  <a:lnTo>
                    <a:pt x="94399" y="44791"/>
                  </a:lnTo>
                  <a:lnTo>
                    <a:pt x="99783" y="47058"/>
                  </a:lnTo>
                  <a:lnTo>
                    <a:pt x="105738" y="49607"/>
                  </a:lnTo>
                  <a:lnTo>
                    <a:pt x="105738" y="5101"/>
                  </a:lnTo>
                  <a:lnTo>
                    <a:pt x="98649" y="1418"/>
                  </a:lnTo>
                  <a:lnTo>
                    <a:pt x="91565" y="0"/>
                  </a:lnTo>
                  <a:lnTo>
                    <a:pt x="83626" y="0"/>
                  </a:lnTo>
                  <a:lnTo>
                    <a:pt x="70504" y="1260"/>
                  </a:lnTo>
                  <a:lnTo>
                    <a:pt x="58054" y="4974"/>
                  </a:lnTo>
                  <a:lnTo>
                    <a:pt x="46597" y="11042"/>
                  </a:lnTo>
                  <a:lnTo>
                    <a:pt x="36455" y="19362"/>
                  </a:lnTo>
                  <a:lnTo>
                    <a:pt x="32885" y="23244"/>
                  </a:lnTo>
                  <a:lnTo>
                    <a:pt x="24873" y="34685"/>
                  </a:lnTo>
                  <a:lnTo>
                    <a:pt x="20459" y="46197"/>
                  </a:lnTo>
                  <a:lnTo>
                    <a:pt x="18573" y="58340"/>
                  </a:lnTo>
                  <a:lnTo>
                    <a:pt x="18147" y="7167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55034FED-E597-B578-49FA-9DD6B57E887E}"/>
                </a:ext>
              </a:extLst>
            </p:cNvPr>
            <p:cNvSpPr/>
            <p:nvPr/>
          </p:nvSpPr>
          <p:spPr>
            <a:xfrm>
              <a:off x="9462004" y="695635"/>
              <a:ext cx="0" cy="206932"/>
            </a:xfrm>
            <a:custGeom>
              <a:avLst/>
              <a:gdLst/>
              <a:ahLst/>
              <a:cxnLst/>
              <a:rect l="l" t="t" r="r" b="b"/>
              <a:pathLst>
                <a:path h="235289">
                  <a:moveTo>
                    <a:pt x="0" y="0"/>
                  </a:moveTo>
                  <a:lnTo>
                    <a:pt x="0" y="235289"/>
                  </a:lnTo>
                </a:path>
              </a:pathLst>
            </a:custGeom>
            <a:grpFill/>
            <a:ln w="52861">
              <a:solidFill>
                <a:srgbClr val="0A7E36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A28FD1FB-406E-E40B-C6AB-CAA4F381508B}"/>
                </a:ext>
              </a:extLst>
            </p:cNvPr>
            <p:cNvSpPr/>
            <p:nvPr/>
          </p:nvSpPr>
          <p:spPr>
            <a:xfrm>
              <a:off x="9517096" y="774668"/>
              <a:ext cx="136127" cy="132138"/>
            </a:xfrm>
            <a:custGeom>
              <a:avLst/>
              <a:gdLst/>
              <a:ahLst/>
              <a:cxnLst/>
              <a:rect l="l" t="t" r="r" b="b"/>
              <a:pathLst>
                <a:path w="154782" h="150246">
                  <a:moveTo>
                    <a:pt x="63726" y="149715"/>
                  </a:moveTo>
                  <a:lnTo>
                    <a:pt x="77392" y="150246"/>
                  </a:lnTo>
                  <a:lnTo>
                    <a:pt x="93562" y="149488"/>
                  </a:lnTo>
                  <a:lnTo>
                    <a:pt x="108468" y="147062"/>
                  </a:lnTo>
                  <a:lnTo>
                    <a:pt x="121813" y="142738"/>
                  </a:lnTo>
                  <a:lnTo>
                    <a:pt x="133300" y="136287"/>
                  </a:lnTo>
                  <a:lnTo>
                    <a:pt x="142632" y="127479"/>
                  </a:lnTo>
                  <a:lnTo>
                    <a:pt x="149514" y="116086"/>
                  </a:lnTo>
                  <a:lnTo>
                    <a:pt x="153649" y="101877"/>
                  </a:lnTo>
                  <a:lnTo>
                    <a:pt x="154782" y="87595"/>
                  </a:lnTo>
                  <a:lnTo>
                    <a:pt x="154782" y="0"/>
                  </a:lnTo>
                  <a:lnTo>
                    <a:pt x="103187" y="0"/>
                  </a:lnTo>
                  <a:lnTo>
                    <a:pt x="103187" y="77674"/>
                  </a:lnTo>
                  <a:lnTo>
                    <a:pt x="101491" y="93122"/>
                  </a:lnTo>
                  <a:lnTo>
                    <a:pt x="94919" y="104024"/>
                  </a:lnTo>
                  <a:lnTo>
                    <a:pt x="81249" y="108984"/>
                  </a:lnTo>
                  <a:lnTo>
                    <a:pt x="77392" y="109141"/>
                  </a:lnTo>
                  <a:lnTo>
                    <a:pt x="62001" y="105563"/>
                  </a:lnTo>
                  <a:lnTo>
                    <a:pt x="54163" y="95759"/>
                  </a:lnTo>
                  <a:lnTo>
                    <a:pt x="51653" y="81125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87595"/>
                  </a:lnTo>
                  <a:lnTo>
                    <a:pt x="1597" y="104346"/>
                  </a:lnTo>
                  <a:lnTo>
                    <a:pt x="6190" y="118089"/>
                  </a:lnTo>
                  <a:lnTo>
                    <a:pt x="13483" y="129054"/>
                  </a:lnTo>
                  <a:lnTo>
                    <a:pt x="23180" y="137470"/>
                  </a:lnTo>
                  <a:lnTo>
                    <a:pt x="34984" y="143565"/>
                  </a:lnTo>
                  <a:lnTo>
                    <a:pt x="48598" y="147571"/>
                  </a:lnTo>
                  <a:lnTo>
                    <a:pt x="63726" y="14971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2FD16973-F09D-A95E-1EAA-06B1C573C8D4}"/>
                </a:ext>
              </a:extLst>
            </p:cNvPr>
            <p:cNvSpPr/>
            <p:nvPr/>
          </p:nvSpPr>
          <p:spPr>
            <a:xfrm>
              <a:off x="9664530" y="770432"/>
              <a:ext cx="84100" cy="136375"/>
            </a:xfrm>
            <a:custGeom>
              <a:avLst/>
              <a:gdLst/>
              <a:ahLst/>
              <a:cxnLst/>
              <a:rect l="l" t="t" r="r" b="b"/>
              <a:pathLst>
                <a:path w="95625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5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5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7" y="86177"/>
                  </a:lnTo>
                  <a:lnTo>
                    <a:pt x="160167" y="80792"/>
                  </a:lnTo>
                  <a:lnTo>
                    <a:pt x="159080" y="64843"/>
                  </a:lnTo>
                  <a:lnTo>
                    <a:pt x="155866" y="50387"/>
                  </a:lnTo>
                  <a:lnTo>
                    <a:pt x="150590" y="37531"/>
                  </a:lnTo>
                  <a:lnTo>
                    <a:pt x="143319" y="26382"/>
                  </a:lnTo>
                  <a:lnTo>
                    <a:pt x="134120" y="17048"/>
                  </a:lnTo>
                  <a:lnTo>
                    <a:pt x="123060" y="9636"/>
                  </a:lnTo>
                  <a:lnTo>
                    <a:pt x="110206" y="4253"/>
                  </a:lnTo>
                  <a:lnTo>
                    <a:pt x="95625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3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E684BB2B-A014-D71C-C3FD-90C75CE56B59}"/>
                </a:ext>
              </a:extLst>
            </p:cNvPr>
            <p:cNvSpPr/>
            <p:nvPr/>
          </p:nvSpPr>
          <p:spPr>
            <a:xfrm>
              <a:off x="9826097" y="770426"/>
              <a:ext cx="134887" cy="322105"/>
            </a:xfrm>
            <a:custGeom>
              <a:avLst/>
              <a:gdLst/>
              <a:ahLst/>
              <a:cxnLst/>
              <a:rect l="l" t="t" r="r" b="b"/>
              <a:pathLst>
                <a:path w="153371" h="366245">
                  <a:moveTo>
                    <a:pt x="153371" y="150249"/>
                  </a:moveTo>
                  <a:lnTo>
                    <a:pt x="153371" y="60382"/>
                  </a:lnTo>
                  <a:lnTo>
                    <a:pt x="152205" y="44537"/>
                  </a:lnTo>
                  <a:lnTo>
                    <a:pt x="148585" y="30614"/>
                  </a:lnTo>
                  <a:lnTo>
                    <a:pt x="142333" y="18920"/>
                  </a:lnTo>
                  <a:lnTo>
                    <a:pt x="133267" y="9764"/>
                  </a:lnTo>
                  <a:lnTo>
                    <a:pt x="121207" y="3457"/>
                  </a:lnTo>
                  <a:lnTo>
                    <a:pt x="105973" y="307"/>
                  </a:lnTo>
                  <a:lnTo>
                    <a:pt x="98658" y="0"/>
                  </a:lnTo>
                  <a:lnTo>
                    <a:pt x="84906" y="1142"/>
                  </a:lnTo>
                  <a:lnTo>
                    <a:pt x="72903" y="4898"/>
                  </a:lnTo>
                  <a:lnTo>
                    <a:pt x="62380" y="11762"/>
                  </a:lnTo>
                  <a:lnTo>
                    <a:pt x="53066" y="22226"/>
                  </a:lnTo>
                  <a:lnTo>
                    <a:pt x="51595" y="23529"/>
                  </a:lnTo>
                  <a:lnTo>
                    <a:pt x="51595" y="4817"/>
                  </a:lnTo>
                  <a:lnTo>
                    <a:pt x="0" y="4817"/>
                  </a:lnTo>
                  <a:lnTo>
                    <a:pt x="0" y="366245"/>
                  </a:lnTo>
                  <a:lnTo>
                    <a:pt x="51595" y="366245"/>
                  </a:lnTo>
                  <a:lnTo>
                    <a:pt x="51595" y="74839"/>
                  </a:lnTo>
                  <a:lnTo>
                    <a:pt x="53372" y="59821"/>
                  </a:lnTo>
                  <a:lnTo>
                    <a:pt x="59627" y="48120"/>
                  </a:lnTo>
                  <a:lnTo>
                    <a:pt x="71746" y="41728"/>
                  </a:lnTo>
                  <a:lnTo>
                    <a:pt x="78530" y="41104"/>
                  </a:lnTo>
                  <a:lnTo>
                    <a:pt x="93656" y="45704"/>
                  </a:lnTo>
                  <a:lnTo>
                    <a:pt x="100252" y="56802"/>
                  </a:lnTo>
                  <a:lnTo>
                    <a:pt x="101811" y="70344"/>
                  </a:lnTo>
                  <a:lnTo>
                    <a:pt x="101775" y="150249"/>
                  </a:lnTo>
                  <a:lnTo>
                    <a:pt x="153371" y="15024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76D390C4-12C0-DBA5-1FA3-73FD1D8D7160}"/>
                </a:ext>
              </a:extLst>
            </p:cNvPr>
            <p:cNvSpPr/>
            <p:nvPr/>
          </p:nvSpPr>
          <p:spPr>
            <a:xfrm>
              <a:off x="9970040" y="770432"/>
              <a:ext cx="101470" cy="136375"/>
            </a:xfrm>
            <a:custGeom>
              <a:avLst/>
              <a:gdLst/>
              <a:ahLst/>
              <a:cxnLst/>
              <a:rect l="l" t="t" r="r" b="b"/>
              <a:pathLst>
                <a:path w="115375" h="155063">
                  <a:moveTo>
                    <a:pt x="1142" y="64909"/>
                  </a:moveTo>
                  <a:lnTo>
                    <a:pt x="0" y="79089"/>
                  </a:lnTo>
                  <a:lnTo>
                    <a:pt x="1403" y="93844"/>
                  </a:lnTo>
                  <a:lnTo>
                    <a:pt x="5434" y="107453"/>
                  </a:lnTo>
                  <a:lnTo>
                    <a:pt x="11823" y="119729"/>
                  </a:lnTo>
                  <a:lnTo>
                    <a:pt x="20300" y="130485"/>
                  </a:lnTo>
                  <a:lnTo>
                    <a:pt x="30597" y="139532"/>
                  </a:lnTo>
                  <a:lnTo>
                    <a:pt x="42443" y="146684"/>
                  </a:lnTo>
                  <a:lnTo>
                    <a:pt x="55569" y="151753"/>
                  </a:lnTo>
                  <a:lnTo>
                    <a:pt x="69706" y="154550"/>
                  </a:lnTo>
                  <a:lnTo>
                    <a:pt x="79091" y="155063"/>
                  </a:lnTo>
                  <a:lnTo>
                    <a:pt x="91818" y="154148"/>
                  </a:lnTo>
                  <a:lnTo>
                    <a:pt x="104276" y="151314"/>
                  </a:lnTo>
                  <a:lnTo>
                    <a:pt x="115375" y="146841"/>
                  </a:lnTo>
                  <a:lnTo>
                    <a:pt x="115375" y="103183"/>
                  </a:lnTo>
                  <a:lnTo>
                    <a:pt x="104407" y="110056"/>
                  </a:lnTo>
                  <a:lnTo>
                    <a:pt x="91799" y="113036"/>
                  </a:lnTo>
                  <a:lnTo>
                    <a:pt x="74969" y="110489"/>
                  </a:lnTo>
                  <a:lnTo>
                    <a:pt x="63506" y="103158"/>
                  </a:lnTo>
                  <a:lnTo>
                    <a:pt x="56009" y="91908"/>
                  </a:lnTo>
                  <a:lnTo>
                    <a:pt x="53294" y="77532"/>
                  </a:lnTo>
                  <a:lnTo>
                    <a:pt x="53294" y="77389"/>
                  </a:lnTo>
                  <a:lnTo>
                    <a:pt x="56113" y="63186"/>
                  </a:lnTo>
                  <a:lnTo>
                    <a:pt x="63834" y="51864"/>
                  </a:lnTo>
                  <a:lnTo>
                    <a:pt x="75348" y="44448"/>
                  </a:lnTo>
                  <a:lnTo>
                    <a:pt x="88728" y="41954"/>
                  </a:lnTo>
                  <a:lnTo>
                    <a:pt x="101420" y="44350"/>
                  </a:lnTo>
                  <a:lnTo>
                    <a:pt x="112802" y="50337"/>
                  </a:lnTo>
                  <a:lnTo>
                    <a:pt x="115375" y="52161"/>
                  </a:lnTo>
                  <a:lnTo>
                    <a:pt x="115375" y="8503"/>
                  </a:lnTo>
                  <a:lnTo>
                    <a:pt x="103697" y="3458"/>
                  </a:lnTo>
                  <a:lnTo>
                    <a:pt x="91166" y="645"/>
                  </a:lnTo>
                  <a:lnTo>
                    <a:pt x="81360" y="0"/>
                  </a:lnTo>
                  <a:lnTo>
                    <a:pt x="66443" y="1189"/>
                  </a:lnTo>
                  <a:lnTo>
                    <a:pt x="52489" y="4657"/>
                  </a:lnTo>
                  <a:lnTo>
                    <a:pt x="39716" y="10254"/>
                  </a:lnTo>
                  <a:lnTo>
                    <a:pt x="28339" y="17829"/>
                  </a:lnTo>
                  <a:lnTo>
                    <a:pt x="18576" y="27232"/>
                  </a:lnTo>
                  <a:lnTo>
                    <a:pt x="10644" y="38313"/>
                  </a:lnTo>
                  <a:lnTo>
                    <a:pt x="4761" y="50922"/>
                  </a:lnTo>
                  <a:lnTo>
                    <a:pt x="1142" y="6490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B1C31198-68AC-6042-BBAF-D037AE765E5B}"/>
                </a:ext>
              </a:extLst>
            </p:cNvPr>
            <p:cNvSpPr/>
            <p:nvPr/>
          </p:nvSpPr>
          <p:spPr>
            <a:xfrm>
              <a:off x="10090215" y="770432"/>
              <a:ext cx="84101" cy="136375"/>
            </a:xfrm>
            <a:custGeom>
              <a:avLst/>
              <a:gdLst/>
              <a:ahLst/>
              <a:cxnLst/>
              <a:rect l="l" t="t" r="r" b="b"/>
              <a:pathLst>
                <a:path w="95626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6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6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8" y="86177"/>
                  </a:lnTo>
                  <a:lnTo>
                    <a:pt x="160168" y="80792"/>
                  </a:lnTo>
                  <a:lnTo>
                    <a:pt x="159082" y="64843"/>
                  </a:lnTo>
                  <a:lnTo>
                    <a:pt x="155867" y="50387"/>
                  </a:lnTo>
                  <a:lnTo>
                    <a:pt x="150591" y="37531"/>
                  </a:lnTo>
                  <a:lnTo>
                    <a:pt x="143320" y="26383"/>
                  </a:lnTo>
                  <a:lnTo>
                    <a:pt x="134121" y="17048"/>
                  </a:lnTo>
                  <a:lnTo>
                    <a:pt x="123061" y="9636"/>
                  </a:lnTo>
                  <a:lnTo>
                    <a:pt x="110207" y="4253"/>
                  </a:lnTo>
                  <a:lnTo>
                    <a:pt x="95626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4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CE569908-5F29-BE6F-DB13-86F67E7ADDBB}"/>
                </a:ext>
              </a:extLst>
            </p:cNvPr>
            <p:cNvSpPr/>
            <p:nvPr/>
          </p:nvSpPr>
          <p:spPr>
            <a:xfrm>
              <a:off x="9046867" y="894437"/>
              <a:ext cx="196958" cy="200450"/>
            </a:xfrm>
            <a:custGeom>
              <a:avLst/>
              <a:gdLst/>
              <a:ahLst/>
              <a:cxnLst/>
              <a:rect l="l" t="t" r="r" b="b"/>
              <a:pathLst>
                <a:path w="223949" h="227919">
                  <a:moveTo>
                    <a:pt x="76248" y="165926"/>
                  </a:moveTo>
                  <a:lnTo>
                    <a:pt x="68076" y="154885"/>
                  </a:lnTo>
                  <a:lnTo>
                    <a:pt x="62248" y="142097"/>
                  </a:lnTo>
                  <a:lnTo>
                    <a:pt x="58818" y="128192"/>
                  </a:lnTo>
                  <a:lnTo>
                    <a:pt x="57830" y="115376"/>
                  </a:lnTo>
                  <a:lnTo>
                    <a:pt x="59029" y="101136"/>
                  </a:lnTo>
                  <a:lnTo>
                    <a:pt x="62608" y="87292"/>
                  </a:lnTo>
                  <a:lnTo>
                    <a:pt x="68541" y="74528"/>
                  </a:lnTo>
                  <a:lnTo>
                    <a:pt x="76801" y="63527"/>
                  </a:lnTo>
                  <a:lnTo>
                    <a:pt x="87364" y="54973"/>
                  </a:lnTo>
                  <a:lnTo>
                    <a:pt x="100202" y="49549"/>
                  </a:lnTo>
                  <a:lnTo>
                    <a:pt x="113393" y="47909"/>
                  </a:lnTo>
                  <a:lnTo>
                    <a:pt x="127322" y="49835"/>
                  </a:lnTo>
                  <a:lnTo>
                    <a:pt x="139271" y="55319"/>
                  </a:lnTo>
                  <a:lnTo>
                    <a:pt x="149091" y="63916"/>
                  </a:lnTo>
                  <a:lnTo>
                    <a:pt x="156635" y="75185"/>
                  </a:lnTo>
                  <a:lnTo>
                    <a:pt x="159599" y="81925"/>
                  </a:lnTo>
                  <a:lnTo>
                    <a:pt x="212328" y="59814"/>
                  </a:lnTo>
                  <a:lnTo>
                    <a:pt x="205560" y="47146"/>
                  </a:lnTo>
                  <a:lnTo>
                    <a:pt x="197668" y="35989"/>
                  </a:lnTo>
                  <a:lnTo>
                    <a:pt x="188698" y="26341"/>
                  </a:lnTo>
                  <a:lnTo>
                    <a:pt x="178700" y="18199"/>
                  </a:lnTo>
                  <a:lnTo>
                    <a:pt x="167719" y="11561"/>
                  </a:lnTo>
                  <a:lnTo>
                    <a:pt x="155806" y="6425"/>
                  </a:lnTo>
                  <a:lnTo>
                    <a:pt x="143006" y="2788"/>
                  </a:lnTo>
                  <a:lnTo>
                    <a:pt x="129367" y="648"/>
                  </a:lnTo>
                  <a:lnTo>
                    <a:pt x="115945" y="0"/>
                  </a:lnTo>
                  <a:lnTo>
                    <a:pt x="100288" y="817"/>
                  </a:lnTo>
                  <a:lnTo>
                    <a:pt x="85493" y="3227"/>
                  </a:lnTo>
                  <a:lnTo>
                    <a:pt x="71631" y="7170"/>
                  </a:lnTo>
                  <a:lnTo>
                    <a:pt x="58775" y="12582"/>
                  </a:lnTo>
                  <a:lnTo>
                    <a:pt x="46994" y="19404"/>
                  </a:lnTo>
                  <a:lnTo>
                    <a:pt x="36360" y="27572"/>
                  </a:lnTo>
                  <a:lnTo>
                    <a:pt x="26945" y="37027"/>
                  </a:lnTo>
                  <a:lnTo>
                    <a:pt x="18818" y="47705"/>
                  </a:lnTo>
                  <a:lnTo>
                    <a:pt x="12052" y="59546"/>
                  </a:lnTo>
                  <a:lnTo>
                    <a:pt x="6718" y="72489"/>
                  </a:lnTo>
                  <a:lnTo>
                    <a:pt x="2886" y="86470"/>
                  </a:lnTo>
                  <a:lnTo>
                    <a:pt x="628" y="101430"/>
                  </a:lnTo>
                  <a:lnTo>
                    <a:pt x="0" y="115092"/>
                  </a:lnTo>
                  <a:lnTo>
                    <a:pt x="867" y="130637"/>
                  </a:lnTo>
                  <a:lnTo>
                    <a:pt x="3415" y="145300"/>
                  </a:lnTo>
                  <a:lnTo>
                    <a:pt x="7567" y="159008"/>
                  </a:lnTo>
                  <a:lnTo>
                    <a:pt x="13243" y="171690"/>
                  </a:lnTo>
                  <a:lnTo>
                    <a:pt x="20365" y="183274"/>
                  </a:lnTo>
                  <a:lnTo>
                    <a:pt x="28854" y="193688"/>
                  </a:lnTo>
                  <a:lnTo>
                    <a:pt x="38633" y="202860"/>
                  </a:lnTo>
                  <a:lnTo>
                    <a:pt x="49621" y="210719"/>
                  </a:lnTo>
                  <a:lnTo>
                    <a:pt x="61741" y="217193"/>
                  </a:lnTo>
                  <a:lnTo>
                    <a:pt x="74913" y="222209"/>
                  </a:lnTo>
                  <a:lnTo>
                    <a:pt x="89061" y="225697"/>
                  </a:lnTo>
                  <a:lnTo>
                    <a:pt x="104104" y="227584"/>
                  </a:lnTo>
                  <a:lnTo>
                    <a:pt x="113958" y="227919"/>
                  </a:lnTo>
                  <a:lnTo>
                    <a:pt x="127666" y="227263"/>
                  </a:lnTo>
                  <a:lnTo>
                    <a:pt x="140861" y="225264"/>
                  </a:lnTo>
                  <a:lnTo>
                    <a:pt x="153459" y="221872"/>
                  </a:lnTo>
                  <a:lnTo>
                    <a:pt x="165379" y="217039"/>
                  </a:lnTo>
                  <a:lnTo>
                    <a:pt x="176537" y="210717"/>
                  </a:lnTo>
                  <a:lnTo>
                    <a:pt x="186853" y="202857"/>
                  </a:lnTo>
                  <a:lnTo>
                    <a:pt x="196242" y="193410"/>
                  </a:lnTo>
                  <a:lnTo>
                    <a:pt x="202123" y="185962"/>
                  </a:lnTo>
                  <a:lnTo>
                    <a:pt x="209400" y="174312"/>
                  </a:lnTo>
                  <a:lnTo>
                    <a:pt x="214829" y="162579"/>
                  </a:lnTo>
                  <a:lnTo>
                    <a:pt x="218687" y="150677"/>
                  </a:lnTo>
                  <a:lnTo>
                    <a:pt x="221254" y="138523"/>
                  </a:lnTo>
                  <a:lnTo>
                    <a:pt x="222806" y="126034"/>
                  </a:lnTo>
                  <a:lnTo>
                    <a:pt x="223622" y="113125"/>
                  </a:lnTo>
                  <a:lnTo>
                    <a:pt x="223949" y="101488"/>
                  </a:lnTo>
                  <a:lnTo>
                    <a:pt x="113677" y="101488"/>
                  </a:lnTo>
                  <a:lnTo>
                    <a:pt x="113677" y="145141"/>
                  </a:lnTo>
                  <a:lnTo>
                    <a:pt x="159034" y="145141"/>
                  </a:lnTo>
                  <a:lnTo>
                    <a:pt x="155348" y="159546"/>
                  </a:lnTo>
                  <a:lnTo>
                    <a:pt x="147697" y="170449"/>
                  </a:lnTo>
                  <a:lnTo>
                    <a:pt x="136737" y="177831"/>
                  </a:lnTo>
                  <a:lnTo>
                    <a:pt x="123121" y="181677"/>
                  </a:lnTo>
                  <a:lnTo>
                    <a:pt x="114242" y="182279"/>
                  </a:lnTo>
                  <a:lnTo>
                    <a:pt x="99388" y="180252"/>
                  </a:lnTo>
                  <a:lnTo>
                    <a:pt x="86704" y="174591"/>
                  </a:lnTo>
                  <a:lnTo>
                    <a:pt x="76248" y="165926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23">
              <a:extLst>
                <a:ext uri="{FF2B5EF4-FFF2-40B4-BE49-F238E27FC236}">
                  <a16:creationId xmlns:a16="http://schemas.microsoft.com/office/drawing/2014/main" id="{45F8A484-A442-56DF-83C3-10C5295E96E0}"/>
                </a:ext>
              </a:extLst>
            </p:cNvPr>
            <p:cNvSpPr/>
            <p:nvPr/>
          </p:nvSpPr>
          <p:spPr>
            <a:xfrm>
              <a:off x="9331100" y="956518"/>
              <a:ext cx="90222" cy="136375"/>
            </a:xfrm>
            <a:custGeom>
              <a:avLst/>
              <a:gdLst/>
              <a:ahLst/>
              <a:cxnLst/>
              <a:rect l="l" t="t" r="r" b="b"/>
              <a:pathLst>
                <a:path w="102586" h="155063">
                  <a:moveTo>
                    <a:pt x="87595" y="110271"/>
                  </a:moveTo>
                  <a:lnTo>
                    <a:pt x="72444" y="107302"/>
                  </a:lnTo>
                  <a:lnTo>
                    <a:pt x="84518" y="155022"/>
                  </a:lnTo>
                  <a:lnTo>
                    <a:pt x="87595" y="155063"/>
                  </a:lnTo>
                  <a:lnTo>
                    <a:pt x="102586" y="154077"/>
                  </a:lnTo>
                  <a:lnTo>
                    <a:pt x="98087" y="108941"/>
                  </a:lnTo>
                  <a:lnTo>
                    <a:pt x="87595" y="110271"/>
                  </a:lnTo>
                  <a:close/>
                </a:path>
                <a:path w="102586" h="155063">
                  <a:moveTo>
                    <a:pt x="45023" y="8691"/>
                  </a:moveTo>
                  <a:lnTo>
                    <a:pt x="32919" y="15318"/>
                  </a:lnTo>
                  <a:lnTo>
                    <a:pt x="22303" y="23727"/>
                  </a:lnTo>
                  <a:lnTo>
                    <a:pt x="13443" y="33868"/>
                  </a:lnTo>
                  <a:lnTo>
                    <a:pt x="6606" y="45691"/>
                  </a:lnTo>
                  <a:lnTo>
                    <a:pt x="2058" y="59146"/>
                  </a:lnTo>
                  <a:lnTo>
                    <a:pt x="68" y="74184"/>
                  </a:lnTo>
                  <a:lnTo>
                    <a:pt x="0" y="77673"/>
                  </a:lnTo>
                  <a:lnTo>
                    <a:pt x="1409" y="93062"/>
                  </a:lnTo>
                  <a:lnTo>
                    <a:pt x="5456" y="106860"/>
                  </a:lnTo>
                  <a:lnTo>
                    <a:pt x="11865" y="119020"/>
                  </a:lnTo>
                  <a:lnTo>
                    <a:pt x="20360" y="129497"/>
                  </a:lnTo>
                  <a:lnTo>
                    <a:pt x="30667" y="138244"/>
                  </a:lnTo>
                  <a:lnTo>
                    <a:pt x="42512" y="145216"/>
                  </a:lnTo>
                  <a:lnTo>
                    <a:pt x="55618" y="150367"/>
                  </a:lnTo>
                  <a:lnTo>
                    <a:pt x="69712" y="153651"/>
                  </a:lnTo>
                  <a:lnTo>
                    <a:pt x="84518" y="155022"/>
                  </a:lnTo>
                  <a:lnTo>
                    <a:pt x="72444" y="107302"/>
                  </a:lnTo>
                  <a:lnTo>
                    <a:pt x="61641" y="99204"/>
                  </a:lnTo>
                  <a:lnTo>
                    <a:pt x="55602" y="87188"/>
                  </a:lnTo>
                  <a:lnTo>
                    <a:pt x="54428" y="77673"/>
                  </a:lnTo>
                  <a:lnTo>
                    <a:pt x="57063" y="63978"/>
                  </a:lnTo>
                  <a:lnTo>
                    <a:pt x="64696" y="53011"/>
                  </a:lnTo>
                  <a:lnTo>
                    <a:pt x="76915" y="46242"/>
                  </a:lnTo>
                  <a:lnTo>
                    <a:pt x="87595" y="44787"/>
                  </a:lnTo>
                  <a:lnTo>
                    <a:pt x="102689" y="47875"/>
                  </a:lnTo>
                  <a:lnTo>
                    <a:pt x="113475" y="56158"/>
                  </a:lnTo>
                  <a:lnTo>
                    <a:pt x="119541" y="68166"/>
                  </a:lnTo>
                  <a:lnTo>
                    <a:pt x="120761" y="77673"/>
                  </a:lnTo>
                  <a:lnTo>
                    <a:pt x="118103" y="91615"/>
                  </a:lnTo>
                  <a:lnTo>
                    <a:pt x="110407" y="102442"/>
                  </a:lnTo>
                  <a:lnTo>
                    <a:pt x="98087" y="108941"/>
                  </a:lnTo>
                  <a:lnTo>
                    <a:pt x="102586" y="154077"/>
                  </a:lnTo>
                  <a:lnTo>
                    <a:pt x="116887" y="151157"/>
                  </a:lnTo>
                  <a:lnTo>
                    <a:pt x="130230" y="146352"/>
                  </a:lnTo>
                  <a:lnTo>
                    <a:pt x="142345" y="139717"/>
                  </a:lnTo>
                  <a:lnTo>
                    <a:pt x="152966" y="131304"/>
                  </a:lnTo>
                  <a:lnTo>
                    <a:pt x="161823" y="121164"/>
                  </a:lnTo>
                  <a:lnTo>
                    <a:pt x="168648" y="109351"/>
                  </a:lnTo>
                  <a:lnTo>
                    <a:pt x="173174" y="95917"/>
                  </a:lnTo>
                  <a:lnTo>
                    <a:pt x="175130" y="80913"/>
                  </a:lnTo>
                  <a:lnTo>
                    <a:pt x="175190" y="77673"/>
                  </a:lnTo>
                  <a:lnTo>
                    <a:pt x="173793" y="62296"/>
                  </a:lnTo>
                  <a:lnTo>
                    <a:pt x="169781" y="48491"/>
                  </a:lnTo>
                  <a:lnTo>
                    <a:pt x="163421" y="36308"/>
                  </a:lnTo>
                  <a:lnTo>
                    <a:pt x="154981" y="25795"/>
                  </a:lnTo>
                  <a:lnTo>
                    <a:pt x="144726" y="17004"/>
                  </a:lnTo>
                  <a:lnTo>
                    <a:pt x="132924" y="9983"/>
                  </a:lnTo>
                  <a:lnTo>
                    <a:pt x="119842" y="4784"/>
                  </a:lnTo>
                  <a:lnTo>
                    <a:pt x="105748" y="1455"/>
                  </a:lnTo>
                  <a:lnTo>
                    <a:pt x="90908" y="47"/>
                  </a:lnTo>
                  <a:lnTo>
                    <a:pt x="87595" y="0"/>
                  </a:lnTo>
                  <a:lnTo>
                    <a:pt x="72628" y="982"/>
                  </a:lnTo>
                  <a:lnTo>
                    <a:pt x="58349" y="3896"/>
                  </a:lnTo>
                  <a:lnTo>
                    <a:pt x="45023" y="869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654A8EEC-C91F-F567-FC8F-25BAB5B9ED54}"/>
                </a:ext>
              </a:extLst>
            </p:cNvPr>
            <p:cNvSpPr/>
            <p:nvPr/>
          </p:nvSpPr>
          <p:spPr>
            <a:xfrm>
              <a:off x="9496643" y="881720"/>
              <a:ext cx="149089" cy="211172"/>
            </a:xfrm>
            <a:custGeom>
              <a:avLst/>
              <a:gdLst/>
              <a:ahLst/>
              <a:cxnLst/>
              <a:rect l="l" t="t" r="r" b="b"/>
              <a:pathLst>
                <a:path w="169520" h="240110">
                  <a:moveTo>
                    <a:pt x="51595" y="235289"/>
                  </a:moveTo>
                  <a:lnTo>
                    <a:pt x="51595" y="219132"/>
                  </a:lnTo>
                  <a:lnTo>
                    <a:pt x="52160" y="219132"/>
                  </a:lnTo>
                  <a:lnTo>
                    <a:pt x="61003" y="228850"/>
                  </a:lnTo>
                  <a:lnTo>
                    <a:pt x="57106" y="184250"/>
                  </a:lnTo>
                  <a:lnTo>
                    <a:pt x="51067" y="172234"/>
                  </a:lnTo>
                  <a:lnTo>
                    <a:pt x="49893" y="162720"/>
                  </a:lnTo>
                  <a:lnTo>
                    <a:pt x="52528" y="149025"/>
                  </a:lnTo>
                  <a:lnTo>
                    <a:pt x="60161" y="138057"/>
                  </a:lnTo>
                  <a:lnTo>
                    <a:pt x="72380" y="131288"/>
                  </a:lnTo>
                  <a:lnTo>
                    <a:pt x="83059" y="129834"/>
                  </a:lnTo>
                  <a:lnTo>
                    <a:pt x="98153" y="132922"/>
                  </a:lnTo>
                  <a:lnTo>
                    <a:pt x="108939" y="141205"/>
                  </a:lnTo>
                  <a:lnTo>
                    <a:pt x="115006" y="153212"/>
                  </a:lnTo>
                  <a:lnTo>
                    <a:pt x="116670" y="87783"/>
                  </a:lnTo>
                  <a:lnTo>
                    <a:pt x="102287" y="85252"/>
                  </a:lnTo>
                  <a:lnTo>
                    <a:pt x="96667" y="85046"/>
                  </a:lnTo>
                  <a:lnTo>
                    <a:pt x="83643" y="86313"/>
                  </a:lnTo>
                  <a:lnTo>
                    <a:pt x="71104" y="90131"/>
                  </a:lnTo>
                  <a:lnTo>
                    <a:pt x="59766" y="96533"/>
                  </a:lnTo>
                  <a:lnTo>
                    <a:pt x="51595" y="104039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235289"/>
                  </a:lnTo>
                  <a:lnTo>
                    <a:pt x="51595" y="235289"/>
                  </a:lnTo>
                  <a:close/>
                </a:path>
                <a:path w="169520" h="240110">
                  <a:moveTo>
                    <a:pt x="115006" y="153212"/>
                  </a:moveTo>
                  <a:lnTo>
                    <a:pt x="116226" y="162720"/>
                  </a:lnTo>
                  <a:lnTo>
                    <a:pt x="113568" y="176661"/>
                  </a:lnTo>
                  <a:lnTo>
                    <a:pt x="105872" y="187488"/>
                  </a:lnTo>
                  <a:lnTo>
                    <a:pt x="93552" y="193988"/>
                  </a:lnTo>
                  <a:lnTo>
                    <a:pt x="83059" y="195318"/>
                  </a:lnTo>
                  <a:lnTo>
                    <a:pt x="67908" y="192349"/>
                  </a:lnTo>
                  <a:lnTo>
                    <a:pt x="57106" y="184250"/>
                  </a:lnTo>
                  <a:lnTo>
                    <a:pt x="61003" y="228850"/>
                  </a:lnTo>
                  <a:lnTo>
                    <a:pt x="72266" y="235479"/>
                  </a:lnTo>
                  <a:lnTo>
                    <a:pt x="85012" y="239170"/>
                  </a:lnTo>
                  <a:lnTo>
                    <a:pt x="96098" y="240110"/>
                  </a:lnTo>
                  <a:lnTo>
                    <a:pt x="110966" y="238646"/>
                  </a:lnTo>
                  <a:lnTo>
                    <a:pt x="124538" y="234454"/>
                  </a:lnTo>
                  <a:lnTo>
                    <a:pt x="136644" y="227829"/>
                  </a:lnTo>
                  <a:lnTo>
                    <a:pt x="147116" y="219068"/>
                  </a:lnTo>
                  <a:lnTo>
                    <a:pt x="155787" y="208470"/>
                  </a:lnTo>
                  <a:lnTo>
                    <a:pt x="162487" y="196329"/>
                  </a:lnTo>
                  <a:lnTo>
                    <a:pt x="167048" y="182942"/>
                  </a:lnTo>
                  <a:lnTo>
                    <a:pt x="169302" y="168608"/>
                  </a:lnTo>
                  <a:lnTo>
                    <a:pt x="169520" y="162435"/>
                  </a:lnTo>
                  <a:lnTo>
                    <a:pt x="168273" y="147802"/>
                  </a:lnTo>
                  <a:lnTo>
                    <a:pt x="164645" y="133985"/>
                  </a:lnTo>
                  <a:lnTo>
                    <a:pt x="158803" y="121287"/>
                  </a:lnTo>
                  <a:lnTo>
                    <a:pt x="150917" y="110013"/>
                  </a:lnTo>
                  <a:lnTo>
                    <a:pt x="141153" y="100468"/>
                  </a:lnTo>
                  <a:lnTo>
                    <a:pt x="129682" y="92956"/>
                  </a:lnTo>
                  <a:lnTo>
                    <a:pt x="116670" y="87783"/>
                  </a:lnTo>
                  <a:lnTo>
                    <a:pt x="115006" y="15321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DA07357E-4A76-364D-1F38-959C89A1B993}"/>
                </a:ext>
              </a:extLst>
            </p:cNvPr>
            <p:cNvSpPr/>
            <p:nvPr/>
          </p:nvSpPr>
          <p:spPr>
            <a:xfrm>
              <a:off x="9658957" y="956518"/>
              <a:ext cx="104137" cy="136375"/>
            </a:xfrm>
            <a:custGeom>
              <a:avLst/>
              <a:gdLst/>
              <a:ahLst/>
              <a:cxnLst/>
              <a:rect l="l" t="t" r="r" b="b"/>
              <a:pathLst>
                <a:path w="118408" h="155063">
                  <a:moveTo>
                    <a:pt x="53294" y="77673"/>
                  </a:moveTo>
                  <a:lnTo>
                    <a:pt x="55929" y="63978"/>
                  </a:lnTo>
                  <a:lnTo>
                    <a:pt x="63561" y="53011"/>
                  </a:lnTo>
                  <a:lnTo>
                    <a:pt x="75781" y="46242"/>
                  </a:lnTo>
                  <a:lnTo>
                    <a:pt x="86461" y="44787"/>
                  </a:lnTo>
                  <a:lnTo>
                    <a:pt x="101555" y="47875"/>
                  </a:lnTo>
                  <a:lnTo>
                    <a:pt x="112341" y="56158"/>
                  </a:lnTo>
                  <a:lnTo>
                    <a:pt x="118408" y="68165"/>
                  </a:lnTo>
                  <a:lnTo>
                    <a:pt x="117929" y="4817"/>
                  </a:lnTo>
                  <a:lnTo>
                    <a:pt x="117929" y="18992"/>
                  </a:lnTo>
                  <a:lnTo>
                    <a:pt x="108295" y="10369"/>
                  </a:lnTo>
                  <a:lnTo>
                    <a:pt x="96713" y="4354"/>
                  </a:lnTo>
                  <a:lnTo>
                    <a:pt x="83988" y="917"/>
                  </a:lnTo>
                  <a:lnTo>
                    <a:pt x="72853" y="0"/>
                  </a:lnTo>
                  <a:lnTo>
                    <a:pt x="58006" y="1479"/>
                  </a:lnTo>
                  <a:lnTo>
                    <a:pt x="44468" y="5712"/>
                  </a:lnTo>
                  <a:lnTo>
                    <a:pt x="53294" y="77673"/>
                  </a:lnTo>
                  <a:close/>
                </a:path>
                <a:path w="118408" h="155063">
                  <a:moveTo>
                    <a:pt x="172" y="71914"/>
                  </a:moveTo>
                  <a:lnTo>
                    <a:pt x="0" y="77388"/>
                  </a:lnTo>
                  <a:lnTo>
                    <a:pt x="1255" y="91951"/>
                  </a:lnTo>
                  <a:lnTo>
                    <a:pt x="4903" y="105729"/>
                  </a:lnTo>
                  <a:lnTo>
                    <a:pt x="10766" y="118416"/>
                  </a:lnTo>
                  <a:lnTo>
                    <a:pt x="18669" y="129706"/>
                  </a:lnTo>
                  <a:lnTo>
                    <a:pt x="28433" y="139296"/>
                  </a:lnTo>
                  <a:lnTo>
                    <a:pt x="39882" y="146879"/>
                  </a:lnTo>
                  <a:lnTo>
                    <a:pt x="52839" y="152149"/>
                  </a:lnTo>
                  <a:lnTo>
                    <a:pt x="67127" y="154802"/>
                  </a:lnTo>
                  <a:lnTo>
                    <a:pt x="73422" y="155063"/>
                  </a:lnTo>
                  <a:lnTo>
                    <a:pt x="86733" y="153707"/>
                  </a:lnTo>
                  <a:lnTo>
                    <a:pt x="99365" y="149538"/>
                  </a:lnTo>
                  <a:lnTo>
                    <a:pt x="110293" y="142406"/>
                  </a:lnTo>
                  <a:lnTo>
                    <a:pt x="117360" y="134085"/>
                  </a:lnTo>
                  <a:lnTo>
                    <a:pt x="117929" y="134085"/>
                  </a:lnTo>
                  <a:lnTo>
                    <a:pt x="117929" y="150242"/>
                  </a:lnTo>
                  <a:lnTo>
                    <a:pt x="169520" y="150242"/>
                  </a:lnTo>
                  <a:lnTo>
                    <a:pt x="169520" y="4817"/>
                  </a:lnTo>
                  <a:lnTo>
                    <a:pt x="117929" y="4817"/>
                  </a:lnTo>
                  <a:lnTo>
                    <a:pt x="118408" y="68165"/>
                  </a:lnTo>
                  <a:lnTo>
                    <a:pt x="119628" y="77673"/>
                  </a:lnTo>
                  <a:lnTo>
                    <a:pt x="116970" y="91614"/>
                  </a:lnTo>
                  <a:lnTo>
                    <a:pt x="109273" y="102441"/>
                  </a:lnTo>
                  <a:lnTo>
                    <a:pt x="96954" y="108941"/>
                  </a:lnTo>
                  <a:lnTo>
                    <a:pt x="86461" y="110271"/>
                  </a:lnTo>
                  <a:lnTo>
                    <a:pt x="71310" y="107302"/>
                  </a:lnTo>
                  <a:lnTo>
                    <a:pt x="60507" y="99204"/>
                  </a:lnTo>
                  <a:lnTo>
                    <a:pt x="54468" y="87188"/>
                  </a:lnTo>
                  <a:lnTo>
                    <a:pt x="53294" y="77673"/>
                  </a:lnTo>
                  <a:lnTo>
                    <a:pt x="44468" y="5712"/>
                  </a:lnTo>
                  <a:lnTo>
                    <a:pt x="32409" y="12397"/>
                  </a:lnTo>
                  <a:lnTo>
                    <a:pt x="21996" y="21227"/>
                  </a:lnTo>
                  <a:lnTo>
                    <a:pt x="13397" y="31898"/>
                  </a:lnTo>
                  <a:lnTo>
                    <a:pt x="6781" y="44106"/>
                  </a:lnTo>
                  <a:lnTo>
                    <a:pt x="2317" y="57546"/>
                  </a:lnTo>
                  <a:lnTo>
                    <a:pt x="172" y="7191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6">
              <a:extLst>
                <a:ext uri="{FF2B5EF4-FFF2-40B4-BE49-F238E27FC236}">
                  <a16:creationId xmlns:a16="http://schemas.microsoft.com/office/drawing/2014/main" id="{53DBCB1A-7D3E-7049-B2BF-361CBEF48A5D}"/>
                </a:ext>
              </a:extLst>
            </p:cNvPr>
            <p:cNvSpPr/>
            <p:nvPr/>
          </p:nvSpPr>
          <p:spPr>
            <a:xfrm>
              <a:off x="9044283" y="1128587"/>
              <a:ext cx="37629" cy="51348"/>
            </a:xfrm>
            <a:custGeom>
              <a:avLst/>
              <a:gdLst/>
              <a:ahLst/>
              <a:cxnLst/>
              <a:rect l="l" t="t" r="r" b="b"/>
              <a:pathLst>
                <a:path w="42786" h="58385">
                  <a:moveTo>
                    <a:pt x="0" y="58385"/>
                  </a:moveTo>
                  <a:lnTo>
                    <a:pt x="42786" y="58385"/>
                  </a:lnTo>
                  <a:lnTo>
                    <a:pt x="42786" y="47376"/>
                  </a:lnTo>
                  <a:lnTo>
                    <a:pt x="13511" y="47376"/>
                  </a:lnTo>
                  <a:lnTo>
                    <a:pt x="13511" y="0"/>
                  </a:lnTo>
                  <a:lnTo>
                    <a:pt x="0" y="0"/>
                  </a:lnTo>
                  <a:lnTo>
                    <a:pt x="0" y="5838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7">
              <a:extLst>
                <a:ext uri="{FF2B5EF4-FFF2-40B4-BE49-F238E27FC236}">
                  <a16:creationId xmlns:a16="http://schemas.microsoft.com/office/drawing/2014/main" id="{43818674-0B78-CAC9-F168-5A2890E2AF15}"/>
                </a:ext>
              </a:extLst>
            </p:cNvPr>
            <p:cNvSpPr/>
            <p:nvPr/>
          </p:nvSpPr>
          <p:spPr>
            <a:xfrm>
              <a:off x="9086385" y="1122207"/>
              <a:ext cx="12835" cy="57727"/>
            </a:xfrm>
            <a:custGeom>
              <a:avLst/>
              <a:gdLst/>
              <a:ahLst/>
              <a:cxnLst/>
              <a:rect l="l" t="t" r="r" b="b"/>
              <a:pathLst>
                <a:path w="14594" h="65638">
                  <a:moveTo>
                    <a:pt x="1584" y="20768"/>
                  </a:moveTo>
                  <a:lnTo>
                    <a:pt x="1584" y="65638"/>
                  </a:lnTo>
                  <a:lnTo>
                    <a:pt x="14594" y="65638"/>
                  </a:lnTo>
                  <a:lnTo>
                    <a:pt x="14594" y="20768"/>
                  </a:lnTo>
                  <a:lnTo>
                    <a:pt x="1584" y="20768"/>
                  </a:lnTo>
                  <a:close/>
                </a:path>
                <a:path w="14594" h="65638">
                  <a:moveTo>
                    <a:pt x="16178" y="7005"/>
                  </a:moveTo>
                  <a:lnTo>
                    <a:pt x="16178" y="3002"/>
                  </a:lnTo>
                  <a:lnTo>
                    <a:pt x="12928" y="0"/>
                  </a:lnTo>
                  <a:lnTo>
                    <a:pt x="3251" y="0"/>
                  </a:lnTo>
                  <a:lnTo>
                    <a:pt x="0" y="3167"/>
                  </a:lnTo>
                  <a:lnTo>
                    <a:pt x="0" y="11343"/>
                  </a:lnTo>
                  <a:lnTo>
                    <a:pt x="3251" y="14511"/>
                  </a:lnTo>
                  <a:lnTo>
                    <a:pt x="12928" y="14511"/>
                  </a:lnTo>
                  <a:lnTo>
                    <a:pt x="16178" y="11343"/>
                  </a:lnTo>
                  <a:lnTo>
                    <a:pt x="16178" y="70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2FF6E04C-12E0-14E4-FB20-3EB506250CC3}"/>
                </a:ext>
              </a:extLst>
            </p:cNvPr>
            <p:cNvSpPr/>
            <p:nvPr/>
          </p:nvSpPr>
          <p:spPr>
            <a:xfrm>
              <a:off x="9103994" y="1140473"/>
              <a:ext cx="45038" cy="39462"/>
            </a:xfrm>
            <a:custGeom>
              <a:avLst/>
              <a:gdLst/>
              <a:ahLst/>
              <a:cxnLst/>
              <a:rect l="l" t="t" r="r" b="b"/>
              <a:pathLst>
                <a:path w="51210" h="44870">
                  <a:moveTo>
                    <a:pt x="51210" y="0"/>
                  </a:moveTo>
                  <a:lnTo>
                    <a:pt x="38699" y="0"/>
                  </a:lnTo>
                  <a:lnTo>
                    <a:pt x="25854" y="30524"/>
                  </a:lnTo>
                  <a:lnTo>
                    <a:pt x="13427" y="0"/>
                  </a:lnTo>
                  <a:lnTo>
                    <a:pt x="0" y="0"/>
                  </a:lnTo>
                  <a:lnTo>
                    <a:pt x="18849" y="44870"/>
                  </a:lnTo>
                  <a:lnTo>
                    <a:pt x="32277" y="44870"/>
                  </a:lnTo>
                  <a:lnTo>
                    <a:pt x="5121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29">
              <a:extLst>
                <a:ext uri="{FF2B5EF4-FFF2-40B4-BE49-F238E27FC236}">
                  <a16:creationId xmlns:a16="http://schemas.microsoft.com/office/drawing/2014/main" id="{D21DA4C8-9C18-E1B2-4290-A65D8E860053}"/>
                </a:ext>
              </a:extLst>
            </p:cNvPr>
            <p:cNvSpPr/>
            <p:nvPr/>
          </p:nvSpPr>
          <p:spPr>
            <a:xfrm>
              <a:off x="9149690" y="1139883"/>
              <a:ext cx="41593" cy="40637"/>
            </a:xfrm>
            <a:custGeom>
              <a:avLst/>
              <a:gdLst/>
              <a:ahLst/>
              <a:cxnLst/>
              <a:rect l="l" t="t" r="r" b="b"/>
              <a:pathLst>
                <a:path w="47293" h="46206">
                  <a:moveTo>
                    <a:pt x="44122" y="38952"/>
                  </a:moveTo>
                  <a:lnTo>
                    <a:pt x="37199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2" y="35780"/>
                  </a:lnTo>
                  <a:lnTo>
                    <a:pt x="14345" y="32360"/>
                  </a:lnTo>
                  <a:lnTo>
                    <a:pt x="13097" y="26774"/>
                  </a:lnTo>
                  <a:lnTo>
                    <a:pt x="12928" y="19184"/>
                  </a:lnTo>
                  <a:lnTo>
                    <a:pt x="13845" y="13428"/>
                  </a:lnTo>
                  <a:lnTo>
                    <a:pt x="10150" y="3900"/>
                  </a:lnTo>
                  <a:lnTo>
                    <a:pt x="1632" y="14282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7" y="46206"/>
                  </a:lnTo>
                  <a:lnTo>
                    <a:pt x="33696" y="46206"/>
                  </a:lnTo>
                  <a:lnTo>
                    <a:pt x="39952" y="43704"/>
                  </a:lnTo>
                  <a:lnTo>
                    <a:pt x="44122" y="38952"/>
                  </a:lnTo>
                  <a:close/>
                </a:path>
                <a:path w="47293" h="46206">
                  <a:moveTo>
                    <a:pt x="24023" y="9842"/>
                  </a:moveTo>
                  <a:lnTo>
                    <a:pt x="29862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8" y="19184"/>
                  </a:lnTo>
                  <a:lnTo>
                    <a:pt x="13097" y="26774"/>
                  </a:lnTo>
                  <a:lnTo>
                    <a:pt x="47042" y="26774"/>
                  </a:lnTo>
                  <a:lnTo>
                    <a:pt x="47293" y="23271"/>
                  </a:lnTo>
                  <a:lnTo>
                    <a:pt x="43173" y="9269"/>
                  </a:lnTo>
                  <a:lnTo>
                    <a:pt x="32454" y="1358"/>
                  </a:lnTo>
                  <a:lnTo>
                    <a:pt x="23940" y="0"/>
                  </a:lnTo>
                  <a:lnTo>
                    <a:pt x="10150" y="3900"/>
                  </a:lnTo>
                  <a:lnTo>
                    <a:pt x="13845" y="13428"/>
                  </a:lnTo>
                  <a:lnTo>
                    <a:pt x="18101" y="9842"/>
                  </a:lnTo>
                  <a:lnTo>
                    <a:pt x="24023" y="984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0">
              <a:extLst>
                <a:ext uri="{FF2B5EF4-FFF2-40B4-BE49-F238E27FC236}">
                  <a16:creationId xmlns:a16="http://schemas.microsoft.com/office/drawing/2014/main" id="{755D9F4C-73AC-2213-DF90-10A5CD65C2FF}"/>
                </a:ext>
              </a:extLst>
            </p:cNvPr>
            <p:cNvSpPr/>
            <p:nvPr/>
          </p:nvSpPr>
          <p:spPr>
            <a:xfrm>
              <a:off x="9213364" y="1128587"/>
              <a:ext cx="51712" cy="51348"/>
            </a:xfrm>
            <a:custGeom>
              <a:avLst/>
              <a:gdLst/>
              <a:ahLst/>
              <a:cxnLst/>
              <a:rect l="l" t="t" r="r" b="b"/>
              <a:pathLst>
                <a:path w="58798" h="58385">
                  <a:moveTo>
                    <a:pt x="22600" y="37533"/>
                  </a:moveTo>
                  <a:lnTo>
                    <a:pt x="22600" y="58385"/>
                  </a:lnTo>
                  <a:lnTo>
                    <a:pt x="36111" y="58385"/>
                  </a:lnTo>
                  <a:lnTo>
                    <a:pt x="36111" y="37699"/>
                  </a:lnTo>
                  <a:lnTo>
                    <a:pt x="58798" y="0"/>
                  </a:lnTo>
                  <a:lnTo>
                    <a:pt x="45535" y="0"/>
                  </a:lnTo>
                  <a:lnTo>
                    <a:pt x="29941" y="25942"/>
                  </a:lnTo>
                  <a:lnTo>
                    <a:pt x="14345" y="0"/>
                  </a:lnTo>
                  <a:lnTo>
                    <a:pt x="0" y="0"/>
                  </a:lnTo>
                  <a:lnTo>
                    <a:pt x="22600" y="3753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1">
              <a:extLst>
                <a:ext uri="{FF2B5EF4-FFF2-40B4-BE49-F238E27FC236}">
                  <a16:creationId xmlns:a16="http://schemas.microsoft.com/office/drawing/2014/main" id="{F7055AC6-66C8-7DB3-34BF-C50C4ED02358}"/>
                </a:ext>
              </a:extLst>
            </p:cNvPr>
            <p:cNvSpPr/>
            <p:nvPr/>
          </p:nvSpPr>
          <p:spPr>
            <a:xfrm>
              <a:off x="9261920" y="1139883"/>
              <a:ext cx="43354" cy="40637"/>
            </a:xfrm>
            <a:custGeom>
              <a:avLst/>
              <a:gdLst/>
              <a:ahLst/>
              <a:cxnLst/>
              <a:rect l="l" t="t" r="r" b="b"/>
              <a:pathLst>
                <a:path w="49295" h="46206">
                  <a:moveTo>
                    <a:pt x="18183" y="10678"/>
                  </a:moveTo>
                  <a:lnTo>
                    <a:pt x="31193" y="10678"/>
                  </a:lnTo>
                  <a:lnTo>
                    <a:pt x="36114" y="15346"/>
                  </a:lnTo>
                  <a:lnTo>
                    <a:pt x="36114" y="30859"/>
                  </a:lnTo>
                  <a:lnTo>
                    <a:pt x="31193" y="35532"/>
                  </a:lnTo>
                  <a:lnTo>
                    <a:pt x="24688" y="35532"/>
                  </a:lnTo>
                  <a:lnTo>
                    <a:pt x="24688" y="46206"/>
                  </a:lnTo>
                  <a:lnTo>
                    <a:pt x="38782" y="42434"/>
                  </a:lnTo>
                  <a:lnTo>
                    <a:pt x="47492" y="32328"/>
                  </a:lnTo>
                  <a:lnTo>
                    <a:pt x="49295" y="23105"/>
                  </a:lnTo>
                  <a:lnTo>
                    <a:pt x="45244" y="9820"/>
                  </a:lnTo>
                  <a:lnTo>
                    <a:pt x="34461" y="1677"/>
                  </a:lnTo>
                  <a:lnTo>
                    <a:pt x="24688" y="0"/>
                  </a:lnTo>
                  <a:lnTo>
                    <a:pt x="10590" y="3759"/>
                  </a:lnTo>
                  <a:lnTo>
                    <a:pt x="1835" y="13834"/>
                  </a:lnTo>
                  <a:lnTo>
                    <a:pt x="0" y="23105"/>
                  </a:lnTo>
                  <a:lnTo>
                    <a:pt x="4063" y="36370"/>
                  </a:lnTo>
                  <a:lnTo>
                    <a:pt x="14857" y="44513"/>
                  </a:lnTo>
                  <a:lnTo>
                    <a:pt x="13180" y="30859"/>
                  </a:lnTo>
                  <a:lnTo>
                    <a:pt x="13180" y="15346"/>
                  </a:lnTo>
                  <a:lnTo>
                    <a:pt x="18183" y="10678"/>
                  </a:lnTo>
                  <a:close/>
                </a:path>
                <a:path w="49295" h="46206">
                  <a:moveTo>
                    <a:pt x="18183" y="35532"/>
                  </a:moveTo>
                  <a:lnTo>
                    <a:pt x="13180" y="30859"/>
                  </a:lnTo>
                  <a:lnTo>
                    <a:pt x="14857" y="44513"/>
                  </a:lnTo>
                  <a:lnTo>
                    <a:pt x="24688" y="46206"/>
                  </a:lnTo>
                  <a:lnTo>
                    <a:pt x="24688" y="35532"/>
                  </a:lnTo>
                  <a:lnTo>
                    <a:pt x="18183" y="3553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2">
              <a:extLst>
                <a:ext uri="{FF2B5EF4-FFF2-40B4-BE49-F238E27FC236}">
                  <a16:creationId xmlns:a16="http://schemas.microsoft.com/office/drawing/2014/main" id="{40D1ACC3-6E2B-8230-B7F6-24B02D41ECC7}"/>
                </a:ext>
              </a:extLst>
            </p:cNvPr>
            <p:cNvSpPr/>
            <p:nvPr/>
          </p:nvSpPr>
          <p:spPr>
            <a:xfrm>
              <a:off x="9312682" y="1140473"/>
              <a:ext cx="39975" cy="40047"/>
            </a:xfrm>
            <a:custGeom>
              <a:avLst/>
              <a:gdLst/>
              <a:ahLst/>
              <a:cxnLst/>
              <a:rect l="l" t="t" r="r" b="b"/>
              <a:pathLst>
                <a:path w="45453" h="45535">
                  <a:moveTo>
                    <a:pt x="13009" y="30941"/>
                  </a:moveTo>
                  <a:lnTo>
                    <a:pt x="13009" y="0"/>
                  </a:lnTo>
                  <a:lnTo>
                    <a:pt x="0" y="0"/>
                  </a:lnTo>
                  <a:lnTo>
                    <a:pt x="0" y="25354"/>
                  </a:lnTo>
                  <a:lnTo>
                    <a:pt x="4510" y="39724"/>
                  </a:lnTo>
                  <a:lnTo>
                    <a:pt x="16298" y="45388"/>
                  </a:lnTo>
                  <a:lnTo>
                    <a:pt x="19180" y="45535"/>
                  </a:lnTo>
                  <a:lnTo>
                    <a:pt x="24684" y="45535"/>
                  </a:lnTo>
                  <a:lnTo>
                    <a:pt x="29688" y="43451"/>
                  </a:lnTo>
                  <a:lnTo>
                    <a:pt x="33108" y="39531"/>
                  </a:lnTo>
                  <a:lnTo>
                    <a:pt x="33108" y="44870"/>
                  </a:lnTo>
                  <a:lnTo>
                    <a:pt x="45453" y="44870"/>
                  </a:lnTo>
                  <a:lnTo>
                    <a:pt x="45453" y="0"/>
                  </a:lnTo>
                  <a:lnTo>
                    <a:pt x="32443" y="0"/>
                  </a:lnTo>
                  <a:lnTo>
                    <a:pt x="32443" y="30440"/>
                  </a:lnTo>
                  <a:lnTo>
                    <a:pt x="28105" y="34278"/>
                  </a:lnTo>
                  <a:lnTo>
                    <a:pt x="16347" y="34278"/>
                  </a:lnTo>
                  <a:lnTo>
                    <a:pt x="13009" y="309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33">
              <a:extLst>
                <a:ext uri="{FF2B5EF4-FFF2-40B4-BE49-F238E27FC236}">
                  <a16:creationId xmlns:a16="http://schemas.microsoft.com/office/drawing/2014/main" id="{CDF75DC8-1B8B-1BA6-A132-39647E93EE94}"/>
                </a:ext>
              </a:extLst>
            </p:cNvPr>
            <p:cNvSpPr/>
            <p:nvPr/>
          </p:nvSpPr>
          <p:spPr>
            <a:xfrm>
              <a:off x="9363293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6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8" y="2254"/>
                  </a:lnTo>
                  <a:lnTo>
                    <a:pt x="12426" y="659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bject 34">
              <a:extLst>
                <a:ext uri="{FF2B5EF4-FFF2-40B4-BE49-F238E27FC236}">
                  <a16:creationId xmlns:a16="http://schemas.microsoft.com/office/drawing/2014/main" id="{25B001F9-7B2F-1066-B0AA-DF6E9B72F90A}"/>
                </a:ext>
              </a:extLst>
            </p:cNvPr>
            <p:cNvSpPr/>
            <p:nvPr/>
          </p:nvSpPr>
          <p:spPr>
            <a:xfrm>
              <a:off x="9416473" y="1128587"/>
              <a:ext cx="51639" cy="51348"/>
            </a:xfrm>
            <a:custGeom>
              <a:avLst/>
              <a:gdLst/>
              <a:ahLst/>
              <a:cxnLst/>
              <a:rect l="l" t="t" r="r" b="b"/>
              <a:pathLst>
                <a:path w="58715" h="58385">
                  <a:moveTo>
                    <a:pt x="46713" y="5580"/>
                  </a:moveTo>
                  <a:lnTo>
                    <a:pt x="33301" y="515"/>
                  </a:lnTo>
                  <a:lnTo>
                    <a:pt x="26521" y="0"/>
                  </a:lnTo>
                  <a:lnTo>
                    <a:pt x="0" y="0"/>
                  </a:lnTo>
                  <a:lnTo>
                    <a:pt x="13511" y="11095"/>
                  </a:lnTo>
                  <a:lnTo>
                    <a:pt x="25855" y="11095"/>
                  </a:lnTo>
                  <a:lnTo>
                    <a:pt x="39418" y="15613"/>
                  </a:lnTo>
                  <a:lnTo>
                    <a:pt x="45008" y="27974"/>
                  </a:lnTo>
                  <a:lnTo>
                    <a:pt x="45039" y="29193"/>
                  </a:lnTo>
                  <a:lnTo>
                    <a:pt x="40159" y="42082"/>
                  </a:lnTo>
                  <a:lnTo>
                    <a:pt x="27124" y="47265"/>
                  </a:lnTo>
                  <a:lnTo>
                    <a:pt x="26521" y="58385"/>
                  </a:lnTo>
                  <a:lnTo>
                    <a:pt x="41551" y="55570"/>
                  </a:lnTo>
                  <a:lnTo>
                    <a:pt x="52442" y="47656"/>
                  </a:lnTo>
                  <a:lnTo>
                    <a:pt x="58131" y="35443"/>
                  </a:lnTo>
                  <a:lnTo>
                    <a:pt x="58715" y="29193"/>
                  </a:lnTo>
                  <a:lnTo>
                    <a:pt x="55538" y="15407"/>
                  </a:lnTo>
                  <a:lnTo>
                    <a:pt x="46713" y="5580"/>
                  </a:lnTo>
                  <a:close/>
                </a:path>
                <a:path w="58715" h="58385">
                  <a:moveTo>
                    <a:pt x="13511" y="47293"/>
                  </a:moveTo>
                  <a:lnTo>
                    <a:pt x="13511" y="11095"/>
                  </a:lnTo>
                  <a:lnTo>
                    <a:pt x="0" y="0"/>
                  </a:lnTo>
                  <a:lnTo>
                    <a:pt x="0" y="58385"/>
                  </a:lnTo>
                  <a:lnTo>
                    <a:pt x="26521" y="58385"/>
                  </a:lnTo>
                  <a:lnTo>
                    <a:pt x="27124" y="47265"/>
                  </a:lnTo>
                  <a:lnTo>
                    <a:pt x="13511" y="472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bject 35">
              <a:extLst>
                <a:ext uri="{FF2B5EF4-FFF2-40B4-BE49-F238E27FC236}">
                  <a16:creationId xmlns:a16="http://schemas.microsoft.com/office/drawing/2014/main" id="{7A5C22FE-E639-DF0D-E894-58B8769E281C}"/>
                </a:ext>
              </a:extLst>
            </p:cNvPr>
            <p:cNvSpPr/>
            <p:nvPr/>
          </p:nvSpPr>
          <p:spPr>
            <a:xfrm>
              <a:off x="9476257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7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9" y="2254"/>
                  </a:lnTo>
                  <a:lnTo>
                    <a:pt x="12426" y="659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bject 36">
              <a:extLst>
                <a:ext uri="{FF2B5EF4-FFF2-40B4-BE49-F238E27FC236}">
                  <a16:creationId xmlns:a16="http://schemas.microsoft.com/office/drawing/2014/main" id="{12453B89-A115-69E4-165D-D4A1E15D8E68}"/>
                </a:ext>
              </a:extLst>
            </p:cNvPr>
            <p:cNvSpPr/>
            <p:nvPr/>
          </p:nvSpPr>
          <p:spPr>
            <a:xfrm>
              <a:off x="9504277" y="1139883"/>
              <a:ext cx="41592" cy="40637"/>
            </a:xfrm>
            <a:custGeom>
              <a:avLst/>
              <a:gdLst/>
              <a:ahLst/>
              <a:cxnLst/>
              <a:rect l="l" t="t" r="r" b="b"/>
              <a:pathLst>
                <a:path w="47292" h="46206">
                  <a:moveTo>
                    <a:pt x="44121" y="38952"/>
                  </a:moveTo>
                  <a:lnTo>
                    <a:pt x="37198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0" y="35780"/>
                  </a:lnTo>
                  <a:lnTo>
                    <a:pt x="14345" y="32360"/>
                  </a:lnTo>
                  <a:lnTo>
                    <a:pt x="13096" y="26774"/>
                  </a:lnTo>
                  <a:lnTo>
                    <a:pt x="12927" y="19184"/>
                  </a:lnTo>
                  <a:lnTo>
                    <a:pt x="13845" y="13428"/>
                  </a:lnTo>
                  <a:lnTo>
                    <a:pt x="10149" y="3900"/>
                  </a:lnTo>
                  <a:lnTo>
                    <a:pt x="1631" y="14283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5" y="46206"/>
                  </a:lnTo>
                  <a:lnTo>
                    <a:pt x="33695" y="46206"/>
                  </a:lnTo>
                  <a:lnTo>
                    <a:pt x="39952" y="43704"/>
                  </a:lnTo>
                  <a:lnTo>
                    <a:pt x="44121" y="38952"/>
                  </a:lnTo>
                  <a:close/>
                </a:path>
                <a:path w="47292" h="46206">
                  <a:moveTo>
                    <a:pt x="24022" y="9842"/>
                  </a:moveTo>
                  <a:lnTo>
                    <a:pt x="29861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7" y="19184"/>
                  </a:lnTo>
                  <a:lnTo>
                    <a:pt x="13096" y="26774"/>
                  </a:lnTo>
                  <a:lnTo>
                    <a:pt x="47040" y="26774"/>
                  </a:lnTo>
                  <a:lnTo>
                    <a:pt x="47292" y="23271"/>
                  </a:lnTo>
                  <a:lnTo>
                    <a:pt x="43172" y="9269"/>
                  </a:lnTo>
                  <a:lnTo>
                    <a:pt x="32452" y="1358"/>
                  </a:lnTo>
                  <a:lnTo>
                    <a:pt x="23939" y="0"/>
                  </a:lnTo>
                  <a:lnTo>
                    <a:pt x="10149" y="3900"/>
                  </a:lnTo>
                  <a:lnTo>
                    <a:pt x="13845" y="13428"/>
                  </a:lnTo>
                  <a:lnTo>
                    <a:pt x="18100" y="9842"/>
                  </a:lnTo>
                  <a:lnTo>
                    <a:pt x="24022" y="984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bject 37">
              <a:extLst>
                <a:ext uri="{FF2B5EF4-FFF2-40B4-BE49-F238E27FC236}">
                  <a16:creationId xmlns:a16="http://schemas.microsoft.com/office/drawing/2014/main" id="{19BB8E34-1111-A389-62DA-E3D32618F0F3}"/>
                </a:ext>
              </a:extLst>
            </p:cNvPr>
            <p:cNvSpPr/>
            <p:nvPr/>
          </p:nvSpPr>
          <p:spPr>
            <a:xfrm>
              <a:off x="9549828" y="1139883"/>
              <a:ext cx="37483" cy="40637"/>
            </a:xfrm>
            <a:custGeom>
              <a:avLst/>
              <a:gdLst/>
              <a:ahLst/>
              <a:cxnLst/>
              <a:rect l="l" t="t" r="r" b="b"/>
              <a:pathLst>
                <a:path w="42619" h="46206">
                  <a:moveTo>
                    <a:pt x="12678" y="35280"/>
                  </a:moveTo>
                  <a:lnTo>
                    <a:pt x="12678" y="29027"/>
                  </a:lnTo>
                  <a:lnTo>
                    <a:pt x="5586" y="19184"/>
                  </a:lnTo>
                  <a:lnTo>
                    <a:pt x="0" y="24688"/>
                  </a:lnTo>
                  <a:lnTo>
                    <a:pt x="0" y="40370"/>
                  </a:lnTo>
                  <a:lnTo>
                    <a:pt x="6256" y="46206"/>
                  </a:lnTo>
                  <a:lnTo>
                    <a:pt x="16765" y="46206"/>
                  </a:lnTo>
                  <a:lnTo>
                    <a:pt x="15429" y="37451"/>
                  </a:lnTo>
                  <a:lnTo>
                    <a:pt x="12678" y="35280"/>
                  </a:lnTo>
                  <a:close/>
                </a:path>
                <a:path w="42619" h="46206">
                  <a:moveTo>
                    <a:pt x="20685" y="26774"/>
                  </a:moveTo>
                  <a:lnTo>
                    <a:pt x="29610" y="26774"/>
                  </a:lnTo>
                  <a:lnTo>
                    <a:pt x="29610" y="31360"/>
                  </a:lnTo>
                  <a:lnTo>
                    <a:pt x="28108" y="35449"/>
                  </a:lnTo>
                  <a:lnTo>
                    <a:pt x="24353" y="37451"/>
                  </a:lnTo>
                  <a:lnTo>
                    <a:pt x="15429" y="37451"/>
                  </a:lnTo>
                  <a:lnTo>
                    <a:pt x="16765" y="46206"/>
                  </a:lnTo>
                  <a:lnTo>
                    <a:pt x="23352" y="46206"/>
                  </a:lnTo>
                  <a:lnTo>
                    <a:pt x="28025" y="44039"/>
                  </a:lnTo>
                  <a:lnTo>
                    <a:pt x="30444" y="39952"/>
                  </a:lnTo>
                  <a:lnTo>
                    <a:pt x="30444" y="45540"/>
                  </a:lnTo>
                  <a:lnTo>
                    <a:pt x="42619" y="45540"/>
                  </a:lnTo>
                  <a:lnTo>
                    <a:pt x="42619" y="19933"/>
                  </a:lnTo>
                  <a:lnTo>
                    <a:pt x="38357" y="6301"/>
                  </a:lnTo>
                  <a:lnTo>
                    <a:pt x="26269" y="353"/>
                  </a:lnTo>
                  <a:lnTo>
                    <a:pt x="21019" y="0"/>
                  </a:lnTo>
                  <a:lnTo>
                    <a:pt x="13845" y="0"/>
                  </a:lnTo>
                  <a:lnTo>
                    <a:pt x="6587" y="1918"/>
                  </a:lnTo>
                  <a:lnTo>
                    <a:pt x="1670" y="5421"/>
                  </a:lnTo>
                  <a:lnTo>
                    <a:pt x="6338" y="14516"/>
                  </a:lnTo>
                  <a:lnTo>
                    <a:pt x="9593" y="11927"/>
                  </a:lnTo>
                  <a:lnTo>
                    <a:pt x="14511" y="10342"/>
                  </a:lnTo>
                  <a:lnTo>
                    <a:pt x="26272" y="10342"/>
                  </a:lnTo>
                  <a:lnTo>
                    <a:pt x="29610" y="13597"/>
                  </a:lnTo>
                  <a:lnTo>
                    <a:pt x="29610" y="19184"/>
                  </a:lnTo>
                  <a:lnTo>
                    <a:pt x="5586" y="19184"/>
                  </a:lnTo>
                  <a:lnTo>
                    <a:pt x="12678" y="29027"/>
                  </a:lnTo>
                  <a:lnTo>
                    <a:pt x="14597" y="26774"/>
                  </a:lnTo>
                  <a:lnTo>
                    <a:pt x="20685" y="2677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bject 38">
              <a:extLst>
                <a:ext uri="{FF2B5EF4-FFF2-40B4-BE49-F238E27FC236}">
                  <a16:creationId xmlns:a16="http://schemas.microsoft.com/office/drawing/2014/main" id="{9F01BE1E-08F4-E965-1522-65186BFF2070}"/>
                </a:ext>
              </a:extLst>
            </p:cNvPr>
            <p:cNvSpPr/>
            <p:nvPr/>
          </p:nvSpPr>
          <p:spPr>
            <a:xfrm>
              <a:off x="9597656" y="1139883"/>
              <a:ext cx="66678" cy="40051"/>
            </a:xfrm>
            <a:custGeom>
              <a:avLst/>
              <a:gdLst/>
              <a:ahLst/>
              <a:cxnLst/>
              <a:rect l="l" t="t" r="r" b="b"/>
              <a:pathLst>
                <a:path w="75815" h="45540">
                  <a:moveTo>
                    <a:pt x="44369" y="45540"/>
                  </a:moveTo>
                  <a:lnTo>
                    <a:pt x="44369" y="15016"/>
                  </a:lnTo>
                  <a:lnTo>
                    <a:pt x="48459" y="11261"/>
                  </a:lnTo>
                  <a:lnTo>
                    <a:pt x="59551" y="11261"/>
                  </a:lnTo>
                  <a:lnTo>
                    <a:pt x="62805" y="14598"/>
                  </a:lnTo>
                  <a:lnTo>
                    <a:pt x="62805" y="45540"/>
                  </a:lnTo>
                  <a:lnTo>
                    <a:pt x="75815" y="45540"/>
                  </a:lnTo>
                  <a:lnTo>
                    <a:pt x="75815" y="19851"/>
                  </a:lnTo>
                  <a:lnTo>
                    <a:pt x="71218" y="5405"/>
                  </a:lnTo>
                  <a:lnTo>
                    <a:pt x="59366" y="67"/>
                  </a:lnTo>
                  <a:lnTo>
                    <a:pt x="50709" y="0"/>
                  </a:lnTo>
                  <a:lnTo>
                    <a:pt x="44870" y="2754"/>
                  </a:lnTo>
                  <a:lnTo>
                    <a:pt x="41285" y="7340"/>
                  </a:lnTo>
                  <a:lnTo>
                    <a:pt x="38116" y="2419"/>
                  </a:lnTo>
                  <a:lnTo>
                    <a:pt x="32777" y="0"/>
                  </a:lnTo>
                  <a:lnTo>
                    <a:pt x="20768" y="0"/>
                  </a:lnTo>
                  <a:lnTo>
                    <a:pt x="15764" y="2001"/>
                  </a:lnTo>
                  <a:lnTo>
                    <a:pt x="12426" y="5839"/>
                  </a:ln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016"/>
                  </a:lnTo>
                  <a:lnTo>
                    <a:pt x="17099" y="11261"/>
                  </a:lnTo>
                  <a:lnTo>
                    <a:pt x="28274" y="11261"/>
                  </a:lnTo>
                  <a:lnTo>
                    <a:pt x="31358" y="14598"/>
                  </a:lnTo>
                  <a:lnTo>
                    <a:pt x="31358" y="45540"/>
                  </a:lnTo>
                  <a:lnTo>
                    <a:pt x="44369" y="4554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bject 39">
              <a:extLst>
                <a:ext uri="{FF2B5EF4-FFF2-40B4-BE49-F238E27FC236}">
                  <a16:creationId xmlns:a16="http://schemas.microsoft.com/office/drawing/2014/main" id="{54F23025-C293-D222-33AC-3519DC15D560}"/>
                </a:ext>
              </a:extLst>
            </p:cNvPr>
            <p:cNvSpPr/>
            <p:nvPr/>
          </p:nvSpPr>
          <p:spPr>
            <a:xfrm>
              <a:off x="10223202" y="740848"/>
              <a:ext cx="18617" cy="21364"/>
            </a:xfrm>
            <a:custGeom>
              <a:avLst/>
              <a:gdLst/>
              <a:ahLst/>
              <a:cxnLst/>
              <a:rect l="l" t="t" r="r" b="b"/>
              <a:pathLst>
                <a:path w="21168" h="24292">
                  <a:moveTo>
                    <a:pt x="7772" y="24292"/>
                  </a:moveTo>
                  <a:lnTo>
                    <a:pt x="13395" y="24292"/>
                  </a:lnTo>
                  <a:lnTo>
                    <a:pt x="13395" y="4578"/>
                  </a:lnTo>
                  <a:lnTo>
                    <a:pt x="21168" y="4578"/>
                  </a:lnTo>
                  <a:lnTo>
                    <a:pt x="21168" y="0"/>
                  </a:lnTo>
                  <a:lnTo>
                    <a:pt x="0" y="0"/>
                  </a:lnTo>
                  <a:lnTo>
                    <a:pt x="0" y="4578"/>
                  </a:lnTo>
                  <a:lnTo>
                    <a:pt x="7772" y="4578"/>
                  </a:lnTo>
                  <a:lnTo>
                    <a:pt x="7772" y="2429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bject 40">
              <a:extLst>
                <a:ext uri="{FF2B5EF4-FFF2-40B4-BE49-F238E27FC236}">
                  <a16:creationId xmlns:a16="http://schemas.microsoft.com/office/drawing/2014/main" id="{E4394435-C6CD-DBB6-EECB-F73F29678E15}"/>
                </a:ext>
              </a:extLst>
            </p:cNvPr>
            <p:cNvSpPr/>
            <p:nvPr/>
          </p:nvSpPr>
          <p:spPr>
            <a:xfrm>
              <a:off x="10244475" y="740848"/>
              <a:ext cx="24075" cy="21364"/>
            </a:xfrm>
            <a:custGeom>
              <a:avLst/>
              <a:gdLst/>
              <a:ahLst/>
              <a:cxnLst/>
              <a:rect l="l" t="t" r="r" b="b"/>
              <a:pathLst>
                <a:path w="27374" h="24292">
                  <a:moveTo>
                    <a:pt x="5274" y="24292"/>
                  </a:moveTo>
                  <a:lnTo>
                    <a:pt x="5274" y="10029"/>
                  </a:lnTo>
                  <a:lnTo>
                    <a:pt x="12383" y="21725"/>
                  </a:lnTo>
                  <a:lnTo>
                    <a:pt x="14918" y="21725"/>
                  </a:lnTo>
                  <a:lnTo>
                    <a:pt x="22061" y="9715"/>
                  </a:lnTo>
                  <a:lnTo>
                    <a:pt x="22096" y="24292"/>
                  </a:lnTo>
                  <a:lnTo>
                    <a:pt x="27374" y="24292"/>
                  </a:lnTo>
                  <a:lnTo>
                    <a:pt x="27306" y="0"/>
                  </a:lnTo>
                  <a:lnTo>
                    <a:pt x="22683" y="0"/>
                  </a:lnTo>
                  <a:lnTo>
                    <a:pt x="13737" y="15093"/>
                  </a:lnTo>
                  <a:lnTo>
                    <a:pt x="4650" y="0"/>
                  </a:lnTo>
                  <a:lnTo>
                    <a:pt x="0" y="0"/>
                  </a:lnTo>
                  <a:lnTo>
                    <a:pt x="0" y="24292"/>
                  </a:lnTo>
                  <a:lnTo>
                    <a:pt x="5274" y="2429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3B31F54A-5AD3-DAD8-8858-956351D6FD6A}"/>
              </a:ext>
            </a:extLst>
          </p:cNvPr>
          <p:cNvSpPr txBox="1">
            <a:spLocks/>
          </p:cNvSpPr>
          <p:nvPr/>
        </p:nvSpPr>
        <p:spPr>
          <a:xfrm>
            <a:off x="1435191" y="3238500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₦ 73,600 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7296ACAA-BCB0-149B-4E50-553058FDB480}"/>
              </a:ext>
            </a:extLst>
          </p:cNvPr>
          <p:cNvSpPr txBox="1">
            <a:spLocks/>
          </p:cNvSpPr>
          <p:nvPr/>
        </p:nvSpPr>
        <p:spPr>
          <a:xfrm>
            <a:off x="4178803" y="3228975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₦ 200,000 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E49D62E7-3F5C-A62D-8BF1-6CAFE1BB44A1}"/>
              </a:ext>
            </a:extLst>
          </p:cNvPr>
          <p:cNvSpPr txBox="1">
            <a:spLocks/>
          </p:cNvSpPr>
          <p:nvPr/>
        </p:nvSpPr>
        <p:spPr>
          <a:xfrm>
            <a:off x="6914307" y="3209925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₦ 840,000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0D733A3-5399-000F-4334-2EA6DF9C741B}"/>
              </a:ext>
            </a:extLst>
          </p:cNvPr>
          <p:cNvSpPr txBox="1">
            <a:spLocks/>
          </p:cNvSpPr>
          <p:nvPr/>
        </p:nvSpPr>
        <p:spPr>
          <a:xfrm>
            <a:off x="9457900" y="3209925"/>
            <a:ext cx="180537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₦ 1,672,000 </a:t>
            </a:r>
          </a:p>
        </p:txBody>
      </p:sp>
    </p:spTree>
    <p:extLst>
      <p:ext uri="{BB962C8B-B14F-4D97-AF65-F5344CB8AC3E}">
        <p14:creationId xmlns:p14="http://schemas.microsoft.com/office/powerpoint/2010/main" val="2819772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3291" y="4429125"/>
            <a:ext cx="1484659" cy="876300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₦ 13,500 </a:t>
            </a:r>
            <a:b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30% of BV</a:t>
            </a:r>
            <a:endParaRPr lang="en-US" sz="32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49706" y="203595"/>
            <a:ext cx="6107183" cy="1216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Montserrat" panose="00000500000000000000" pitchFamily="50" charset="0"/>
              </a:rPr>
              <a:t>Referral Bonus</a:t>
            </a:r>
            <a:endParaRPr lang="en-US" sz="36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973166" y="4429125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₦ 40,500 </a:t>
            </a:r>
            <a:b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30% of BV</a:t>
            </a:r>
            <a:endParaRPr lang="en-US" sz="32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783041" y="4429125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₦ 183,750 </a:t>
            </a:r>
            <a:b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35% of BV</a:t>
            </a:r>
            <a:endParaRPr lang="en-US" sz="32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592916" y="4429125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₦ 367,500 </a:t>
            </a:r>
            <a:b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35% of BV</a:t>
            </a:r>
            <a:endParaRPr lang="en-US" sz="32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124356" y="733425"/>
            <a:ext cx="781264" cy="68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  <a:latin typeface="Montserrat" panose="00000500000000000000" pitchFamily="50" charset="0"/>
              </a:rPr>
              <a:t>2</a:t>
            </a:r>
            <a:endParaRPr lang="en-US" sz="36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A41D74-3481-90D9-AB0A-788706B851F3}"/>
              </a:ext>
            </a:extLst>
          </p:cNvPr>
          <p:cNvGrpSpPr/>
          <p:nvPr/>
        </p:nvGrpSpPr>
        <p:grpSpPr>
          <a:xfrm>
            <a:off x="9959718" y="5944025"/>
            <a:ext cx="2146495" cy="534849"/>
            <a:chOff x="8122055" y="645671"/>
            <a:chExt cx="2146495" cy="534849"/>
          </a:xfrm>
        </p:grpSpPr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36993222-D52E-2D8A-5AE0-635D08C1EB59}"/>
                </a:ext>
              </a:extLst>
            </p:cNvPr>
            <p:cNvSpPr/>
            <p:nvPr/>
          </p:nvSpPr>
          <p:spPr>
            <a:xfrm>
              <a:off x="8122055" y="816968"/>
              <a:ext cx="816491" cy="220715"/>
            </a:xfrm>
            <a:custGeom>
              <a:avLst/>
              <a:gdLst/>
              <a:ahLst/>
              <a:cxnLst/>
              <a:rect l="l" t="t" r="r" b="b"/>
              <a:pathLst>
                <a:path w="928381" h="250961">
                  <a:moveTo>
                    <a:pt x="928381" y="0"/>
                  </a:moveTo>
                  <a:lnTo>
                    <a:pt x="928048" y="3862"/>
                  </a:lnTo>
                  <a:lnTo>
                    <a:pt x="928089" y="4725"/>
                  </a:lnTo>
                  <a:lnTo>
                    <a:pt x="928381" y="0"/>
                  </a:lnTo>
                  <a:close/>
                </a:path>
                <a:path w="928381" h="250961">
                  <a:moveTo>
                    <a:pt x="51741" y="59780"/>
                  </a:moveTo>
                  <a:lnTo>
                    <a:pt x="54885" y="62082"/>
                  </a:lnTo>
                  <a:lnTo>
                    <a:pt x="67926" y="70015"/>
                  </a:lnTo>
                  <a:lnTo>
                    <a:pt x="79155" y="75281"/>
                  </a:lnTo>
                  <a:lnTo>
                    <a:pt x="89291" y="78357"/>
                  </a:lnTo>
                  <a:lnTo>
                    <a:pt x="99056" y="79720"/>
                  </a:lnTo>
                  <a:lnTo>
                    <a:pt x="109169" y="79846"/>
                  </a:lnTo>
                  <a:lnTo>
                    <a:pt x="120351" y="79213"/>
                  </a:lnTo>
                  <a:lnTo>
                    <a:pt x="133321" y="78298"/>
                  </a:lnTo>
                  <a:lnTo>
                    <a:pt x="148801" y="77575"/>
                  </a:lnTo>
                  <a:lnTo>
                    <a:pt x="153075" y="77482"/>
                  </a:lnTo>
                  <a:lnTo>
                    <a:pt x="163177" y="77691"/>
                  </a:lnTo>
                  <a:lnTo>
                    <a:pt x="171437" y="78702"/>
                  </a:lnTo>
                  <a:lnTo>
                    <a:pt x="178073" y="80556"/>
                  </a:lnTo>
                  <a:lnTo>
                    <a:pt x="183299" y="83297"/>
                  </a:lnTo>
                  <a:lnTo>
                    <a:pt x="187331" y="86964"/>
                  </a:lnTo>
                  <a:lnTo>
                    <a:pt x="190385" y="91601"/>
                  </a:lnTo>
                  <a:lnTo>
                    <a:pt x="192676" y="97247"/>
                  </a:lnTo>
                  <a:lnTo>
                    <a:pt x="194421" y="103946"/>
                  </a:lnTo>
                  <a:lnTo>
                    <a:pt x="195834" y="111739"/>
                  </a:lnTo>
                  <a:lnTo>
                    <a:pt x="197132" y="120668"/>
                  </a:lnTo>
                  <a:lnTo>
                    <a:pt x="198530" y="130774"/>
                  </a:lnTo>
                  <a:lnTo>
                    <a:pt x="200244" y="142098"/>
                  </a:lnTo>
                  <a:lnTo>
                    <a:pt x="205482" y="168571"/>
                  </a:lnTo>
                  <a:lnTo>
                    <a:pt x="214572" y="200419"/>
                  </a:lnTo>
                  <a:lnTo>
                    <a:pt x="227832" y="234784"/>
                  </a:lnTo>
                  <a:lnTo>
                    <a:pt x="247193" y="272977"/>
                  </a:lnTo>
                  <a:lnTo>
                    <a:pt x="270143" y="307512"/>
                  </a:lnTo>
                  <a:lnTo>
                    <a:pt x="296315" y="338371"/>
                  </a:lnTo>
                  <a:lnTo>
                    <a:pt x="325342" y="365531"/>
                  </a:lnTo>
                  <a:lnTo>
                    <a:pt x="356856" y="388971"/>
                  </a:lnTo>
                  <a:lnTo>
                    <a:pt x="390489" y="408672"/>
                  </a:lnTo>
                  <a:lnTo>
                    <a:pt x="425872" y="424611"/>
                  </a:lnTo>
                  <a:lnTo>
                    <a:pt x="462639" y="436768"/>
                  </a:lnTo>
                  <a:lnTo>
                    <a:pt x="500422" y="445121"/>
                  </a:lnTo>
                  <a:lnTo>
                    <a:pt x="538852" y="449651"/>
                  </a:lnTo>
                  <a:lnTo>
                    <a:pt x="577562" y="450335"/>
                  </a:lnTo>
                  <a:lnTo>
                    <a:pt x="616184" y="447153"/>
                  </a:lnTo>
                  <a:lnTo>
                    <a:pt x="654351" y="440083"/>
                  </a:lnTo>
                  <a:lnTo>
                    <a:pt x="691694" y="429106"/>
                  </a:lnTo>
                  <a:lnTo>
                    <a:pt x="727846" y="414200"/>
                  </a:lnTo>
                  <a:lnTo>
                    <a:pt x="762439" y="395343"/>
                  </a:lnTo>
                  <a:lnTo>
                    <a:pt x="795104" y="372515"/>
                  </a:lnTo>
                  <a:lnTo>
                    <a:pt x="825476" y="345696"/>
                  </a:lnTo>
                  <a:lnTo>
                    <a:pt x="853184" y="314863"/>
                  </a:lnTo>
                  <a:lnTo>
                    <a:pt x="877863" y="279996"/>
                  </a:lnTo>
                  <a:lnTo>
                    <a:pt x="890297" y="258742"/>
                  </a:lnTo>
                  <a:lnTo>
                    <a:pt x="909736" y="217665"/>
                  </a:lnTo>
                  <a:lnTo>
                    <a:pt x="922837" y="178833"/>
                  </a:lnTo>
                  <a:lnTo>
                    <a:pt x="930683" y="142651"/>
                  </a:lnTo>
                  <a:lnTo>
                    <a:pt x="934357" y="109523"/>
                  </a:lnTo>
                  <a:lnTo>
                    <a:pt x="934968" y="94230"/>
                  </a:lnTo>
                  <a:lnTo>
                    <a:pt x="934942" y="79853"/>
                  </a:lnTo>
                  <a:lnTo>
                    <a:pt x="933521" y="54048"/>
                  </a:lnTo>
                  <a:lnTo>
                    <a:pt x="929996" y="23470"/>
                  </a:lnTo>
                  <a:lnTo>
                    <a:pt x="928991" y="15647"/>
                  </a:lnTo>
                  <a:lnTo>
                    <a:pt x="928297" y="9095"/>
                  </a:lnTo>
                  <a:lnTo>
                    <a:pt x="928089" y="4725"/>
                  </a:lnTo>
                  <a:lnTo>
                    <a:pt x="927431" y="15380"/>
                  </a:lnTo>
                  <a:lnTo>
                    <a:pt x="926711" y="29749"/>
                  </a:lnTo>
                  <a:lnTo>
                    <a:pt x="926136" y="43236"/>
                  </a:lnTo>
                  <a:lnTo>
                    <a:pt x="925621" y="55973"/>
                  </a:lnTo>
                  <a:lnTo>
                    <a:pt x="925083" y="68091"/>
                  </a:lnTo>
                  <a:lnTo>
                    <a:pt x="922485" y="102040"/>
                  </a:lnTo>
                  <a:lnTo>
                    <a:pt x="916645" y="135136"/>
                  </a:lnTo>
                  <a:lnTo>
                    <a:pt x="909828" y="158472"/>
                  </a:lnTo>
                  <a:lnTo>
                    <a:pt x="899885" y="184050"/>
                  </a:lnTo>
                  <a:lnTo>
                    <a:pt x="882879" y="218625"/>
                  </a:lnTo>
                  <a:lnTo>
                    <a:pt x="868651" y="242174"/>
                  </a:lnTo>
                  <a:lnTo>
                    <a:pt x="852930" y="264357"/>
                  </a:lnTo>
                  <a:lnTo>
                    <a:pt x="835807" y="285120"/>
                  </a:lnTo>
                  <a:lnTo>
                    <a:pt x="817374" y="304413"/>
                  </a:lnTo>
                  <a:lnTo>
                    <a:pt x="797722" y="322181"/>
                  </a:lnTo>
                  <a:lnTo>
                    <a:pt x="776941" y="338373"/>
                  </a:lnTo>
                  <a:lnTo>
                    <a:pt x="755122" y="352936"/>
                  </a:lnTo>
                  <a:lnTo>
                    <a:pt x="732358" y="365819"/>
                  </a:lnTo>
                  <a:lnTo>
                    <a:pt x="708737" y="376967"/>
                  </a:lnTo>
                  <a:lnTo>
                    <a:pt x="684352" y="386330"/>
                  </a:lnTo>
                  <a:lnTo>
                    <a:pt x="659293" y="393854"/>
                  </a:lnTo>
                  <a:lnTo>
                    <a:pt x="633652" y="399487"/>
                  </a:lnTo>
                  <a:lnTo>
                    <a:pt x="607519" y="403177"/>
                  </a:lnTo>
                  <a:lnTo>
                    <a:pt x="580986" y="404871"/>
                  </a:lnTo>
                  <a:lnTo>
                    <a:pt x="554142" y="404516"/>
                  </a:lnTo>
                  <a:lnTo>
                    <a:pt x="527080" y="402061"/>
                  </a:lnTo>
                  <a:lnTo>
                    <a:pt x="499890" y="397453"/>
                  </a:lnTo>
                  <a:lnTo>
                    <a:pt x="472664" y="390639"/>
                  </a:lnTo>
                  <a:lnTo>
                    <a:pt x="445491" y="381567"/>
                  </a:lnTo>
                  <a:lnTo>
                    <a:pt x="416208" y="368758"/>
                  </a:lnTo>
                  <a:lnTo>
                    <a:pt x="387978" y="352855"/>
                  </a:lnTo>
                  <a:lnTo>
                    <a:pt x="361077" y="334045"/>
                  </a:lnTo>
                  <a:lnTo>
                    <a:pt x="335779" y="312515"/>
                  </a:lnTo>
                  <a:lnTo>
                    <a:pt x="312359" y="288452"/>
                  </a:lnTo>
                  <a:lnTo>
                    <a:pt x="291093" y="262041"/>
                  </a:lnTo>
                  <a:lnTo>
                    <a:pt x="272255" y="233470"/>
                  </a:lnTo>
                  <a:lnTo>
                    <a:pt x="256120" y="202925"/>
                  </a:lnTo>
                  <a:lnTo>
                    <a:pt x="242963" y="170592"/>
                  </a:lnTo>
                  <a:lnTo>
                    <a:pt x="233060" y="136659"/>
                  </a:lnTo>
                  <a:lnTo>
                    <a:pt x="227394" y="108413"/>
                  </a:lnTo>
                  <a:lnTo>
                    <a:pt x="224301" y="82435"/>
                  </a:lnTo>
                  <a:lnTo>
                    <a:pt x="223690" y="58144"/>
                  </a:lnTo>
                  <a:lnTo>
                    <a:pt x="224287" y="46450"/>
                  </a:lnTo>
                  <a:lnTo>
                    <a:pt x="229554" y="12302"/>
                  </a:lnTo>
                  <a:lnTo>
                    <a:pt x="235848" y="-10407"/>
                  </a:lnTo>
                  <a:lnTo>
                    <a:pt x="244264" y="-33752"/>
                  </a:lnTo>
                  <a:lnTo>
                    <a:pt x="258551" y="-66176"/>
                  </a:lnTo>
                  <a:lnTo>
                    <a:pt x="271658" y="-89375"/>
                  </a:lnTo>
                  <a:lnTo>
                    <a:pt x="287263" y="-112186"/>
                  </a:lnTo>
                  <a:lnTo>
                    <a:pt x="304754" y="-133524"/>
                  </a:lnTo>
                  <a:lnTo>
                    <a:pt x="323514" y="-152304"/>
                  </a:lnTo>
                  <a:lnTo>
                    <a:pt x="342930" y="-167442"/>
                  </a:lnTo>
                  <a:lnTo>
                    <a:pt x="360899" y="-177242"/>
                  </a:lnTo>
                  <a:lnTo>
                    <a:pt x="350429" y="-166330"/>
                  </a:lnTo>
                  <a:lnTo>
                    <a:pt x="341470" y="-157368"/>
                  </a:lnTo>
                  <a:lnTo>
                    <a:pt x="333690" y="-149749"/>
                  </a:lnTo>
                  <a:lnTo>
                    <a:pt x="326759" y="-142868"/>
                  </a:lnTo>
                  <a:lnTo>
                    <a:pt x="320342" y="-136118"/>
                  </a:lnTo>
                  <a:lnTo>
                    <a:pt x="314108" y="-128893"/>
                  </a:lnTo>
                  <a:lnTo>
                    <a:pt x="307724" y="-120587"/>
                  </a:lnTo>
                  <a:lnTo>
                    <a:pt x="300859" y="-110594"/>
                  </a:lnTo>
                  <a:lnTo>
                    <a:pt x="293180" y="-98308"/>
                  </a:lnTo>
                  <a:lnTo>
                    <a:pt x="284355" y="-83122"/>
                  </a:lnTo>
                  <a:lnTo>
                    <a:pt x="277510" y="-70511"/>
                  </a:lnTo>
                  <a:lnTo>
                    <a:pt x="272150" y="-59741"/>
                  </a:lnTo>
                  <a:lnTo>
                    <a:pt x="266891" y="-48378"/>
                  </a:lnTo>
                  <a:lnTo>
                    <a:pt x="261787" y="-36536"/>
                  </a:lnTo>
                  <a:lnTo>
                    <a:pt x="256888" y="-24329"/>
                  </a:lnTo>
                  <a:lnTo>
                    <a:pt x="252247" y="-11870"/>
                  </a:lnTo>
                  <a:lnTo>
                    <a:pt x="247913" y="725"/>
                  </a:lnTo>
                  <a:lnTo>
                    <a:pt x="243939" y="13344"/>
                  </a:lnTo>
                  <a:lnTo>
                    <a:pt x="240377" y="25873"/>
                  </a:lnTo>
                  <a:lnTo>
                    <a:pt x="237277" y="38198"/>
                  </a:lnTo>
                  <a:lnTo>
                    <a:pt x="235774" y="44913"/>
                  </a:lnTo>
                  <a:lnTo>
                    <a:pt x="249291" y="45052"/>
                  </a:lnTo>
                  <a:lnTo>
                    <a:pt x="262609" y="44243"/>
                  </a:lnTo>
                  <a:lnTo>
                    <a:pt x="275692" y="42507"/>
                  </a:lnTo>
                  <a:lnTo>
                    <a:pt x="288503" y="39865"/>
                  </a:lnTo>
                  <a:lnTo>
                    <a:pt x="301005" y="36340"/>
                  </a:lnTo>
                  <a:lnTo>
                    <a:pt x="313163" y="31952"/>
                  </a:lnTo>
                  <a:lnTo>
                    <a:pt x="324938" y="26725"/>
                  </a:lnTo>
                  <a:lnTo>
                    <a:pt x="336295" y="20680"/>
                  </a:lnTo>
                  <a:lnTo>
                    <a:pt x="347198" y="13838"/>
                  </a:lnTo>
                  <a:lnTo>
                    <a:pt x="357608" y="6221"/>
                  </a:lnTo>
                  <a:lnTo>
                    <a:pt x="367491" y="-2148"/>
                  </a:lnTo>
                  <a:lnTo>
                    <a:pt x="376810" y="-11250"/>
                  </a:lnTo>
                  <a:lnTo>
                    <a:pt x="385527" y="-21061"/>
                  </a:lnTo>
                  <a:lnTo>
                    <a:pt x="393606" y="-31560"/>
                  </a:lnTo>
                  <a:lnTo>
                    <a:pt x="402926" y="-45874"/>
                  </a:lnTo>
                  <a:lnTo>
                    <a:pt x="408982" y="-56965"/>
                  </a:lnTo>
                  <a:lnTo>
                    <a:pt x="414103" y="-68069"/>
                  </a:lnTo>
                  <a:lnTo>
                    <a:pt x="418371" y="-79217"/>
                  </a:lnTo>
                  <a:lnTo>
                    <a:pt x="421870" y="-90437"/>
                  </a:lnTo>
                  <a:lnTo>
                    <a:pt x="424683" y="-101758"/>
                  </a:lnTo>
                  <a:lnTo>
                    <a:pt x="426894" y="-113211"/>
                  </a:lnTo>
                  <a:lnTo>
                    <a:pt x="428586" y="-124823"/>
                  </a:lnTo>
                  <a:lnTo>
                    <a:pt x="429842" y="-136624"/>
                  </a:lnTo>
                  <a:lnTo>
                    <a:pt x="430747" y="-148644"/>
                  </a:lnTo>
                  <a:lnTo>
                    <a:pt x="431383" y="-160911"/>
                  </a:lnTo>
                  <a:lnTo>
                    <a:pt x="431834" y="-173455"/>
                  </a:lnTo>
                  <a:lnTo>
                    <a:pt x="432183" y="-186305"/>
                  </a:lnTo>
                  <a:lnTo>
                    <a:pt x="432513" y="-199490"/>
                  </a:lnTo>
                  <a:lnTo>
                    <a:pt x="432908" y="-213040"/>
                  </a:lnTo>
                  <a:lnTo>
                    <a:pt x="433452" y="-226983"/>
                  </a:lnTo>
                  <a:lnTo>
                    <a:pt x="434227" y="-241348"/>
                  </a:lnTo>
                  <a:lnTo>
                    <a:pt x="434552" y="-246236"/>
                  </a:lnTo>
                  <a:lnTo>
                    <a:pt x="424689" y="-243113"/>
                  </a:lnTo>
                  <a:lnTo>
                    <a:pt x="413272" y="-239141"/>
                  </a:lnTo>
                  <a:lnTo>
                    <a:pt x="400769" y="-234527"/>
                  </a:lnTo>
                  <a:lnTo>
                    <a:pt x="387648" y="-229480"/>
                  </a:lnTo>
                  <a:lnTo>
                    <a:pt x="374375" y="-224211"/>
                  </a:lnTo>
                  <a:lnTo>
                    <a:pt x="361419" y="-218927"/>
                  </a:lnTo>
                  <a:lnTo>
                    <a:pt x="349247" y="-213838"/>
                  </a:lnTo>
                  <a:lnTo>
                    <a:pt x="338326" y="-209152"/>
                  </a:lnTo>
                  <a:lnTo>
                    <a:pt x="319630" y="-200431"/>
                  </a:lnTo>
                  <a:lnTo>
                    <a:pt x="307771" y="-193866"/>
                  </a:lnTo>
                  <a:lnTo>
                    <a:pt x="296449" y="-186682"/>
                  </a:lnTo>
                  <a:lnTo>
                    <a:pt x="285697" y="-178890"/>
                  </a:lnTo>
                  <a:lnTo>
                    <a:pt x="275546" y="-170503"/>
                  </a:lnTo>
                  <a:lnTo>
                    <a:pt x="266027" y="-161533"/>
                  </a:lnTo>
                  <a:lnTo>
                    <a:pt x="257173" y="-151990"/>
                  </a:lnTo>
                  <a:lnTo>
                    <a:pt x="249014" y="-141888"/>
                  </a:lnTo>
                  <a:lnTo>
                    <a:pt x="241582" y="-131237"/>
                  </a:lnTo>
                  <a:lnTo>
                    <a:pt x="234909" y="-120050"/>
                  </a:lnTo>
                  <a:lnTo>
                    <a:pt x="229026" y="-108339"/>
                  </a:lnTo>
                  <a:lnTo>
                    <a:pt x="223965" y="-96115"/>
                  </a:lnTo>
                  <a:lnTo>
                    <a:pt x="219757" y="-83390"/>
                  </a:lnTo>
                  <a:lnTo>
                    <a:pt x="216435" y="-70176"/>
                  </a:lnTo>
                  <a:lnTo>
                    <a:pt x="214028" y="-56485"/>
                  </a:lnTo>
                  <a:lnTo>
                    <a:pt x="213281" y="-50429"/>
                  </a:lnTo>
                  <a:lnTo>
                    <a:pt x="211600" y="-37255"/>
                  </a:lnTo>
                  <a:lnTo>
                    <a:pt x="209574" y="-24811"/>
                  </a:lnTo>
                  <a:lnTo>
                    <a:pt x="207318" y="-12872"/>
                  </a:lnTo>
                  <a:lnTo>
                    <a:pt x="204946" y="-1213"/>
                  </a:lnTo>
                  <a:lnTo>
                    <a:pt x="202572" y="10390"/>
                  </a:lnTo>
                  <a:lnTo>
                    <a:pt x="200312" y="22164"/>
                  </a:lnTo>
                  <a:lnTo>
                    <a:pt x="198279" y="34334"/>
                  </a:lnTo>
                  <a:lnTo>
                    <a:pt x="196587" y="47124"/>
                  </a:lnTo>
                  <a:lnTo>
                    <a:pt x="195352" y="60759"/>
                  </a:lnTo>
                  <a:lnTo>
                    <a:pt x="194727" y="73839"/>
                  </a:lnTo>
                  <a:lnTo>
                    <a:pt x="183989" y="67001"/>
                  </a:lnTo>
                  <a:lnTo>
                    <a:pt x="174105" y="60289"/>
                  </a:lnTo>
                  <a:lnTo>
                    <a:pt x="164388" y="53747"/>
                  </a:lnTo>
                  <a:lnTo>
                    <a:pt x="154154" y="47423"/>
                  </a:lnTo>
                  <a:lnTo>
                    <a:pt x="142717" y="41364"/>
                  </a:lnTo>
                  <a:lnTo>
                    <a:pt x="129393" y="35614"/>
                  </a:lnTo>
                  <a:lnTo>
                    <a:pt x="115303" y="31026"/>
                  </a:lnTo>
                  <a:lnTo>
                    <a:pt x="101911" y="27672"/>
                  </a:lnTo>
                  <a:lnTo>
                    <a:pt x="87634" y="24501"/>
                  </a:lnTo>
                  <a:lnTo>
                    <a:pt x="73526" y="21457"/>
                  </a:lnTo>
                  <a:lnTo>
                    <a:pt x="60642" y="18484"/>
                  </a:lnTo>
                  <a:lnTo>
                    <a:pt x="50037" y="15526"/>
                  </a:lnTo>
                  <a:lnTo>
                    <a:pt x="44750" y="13531"/>
                  </a:lnTo>
                  <a:lnTo>
                    <a:pt x="59920" y="12492"/>
                  </a:lnTo>
                  <a:lnTo>
                    <a:pt x="74012" y="12939"/>
                  </a:lnTo>
                  <a:lnTo>
                    <a:pt x="87163" y="14677"/>
                  </a:lnTo>
                  <a:lnTo>
                    <a:pt x="99508" y="17511"/>
                  </a:lnTo>
                  <a:lnTo>
                    <a:pt x="111185" y="21244"/>
                  </a:lnTo>
                  <a:lnTo>
                    <a:pt x="122330" y="25682"/>
                  </a:lnTo>
                  <a:lnTo>
                    <a:pt x="133077" y="30628"/>
                  </a:lnTo>
                  <a:lnTo>
                    <a:pt x="143564" y="35888"/>
                  </a:lnTo>
                  <a:lnTo>
                    <a:pt x="153926" y="41265"/>
                  </a:lnTo>
                  <a:lnTo>
                    <a:pt x="164300" y="46565"/>
                  </a:lnTo>
                  <a:lnTo>
                    <a:pt x="174821" y="51591"/>
                  </a:lnTo>
                  <a:lnTo>
                    <a:pt x="179387" y="53604"/>
                  </a:lnTo>
                  <a:lnTo>
                    <a:pt x="175162" y="40321"/>
                  </a:lnTo>
                  <a:lnTo>
                    <a:pt x="169593" y="27903"/>
                  </a:lnTo>
                  <a:lnTo>
                    <a:pt x="162710" y="16502"/>
                  </a:lnTo>
                  <a:lnTo>
                    <a:pt x="154544" y="6275"/>
                  </a:lnTo>
                  <a:lnTo>
                    <a:pt x="145124" y="-2625"/>
                  </a:lnTo>
                  <a:lnTo>
                    <a:pt x="134481" y="-10045"/>
                  </a:lnTo>
                  <a:lnTo>
                    <a:pt x="122644" y="-15828"/>
                  </a:lnTo>
                  <a:lnTo>
                    <a:pt x="113546" y="-18853"/>
                  </a:lnTo>
                  <a:lnTo>
                    <a:pt x="100244" y="-21455"/>
                  </a:lnTo>
                  <a:lnTo>
                    <a:pt x="87541" y="-22069"/>
                  </a:lnTo>
                  <a:lnTo>
                    <a:pt x="75335" y="-21052"/>
                  </a:lnTo>
                  <a:lnTo>
                    <a:pt x="63520" y="-18758"/>
                  </a:lnTo>
                  <a:lnTo>
                    <a:pt x="51992" y="-15544"/>
                  </a:lnTo>
                  <a:lnTo>
                    <a:pt x="40647" y="-11765"/>
                  </a:lnTo>
                  <a:lnTo>
                    <a:pt x="29381" y="-7776"/>
                  </a:lnTo>
                  <a:lnTo>
                    <a:pt x="18089" y="-3934"/>
                  </a:lnTo>
                  <a:lnTo>
                    <a:pt x="6667" y="-593"/>
                  </a:lnTo>
                  <a:lnTo>
                    <a:pt x="0" y="961"/>
                  </a:lnTo>
                  <a:lnTo>
                    <a:pt x="4515" y="9104"/>
                  </a:lnTo>
                  <a:lnTo>
                    <a:pt x="12308" y="19503"/>
                  </a:lnTo>
                  <a:lnTo>
                    <a:pt x="22152" y="30963"/>
                  </a:lnTo>
                  <a:lnTo>
                    <a:pt x="32823" y="42292"/>
                  </a:lnTo>
                  <a:lnTo>
                    <a:pt x="43094" y="52295"/>
                  </a:lnTo>
                  <a:lnTo>
                    <a:pt x="51741" y="5978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bject 9">
              <a:extLst>
                <a:ext uri="{FF2B5EF4-FFF2-40B4-BE49-F238E27FC236}">
                  <a16:creationId xmlns:a16="http://schemas.microsoft.com/office/drawing/2014/main" id="{E02BBA80-65A3-6106-80AD-30D482CA0302}"/>
                </a:ext>
              </a:extLst>
            </p:cNvPr>
            <p:cNvSpPr/>
            <p:nvPr/>
          </p:nvSpPr>
          <p:spPr>
            <a:xfrm>
              <a:off x="8602033" y="645671"/>
              <a:ext cx="385466" cy="369765"/>
            </a:xfrm>
            <a:custGeom>
              <a:avLst/>
              <a:gdLst/>
              <a:ahLst/>
              <a:cxnLst/>
              <a:rect l="l" t="t" r="r" b="b"/>
              <a:pathLst>
                <a:path w="438289" h="420437">
                  <a:moveTo>
                    <a:pt x="323987" y="395401"/>
                  </a:moveTo>
                  <a:lnTo>
                    <a:pt x="328944" y="382287"/>
                  </a:lnTo>
                  <a:lnTo>
                    <a:pt x="332806" y="368896"/>
                  </a:lnTo>
                  <a:lnTo>
                    <a:pt x="335686" y="355320"/>
                  </a:lnTo>
                  <a:lnTo>
                    <a:pt x="337697" y="341651"/>
                  </a:lnTo>
                  <a:lnTo>
                    <a:pt x="338951" y="327980"/>
                  </a:lnTo>
                  <a:lnTo>
                    <a:pt x="339561" y="314398"/>
                  </a:lnTo>
                  <a:lnTo>
                    <a:pt x="339638" y="300997"/>
                  </a:lnTo>
                  <a:lnTo>
                    <a:pt x="339296" y="287868"/>
                  </a:lnTo>
                  <a:lnTo>
                    <a:pt x="338647" y="275103"/>
                  </a:lnTo>
                  <a:lnTo>
                    <a:pt x="337803" y="262792"/>
                  </a:lnTo>
                  <a:lnTo>
                    <a:pt x="336876" y="251028"/>
                  </a:lnTo>
                  <a:lnTo>
                    <a:pt x="335980" y="239902"/>
                  </a:lnTo>
                  <a:lnTo>
                    <a:pt x="335226" y="229504"/>
                  </a:lnTo>
                  <a:lnTo>
                    <a:pt x="334728" y="219927"/>
                  </a:lnTo>
                  <a:lnTo>
                    <a:pt x="334596" y="211262"/>
                  </a:lnTo>
                  <a:lnTo>
                    <a:pt x="334945" y="203600"/>
                  </a:lnTo>
                  <a:lnTo>
                    <a:pt x="335886" y="197033"/>
                  </a:lnTo>
                  <a:lnTo>
                    <a:pt x="336887" y="193338"/>
                  </a:lnTo>
                  <a:lnTo>
                    <a:pt x="342421" y="183119"/>
                  </a:lnTo>
                  <a:lnTo>
                    <a:pt x="350842" y="174465"/>
                  </a:lnTo>
                  <a:lnTo>
                    <a:pt x="361288" y="166878"/>
                  </a:lnTo>
                  <a:lnTo>
                    <a:pt x="372895" y="159859"/>
                  </a:lnTo>
                  <a:lnTo>
                    <a:pt x="384800" y="152908"/>
                  </a:lnTo>
                  <a:lnTo>
                    <a:pt x="396142" y="145527"/>
                  </a:lnTo>
                  <a:lnTo>
                    <a:pt x="406056" y="137216"/>
                  </a:lnTo>
                  <a:lnTo>
                    <a:pt x="410069" y="132732"/>
                  </a:lnTo>
                  <a:lnTo>
                    <a:pt x="417607" y="122112"/>
                  </a:lnTo>
                  <a:lnTo>
                    <a:pt x="423478" y="111403"/>
                  </a:lnTo>
                  <a:lnTo>
                    <a:pt x="427922" y="100479"/>
                  </a:lnTo>
                  <a:lnTo>
                    <a:pt x="431178" y="89212"/>
                  </a:lnTo>
                  <a:lnTo>
                    <a:pt x="433485" y="77475"/>
                  </a:lnTo>
                  <a:lnTo>
                    <a:pt x="435083" y="65139"/>
                  </a:lnTo>
                  <a:lnTo>
                    <a:pt x="436210" y="52077"/>
                  </a:lnTo>
                  <a:lnTo>
                    <a:pt x="437106" y="38161"/>
                  </a:lnTo>
                  <a:lnTo>
                    <a:pt x="438010" y="23263"/>
                  </a:lnTo>
                  <a:lnTo>
                    <a:pt x="438289" y="19022"/>
                  </a:lnTo>
                  <a:lnTo>
                    <a:pt x="424495" y="22522"/>
                  </a:lnTo>
                  <a:lnTo>
                    <a:pt x="411027" y="26158"/>
                  </a:lnTo>
                  <a:lnTo>
                    <a:pt x="397996" y="30054"/>
                  </a:lnTo>
                  <a:lnTo>
                    <a:pt x="385515" y="34335"/>
                  </a:lnTo>
                  <a:lnTo>
                    <a:pt x="373695" y="39125"/>
                  </a:lnTo>
                  <a:lnTo>
                    <a:pt x="362647" y="44551"/>
                  </a:lnTo>
                  <a:lnTo>
                    <a:pt x="352483" y="50737"/>
                  </a:lnTo>
                  <a:lnTo>
                    <a:pt x="343315" y="57807"/>
                  </a:lnTo>
                  <a:lnTo>
                    <a:pt x="339138" y="61715"/>
                  </a:lnTo>
                  <a:lnTo>
                    <a:pt x="332086" y="69674"/>
                  </a:lnTo>
                  <a:lnTo>
                    <a:pt x="325751" y="78749"/>
                  </a:lnTo>
                  <a:lnTo>
                    <a:pt x="320339" y="88786"/>
                  </a:lnTo>
                  <a:lnTo>
                    <a:pt x="316058" y="99633"/>
                  </a:lnTo>
                  <a:lnTo>
                    <a:pt x="313113" y="111137"/>
                  </a:lnTo>
                  <a:lnTo>
                    <a:pt x="311712" y="123145"/>
                  </a:lnTo>
                  <a:lnTo>
                    <a:pt x="312062" y="135505"/>
                  </a:lnTo>
                  <a:lnTo>
                    <a:pt x="314369" y="148063"/>
                  </a:lnTo>
                  <a:lnTo>
                    <a:pt x="318840" y="160666"/>
                  </a:lnTo>
                  <a:lnTo>
                    <a:pt x="320958" y="165066"/>
                  </a:lnTo>
                  <a:lnTo>
                    <a:pt x="325027" y="159022"/>
                  </a:lnTo>
                  <a:lnTo>
                    <a:pt x="329568" y="150656"/>
                  </a:lnTo>
                  <a:lnTo>
                    <a:pt x="334679" y="140482"/>
                  </a:lnTo>
                  <a:lnTo>
                    <a:pt x="340460" y="129015"/>
                  </a:lnTo>
                  <a:lnTo>
                    <a:pt x="347008" y="116770"/>
                  </a:lnTo>
                  <a:lnTo>
                    <a:pt x="354424" y="104261"/>
                  </a:lnTo>
                  <a:lnTo>
                    <a:pt x="362806" y="92002"/>
                  </a:lnTo>
                  <a:lnTo>
                    <a:pt x="372253" y="80507"/>
                  </a:lnTo>
                  <a:lnTo>
                    <a:pt x="382863" y="70291"/>
                  </a:lnTo>
                  <a:lnTo>
                    <a:pt x="394737" y="61869"/>
                  </a:lnTo>
                  <a:lnTo>
                    <a:pt x="407972" y="55754"/>
                  </a:lnTo>
                  <a:lnTo>
                    <a:pt x="408787" y="55479"/>
                  </a:lnTo>
                  <a:lnTo>
                    <a:pt x="399766" y="64303"/>
                  </a:lnTo>
                  <a:lnTo>
                    <a:pt x="391009" y="73300"/>
                  </a:lnTo>
                  <a:lnTo>
                    <a:pt x="382506" y="82549"/>
                  </a:lnTo>
                  <a:lnTo>
                    <a:pt x="374247" y="92128"/>
                  </a:lnTo>
                  <a:lnTo>
                    <a:pt x="366221" y="102118"/>
                  </a:lnTo>
                  <a:lnTo>
                    <a:pt x="358417" y="112596"/>
                  </a:lnTo>
                  <a:lnTo>
                    <a:pt x="349506" y="126305"/>
                  </a:lnTo>
                  <a:lnTo>
                    <a:pt x="343440" y="137908"/>
                  </a:lnTo>
                  <a:lnTo>
                    <a:pt x="338713" y="148875"/>
                  </a:lnTo>
                  <a:lnTo>
                    <a:pt x="334575" y="159608"/>
                  </a:lnTo>
                  <a:lnTo>
                    <a:pt x="330280" y="170508"/>
                  </a:lnTo>
                  <a:lnTo>
                    <a:pt x="325080" y="181980"/>
                  </a:lnTo>
                  <a:lnTo>
                    <a:pt x="321847" y="188164"/>
                  </a:lnTo>
                  <a:lnTo>
                    <a:pt x="315403" y="173870"/>
                  </a:lnTo>
                  <a:lnTo>
                    <a:pt x="308898" y="160513"/>
                  </a:lnTo>
                  <a:lnTo>
                    <a:pt x="302289" y="148026"/>
                  </a:lnTo>
                  <a:lnTo>
                    <a:pt x="295533" y="136344"/>
                  </a:lnTo>
                  <a:lnTo>
                    <a:pt x="288589" y="125401"/>
                  </a:lnTo>
                  <a:lnTo>
                    <a:pt x="281413" y="115131"/>
                  </a:lnTo>
                  <a:lnTo>
                    <a:pt x="273964" y="105469"/>
                  </a:lnTo>
                  <a:lnTo>
                    <a:pt x="266199" y="96349"/>
                  </a:lnTo>
                  <a:lnTo>
                    <a:pt x="258076" y="87705"/>
                  </a:lnTo>
                  <a:lnTo>
                    <a:pt x="249552" y="79471"/>
                  </a:lnTo>
                  <a:lnTo>
                    <a:pt x="240587" y="71582"/>
                  </a:lnTo>
                  <a:lnTo>
                    <a:pt x="231136" y="63972"/>
                  </a:lnTo>
                  <a:lnTo>
                    <a:pt x="221157" y="56575"/>
                  </a:lnTo>
                  <a:lnTo>
                    <a:pt x="210610" y="49326"/>
                  </a:lnTo>
                  <a:lnTo>
                    <a:pt x="193674" y="38726"/>
                  </a:lnTo>
                  <a:lnTo>
                    <a:pt x="182861" y="32724"/>
                  </a:lnTo>
                  <a:lnTo>
                    <a:pt x="171649" y="27113"/>
                  </a:lnTo>
                  <a:lnTo>
                    <a:pt x="160050" y="21938"/>
                  </a:lnTo>
                  <a:lnTo>
                    <a:pt x="148074" y="17243"/>
                  </a:lnTo>
                  <a:lnTo>
                    <a:pt x="135733" y="13073"/>
                  </a:lnTo>
                  <a:lnTo>
                    <a:pt x="123038" y="9473"/>
                  </a:lnTo>
                  <a:lnTo>
                    <a:pt x="112119" y="6922"/>
                  </a:lnTo>
                  <a:lnTo>
                    <a:pt x="99789" y="4520"/>
                  </a:lnTo>
                  <a:lnTo>
                    <a:pt x="87266" y="2527"/>
                  </a:lnTo>
                  <a:lnTo>
                    <a:pt x="74591" y="1040"/>
                  </a:lnTo>
                  <a:lnTo>
                    <a:pt x="61805" y="156"/>
                  </a:lnTo>
                  <a:lnTo>
                    <a:pt x="56992" y="0"/>
                  </a:lnTo>
                  <a:lnTo>
                    <a:pt x="45575" y="492"/>
                  </a:lnTo>
                  <a:lnTo>
                    <a:pt x="29357" y="1806"/>
                  </a:lnTo>
                  <a:lnTo>
                    <a:pt x="13246" y="3212"/>
                  </a:lnTo>
                  <a:lnTo>
                    <a:pt x="2151" y="3976"/>
                  </a:lnTo>
                  <a:lnTo>
                    <a:pt x="0" y="3881"/>
                  </a:lnTo>
                  <a:lnTo>
                    <a:pt x="15131" y="5493"/>
                  </a:lnTo>
                  <a:lnTo>
                    <a:pt x="29488" y="7217"/>
                  </a:lnTo>
                  <a:lnTo>
                    <a:pt x="43145" y="9098"/>
                  </a:lnTo>
                  <a:lnTo>
                    <a:pt x="56178" y="11179"/>
                  </a:lnTo>
                  <a:lnTo>
                    <a:pt x="80671" y="16120"/>
                  </a:lnTo>
                  <a:lnTo>
                    <a:pt x="103570" y="22395"/>
                  </a:lnTo>
                  <a:lnTo>
                    <a:pt x="125475" y="30359"/>
                  </a:lnTo>
                  <a:lnTo>
                    <a:pt x="146989" y="40367"/>
                  </a:lnTo>
                  <a:lnTo>
                    <a:pt x="168713" y="52772"/>
                  </a:lnTo>
                  <a:lnTo>
                    <a:pt x="179842" y="59985"/>
                  </a:lnTo>
                  <a:lnTo>
                    <a:pt x="191249" y="67930"/>
                  </a:lnTo>
                  <a:lnTo>
                    <a:pt x="203009" y="76653"/>
                  </a:lnTo>
                  <a:lnTo>
                    <a:pt x="214097" y="85582"/>
                  </a:lnTo>
                  <a:lnTo>
                    <a:pt x="232142" y="102655"/>
                  </a:lnTo>
                  <a:lnTo>
                    <a:pt x="249077" y="121870"/>
                  </a:lnTo>
                  <a:lnTo>
                    <a:pt x="264712" y="142865"/>
                  </a:lnTo>
                  <a:lnTo>
                    <a:pt x="271982" y="153916"/>
                  </a:lnTo>
                  <a:lnTo>
                    <a:pt x="278856" y="165276"/>
                  </a:lnTo>
                  <a:lnTo>
                    <a:pt x="285309" y="176900"/>
                  </a:lnTo>
                  <a:lnTo>
                    <a:pt x="291319" y="188743"/>
                  </a:lnTo>
                  <a:lnTo>
                    <a:pt x="296861" y="200759"/>
                  </a:lnTo>
                  <a:lnTo>
                    <a:pt x="301912" y="212903"/>
                  </a:lnTo>
                  <a:lnTo>
                    <a:pt x="310444" y="237393"/>
                  </a:lnTo>
                  <a:lnTo>
                    <a:pt x="314920" y="253839"/>
                  </a:lnTo>
                  <a:lnTo>
                    <a:pt x="318147" y="268547"/>
                  </a:lnTo>
                  <a:lnTo>
                    <a:pt x="320547" y="282347"/>
                  </a:lnTo>
                  <a:lnTo>
                    <a:pt x="323133" y="307787"/>
                  </a:lnTo>
                  <a:lnTo>
                    <a:pt x="323452" y="319707"/>
                  </a:lnTo>
                  <a:lnTo>
                    <a:pt x="323210" y="331281"/>
                  </a:lnTo>
                  <a:lnTo>
                    <a:pt x="321308" y="353951"/>
                  </a:lnTo>
                  <a:lnTo>
                    <a:pt x="317959" y="376920"/>
                  </a:lnTo>
                  <a:lnTo>
                    <a:pt x="313693" y="401308"/>
                  </a:lnTo>
                  <a:lnTo>
                    <a:pt x="311382" y="414385"/>
                  </a:lnTo>
                  <a:lnTo>
                    <a:pt x="310342" y="420437"/>
                  </a:lnTo>
                  <a:lnTo>
                    <a:pt x="317824" y="408149"/>
                  </a:lnTo>
                  <a:lnTo>
                    <a:pt x="323987" y="39540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EFD96B56-120D-DB08-DB01-E881B3B726F3}"/>
                </a:ext>
              </a:extLst>
            </p:cNvPr>
            <p:cNvSpPr/>
            <p:nvPr/>
          </p:nvSpPr>
          <p:spPr>
            <a:xfrm>
              <a:off x="8602033" y="731453"/>
              <a:ext cx="256076" cy="416667"/>
            </a:xfrm>
            <a:custGeom>
              <a:avLst/>
              <a:gdLst/>
              <a:ahLst/>
              <a:cxnLst/>
              <a:rect l="l" t="t" r="r" b="b"/>
              <a:pathLst>
                <a:path w="291168" h="473766">
                  <a:moveTo>
                    <a:pt x="99771" y="468330"/>
                  </a:moveTo>
                  <a:lnTo>
                    <a:pt x="126777" y="460742"/>
                  </a:lnTo>
                  <a:lnTo>
                    <a:pt x="150952" y="451053"/>
                  </a:lnTo>
                  <a:lnTo>
                    <a:pt x="173983" y="438913"/>
                  </a:lnTo>
                  <a:lnTo>
                    <a:pt x="195645" y="424393"/>
                  </a:lnTo>
                  <a:lnTo>
                    <a:pt x="215709" y="407562"/>
                  </a:lnTo>
                  <a:lnTo>
                    <a:pt x="233950" y="388493"/>
                  </a:lnTo>
                  <a:lnTo>
                    <a:pt x="250140" y="367254"/>
                  </a:lnTo>
                  <a:lnTo>
                    <a:pt x="264051" y="343916"/>
                  </a:lnTo>
                  <a:lnTo>
                    <a:pt x="275458" y="318550"/>
                  </a:lnTo>
                  <a:lnTo>
                    <a:pt x="283817" y="292453"/>
                  </a:lnTo>
                  <a:lnTo>
                    <a:pt x="288978" y="266504"/>
                  </a:lnTo>
                  <a:lnTo>
                    <a:pt x="291139" y="240483"/>
                  </a:lnTo>
                  <a:lnTo>
                    <a:pt x="291168" y="227542"/>
                  </a:lnTo>
                  <a:lnTo>
                    <a:pt x="290535" y="214700"/>
                  </a:lnTo>
                  <a:lnTo>
                    <a:pt x="287402" y="189465"/>
                  </a:lnTo>
                  <a:lnTo>
                    <a:pt x="281976" y="165089"/>
                  </a:lnTo>
                  <a:lnTo>
                    <a:pt x="274491" y="141883"/>
                  </a:lnTo>
                  <a:lnTo>
                    <a:pt x="265184" y="120155"/>
                  </a:lnTo>
                  <a:lnTo>
                    <a:pt x="254909" y="101235"/>
                  </a:lnTo>
                  <a:lnTo>
                    <a:pt x="242891" y="83852"/>
                  </a:lnTo>
                  <a:lnTo>
                    <a:pt x="226870" y="64988"/>
                  </a:lnTo>
                  <a:lnTo>
                    <a:pt x="207536" y="46089"/>
                  </a:lnTo>
                  <a:lnTo>
                    <a:pt x="185577" y="28599"/>
                  </a:lnTo>
                  <a:lnTo>
                    <a:pt x="161682" y="13964"/>
                  </a:lnTo>
                  <a:lnTo>
                    <a:pt x="136540" y="3629"/>
                  </a:lnTo>
                  <a:lnTo>
                    <a:pt x="120528" y="0"/>
                  </a:lnTo>
                  <a:lnTo>
                    <a:pt x="143923" y="11570"/>
                  </a:lnTo>
                  <a:lnTo>
                    <a:pt x="165405" y="25354"/>
                  </a:lnTo>
                  <a:lnTo>
                    <a:pt x="184925" y="41144"/>
                  </a:lnTo>
                  <a:lnTo>
                    <a:pt x="202435" y="58734"/>
                  </a:lnTo>
                  <a:lnTo>
                    <a:pt x="217886" y="77917"/>
                  </a:lnTo>
                  <a:lnTo>
                    <a:pt x="231229" y="98486"/>
                  </a:lnTo>
                  <a:lnTo>
                    <a:pt x="242415" y="120235"/>
                  </a:lnTo>
                  <a:lnTo>
                    <a:pt x="251396" y="142957"/>
                  </a:lnTo>
                  <a:lnTo>
                    <a:pt x="258123" y="166446"/>
                  </a:lnTo>
                  <a:lnTo>
                    <a:pt x="262546" y="190495"/>
                  </a:lnTo>
                  <a:lnTo>
                    <a:pt x="264617" y="214898"/>
                  </a:lnTo>
                  <a:lnTo>
                    <a:pt x="264288" y="239447"/>
                  </a:lnTo>
                  <a:lnTo>
                    <a:pt x="261510" y="263936"/>
                  </a:lnTo>
                  <a:lnTo>
                    <a:pt x="256233" y="288160"/>
                  </a:lnTo>
                  <a:lnTo>
                    <a:pt x="248409" y="311910"/>
                  </a:lnTo>
                  <a:lnTo>
                    <a:pt x="237990" y="334981"/>
                  </a:lnTo>
                  <a:lnTo>
                    <a:pt x="224926" y="357165"/>
                  </a:lnTo>
                  <a:lnTo>
                    <a:pt x="209169" y="378257"/>
                  </a:lnTo>
                  <a:lnTo>
                    <a:pt x="190669" y="398049"/>
                  </a:lnTo>
                  <a:lnTo>
                    <a:pt x="169379" y="416336"/>
                  </a:lnTo>
                  <a:lnTo>
                    <a:pt x="147994" y="431184"/>
                  </a:lnTo>
                  <a:lnTo>
                    <a:pt x="126692" y="442710"/>
                  </a:lnTo>
                  <a:lnTo>
                    <a:pt x="104812" y="451353"/>
                  </a:lnTo>
                  <a:lnTo>
                    <a:pt x="81692" y="457552"/>
                  </a:lnTo>
                  <a:lnTo>
                    <a:pt x="56671" y="461744"/>
                  </a:lnTo>
                  <a:lnTo>
                    <a:pt x="29087" y="464369"/>
                  </a:lnTo>
                  <a:lnTo>
                    <a:pt x="14127" y="465231"/>
                  </a:lnTo>
                  <a:lnTo>
                    <a:pt x="0" y="465808"/>
                  </a:lnTo>
                  <a:lnTo>
                    <a:pt x="8738" y="469946"/>
                  </a:lnTo>
                  <a:lnTo>
                    <a:pt x="20425" y="472482"/>
                  </a:lnTo>
                  <a:lnTo>
                    <a:pt x="34118" y="473670"/>
                  </a:lnTo>
                  <a:lnTo>
                    <a:pt x="48877" y="473766"/>
                  </a:lnTo>
                  <a:lnTo>
                    <a:pt x="63763" y="473024"/>
                  </a:lnTo>
                  <a:lnTo>
                    <a:pt x="77834" y="471701"/>
                  </a:lnTo>
                  <a:lnTo>
                    <a:pt x="90150" y="470051"/>
                  </a:lnTo>
                  <a:lnTo>
                    <a:pt x="99771" y="46833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51EE8155-F464-6924-C861-1115125CDDF6}"/>
                </a:ext>
              </a:extLst>
            </p:cNvPr>
            <p:cNvSpPr/>
            <p:nvPr/>
          </p:nvSpPr>
          <p:spPr>
            <a:xfrm>
              <a:off x="8415849" y="931355"/>
              <a:ext cx="39004" cy="157834"/>
            </a:xfrm>
            <a:custGeom>
              <a:avLst/>
              <a:gdLst/>
              <a:ahLst/>
              <a:cxnLst/>
              <a:rect l="l" t="t" r="r" b="b"/>
              <a:pathLst>
                <a:path w="44349" h="179463">
                  <a:moveTo>
                    <a:pt x="24105" y="52417"/>
                  </a:moveTo>
                  <a:lnTo>
                    <a:pt x="24793" y="45021"/>
                  </a:lnTo>
                  <a:lnTo>
                    <a:pt x="28330" y="32842"/>
                  </a:lnTo>
                  <a:lnTo>
                    <a:pt x="34841" y="21521"/>
                  </a:lnTo>
                  <a:lnTo>
                    <a:pt x="44349" y="0"/>
                  </a:lnTo>
                  <a:lnTo>
                    <a:pt x="33966" y="7277"/>
                  </a:lnTo>
                  <a:lnTo>
                    <a:pt x="26990" y="12923"/>
                  </a:lnTo>
                  <a:lnTo>
                    <a:pt x="24105" y="52417"/>
                  </a:lnTo>
                  <a:close/>
                </a:path>
                <a:path w="44349" h="179463">
                  <a:moveTo>
                    <a:pt x="188448" y="100405"/>
                  </a:moveTo>
                  <a:lnTo>
                    <a:pt x="179100" y="100405"/>
                  </a:lnTo>
                  <a:lnTo>
                    <a:pt x="174207" y="98360"/>
                  </a:lnTo>
                  <a:lnTo>
                    <a:pt x="171136" y="94271"/>
                  </a:lnTo>
                  <a:lnTo>
                    <a:pt x="168069" y="90181"/>
                  </a:lnTo>
                  <a:lnTo>
                    <a:pt x="165952" y="85213"/>
                  </a:lnTo>
                  <a:lnTo>
                    <a:pt x="164782" y="79370"/>
                  </a:lnTo>
                  <a:lnTo>
                    <a:pt x="164271" y="77106"/>
                  </a:lnTo>
                  <a:lnTo>
                    <a:pt x="163979" y="73308"/>
                  </a:lnTo>
                  <a:lnTo>
                    <a:pt x="163832" y="70677"/>
                  </a:lnTo>
                  <a:lnTo>
                    <a:pt x="163687" y="67318"/>
                  </a:lnTo>
                  <a:lnTo>
                    <a:pt x="163540" y="63959"/>
                  </a:lnTo>
                  <a:lnTo>
                    <a:pt x="163397" y="-58407"/>
                  </a:lnTo>
                  <a:lnTo>
                    <a:pt x="162836" y="-72105"/>
                  </a:lnTo>
                  <a:lnTo>
                    <a:pt x="161715" y="-81685"/>
                  </a:lnTo>
                  <a:lnTo>
                    <a:pt x="160545" y="-87967"/>
                  </a:lnTo>
                  <a:lnTo>
                    <a:pt x="156164" y="-100456"/>
                  </a:lnTo>
                  <a:lnTo>
                    <a:pt x="152218" y="-105935"/>
                  </a:lnTo>
                  <a:lnTo>
                    <a:pt x="147253" y="-110173"/>
                  </a:lnTo>
                  <a:lnTo>
                    <a:pt x="142286" y="-114409"/>
                  </a:lnTo>
                  <a:lnTo>
                    <a:pt x="136734" y="-117769"/>
                  </a:lnTo>
                  <a:lnTo>
                    <a:pt x="130600" y="-120253"/>
                  </a:lnTo>
                  <a:lnTo>
                    <a:pt x="124462" y="-122736"/>
                  </a:lnTo>
                  <a:lnTo>
                    <a:pt x="117816" y="-124489"/>
                  </a:lnTo>
                  <a:lnTo>
                    <a:pt x="110660" y="-125512"/>
                  </a:lnTo>
                  <a:lnTo>
                    <a:pt x="103499" y="-126534"/>
                  </a:lnTo>
                  <a:lnTo>
                    <a:pt x="96414" y="-127046"/>
                  </a:lnTo>
                  <a:lnTo>
                    <a:pt x="86806" y="-127012"/>
                  </a:lnTo>
                  <a:lnTo>
                    <a:pt x="74325" y="-125928"/>
                  </a:lnTo>
                  <a:lnTo>
                    <a:pt x="61574" y="-123320"/>
                  </a:lnTo>
                  <a:lnTo>
                    <a:pt x="46797" y="-118267"/>
                  </a:lnTo>
                  <a:lnTo>
                    <a:pt x="35718" y="-112581"/>
                  </a:lnTo>
                  <a:lnTo>
                    <a:pt x="25185" y="-104789"/>
                  </a:lnTo>
                  <a:lnTo>
                    <a:pt x="16873" y="-95492"/>
                  </a:lnTo>
                  <a:lnTo>
                    <a:pt x="12052" y="-88771"/>
                  </a:lnTo>
                  <a:lnTo>
                    <a:pt x="9644" y="-81026"/>
                  </a:lnTo>
                  <a:lnTo>
                    <a:pt x="9644" y="-68175"/>
                  </a:lnTo>
                  <a:lnTo>
                    <a:pt x="10590" y="-64449"/>
                  </a:lnTo>
                  <a:lnTo>
                    <a:pt x="12491" y="-61086"/>
                  </a:lnTo>
                  <a:lnTo>
                    <a:pt x="14389" y="-57727"/>
                  </a:lnTo>
                  <a:lnTo>
                    <a:pt x="17675" y="-56049"/>
                  </a:lnTo>
                  <a:lnTo>
                    <a:pt x="27320" y="-56049"/>
                  </a:lnTo>
                  <a:lnTo>
                    <a:pt x="30826" y="-57583"/>
                  </a:lnTo>
                  <a:lnTo>
                    <a:pt x="32871" y="-60650"/>
                  </a:lnTo>
                  <a:lnTo>
                    <a:pt x="34916" y="-63717"/>
                  </a:lnTo>
                  <a:lnTo>
                    <a:pt x="35938" y="-67444"/>
                  </a:lnTo>
                  <a:lnTo>
                    <a:pt x="35938" y="-71825"/>
                  </a:lnTo>
                  <a:lnTo>
                    <a:pt x="35499" y="-87604"/>
                  </a:lnTo>
                  <a:lnTo>
                    <a:pt x="35499" y="-94613"/>
                  </a:lnTo>
                  <a:lnTo>
                    <a:pt x="37252" y="-100384"/>
                  </a:lnTo>
                  <a:lnTo>
                    <a:pt x="40759" y="-104912"/>
                  </a:lnTo>
                  <a:lnTo>
                    <a:pt x="44265" y="-109441"/>
                  </a:lnTo>
                  <a:lnTo>
                    <a:pt x="48647" y="-113091"/>
                  </a:lnTo>
                  <a:lnTo>
                    <a:pt x="53906" y="-115867"/>
                  </a:lnTo>
                  <a:lnTo>
                    <a:pt x="59165" y="-118642"/>
                  </a:lnTo>
                  <a:lnTo>
                    <a:pt x="64936" y="-120616"/>
                  </a:lnTo>
                  <a:lnTo>
                    <a:pt x="71219" y="-121786"/>
                  </a:lnTo>
                  <a:lnTo>
                    <a:pt x="77496" y="-122955"/>
                  </a:lnTo>
                  <a:lnTo>
                    <a:pt x="83559" y="-123539"/>
                  </a:lnTo>
                  <a:lnTo>
                    <a:pt x="98755" y="-123539"/>
                  </a:lnTo>
                  <a:lnTo>
                    <a:pt x="106494" y="-122005"/>
                  </a:lnTo>
                  <a:lnTo>
                    <a:pt x="112633" y="-118938"/>
                  </a:lnTo>
                  <a:lnTo>
                    <a:pt x="118767" y="-115867"/>
                  </a:lnTo>
                  <a:lnTo>
                    <a:pt x="123587" y="-111706"/>
                  </a:lnTo>
                  <a:lnTo>
                    <a:pt x="127093" y="-106447"/>
                  </a:lnTo>
                  <a:lnTo>
                    <a:pt x="130600" y="-101186"/>
                  </a:lnTo>
                  <a:lnTo>
                    <a:pt x="133156" y="-95052"/>
                  </a:lnTo>
                  <a:lnTo>
                    <a:pt x="134762" y="-88039"/>
                  </a:lnTo>
                  <a:lnTo>
                    <a:pt x="136371" y="-81026"/>
                  </a:lnTo>
                  <a:lnTo>
                    <a:pt x="137318" y="-73578"/>
                  </a:lnTo>
                  <a:lnTo>
                    <a:pt x="137613" y="-65691"/>
                  </a:lnTo>
                  <a:lnTo>
                    <a:pt x="137905" y="-61306"/>
                  </a:lnTo>
                  <a:lnTo>
                    <a:pt x="136954" y="-56777"/>
                  </a:lnTo>
                  <a:lnTo>
                    <a:pt x="134762" y="-52105"/>
                  </a:lnTo>
                  <a:lnTo>
                    <a:pt x="132574" y="-47427"/>
                  </a:lnTo>
                  <a:lnTo>
                    <a:pt x="129870" y="-43922"/>
                  </a:lnTo>
                  <a:lnTo>
                    <a:pt x="126654" y="-41585"/>
                  </a:lnTo>
                  <a:lnTo>
                    <a:pt x="121982" y="-38371"/>
                  </a:lnTo>
                  <a:lnTo>
                    <a:pt x="116866" y="-35451"/>
                  </a:lnTo>
                  <a:lnTo>
                    <a:pt x="111315" y="-32822"/>
                  </a:lnTo>
                  <a:lnTo>
                    <a:pt x="105764" y="-30191"/>
                  </a:lnTo>
                  <a:lnTo>
                    <a:pt x="99777" y="-27563"/>
                  </a:lnTo>
                  <a:lnTo>
                    <a:pt x="93347" y="-24932"/>
                  </a:lnTo>
                  <a:lnTo>
                    <a:pt x="87987" y="-22502"/>
                  </a:lnTo>
                  <a:lnTo>
                    <a:pt x="76759" y="-17270"/>
                  </a:lnTo>
                  <a:lnTo>
                    <a:pt x="64425" y="-11345"/>
                  </a:lnTo>
                  <a:lnTo>
                    <a:pt x="55231" y="-6557"/>
                  </a:lnTo>
                  <a:lnTo>
                    <a:pt x="44349" y="0"/>
                  </a:lnTo>
                  <a:lnTo>
                    <a:pt x="34841" y="21521"/>
                  </a:lnTo>
                  <a:lnTo>
                    <a:pt x="41973" y="12979"/>
                  </a:lnTo>
                  <a:lnTo>
                    <a:pt x="51222" y="4316"/>
                  </a:lnTo>
                  <a:lnTo>
                    <a:pt x="62014" y="-3677"/>
                  </a:lnTo>
                  <a:lnTo>
                    <a:pt x="72862" y="-10427"/>
                  </a:lnTo>
                  <a:lnTo>
                    <a:pt x="84056" y="-16453"/>
                  </a:lnTo>
                  <a:lnTo>
                    <a:pt x="95101" y="-21425"/>
                  </a:lnTo>
                  <a:lnTo>
                    <a:pt x="95850" y="-21761"/>
                  </a:lnTo>
                  <a:lnTo>
                    <a:pt x="107722" y="-27233"/>
                  </a:lnTo>
                  <a:lnTo>
                    <a:pt x="118767" y="-32602"/>
                  </a:lnTo>
                  <a:lnTo>
                    <a:pt x="126071" y="-36254"/>
                  </a:lnTo>
                  <a:lnTo>
                    <a:pt x="132354" y="-40710"/>
                  </a:lnTo>
                  <a:lnTo>
                    <a:pt x="137613" y="-45969"/>
                  </a:lnTo>
                  <a:lnTo>
                    <a:pt x="137613" y="84191"/>
                  </a:lnTo>
                  <a:lnTo>
                    <a:pt x="137905" y="91787"/>
                  </a:lnTo>
                  <a:lnTo>
                    <a:pt x="138635" y="97558"/>
                  </a:lnTo>
                  <a:lnTo>
                    <a:pt x="139802" y="101504"/>
                  </a:lnTo>
                  <a:lnTo>
                    <a:pt x="140972" y="105446"/>
                  </a:lnTo>
                  <a:lnTo>
                    <a:pt x="142286" y="108149"/>
                  </a:lnTo>
                  <a:lnTo>
                    <a:pt x="145940" y="111799"/>
                  </a:lnTo>
                  <a:lnTo>
                    <a:pt x="143309" y="111216"/>
                  </a:lnTo>
                  <a:lnTo>
                    <a:pt x="140605" y="110341"/>
                  </a:lnTo>
                  <a:lnTo>
                    <a:pt x="137829" y="109172"/>
                  </a:lnTo>
                  <a:lnTo>
                    <a:pt x="135054" y="108001"/>
                  </a:lnTo>
                  <a:lnTo>
                    <a:pt x="132497" y="106688"/>
                  </a:lnTo>
                  <a:lnTo>
                    <a:pt x="130161" y="105226"/>
                  </a:lnTo>
                  <a:lnTo>
                    <a:pt x="126071" y="102889"/>
                  </a:lnTo>
                  <a:lnTo>
                    <a:pt x="121834" y="100844"/>
                  </a:lnTo>
                  <a:lnTo>
                    <a:pt x="117453" y="99092"/>
                  </a:lnTo>
                  <a:lnTo>
                    <a:pt x="113069" y="97338"/>
                  </a:lnTo>
                  <a:lnTo>
                    <a:pt x="108248" y="96463"/>
                  </a:lnTo>
                  <a:lnTo>
                    <a:pt x="100360" y="96463"/>
                  </a:lnTo>
                  <a:lnTo>
                    <a:pt x="97513" y="96755"/>
                  </a:lnTo>
                  <a:lnTo>
                    <a:pt x="94446" y="97338"/>
                  </a:lnTo>
                  <a:lnTo>
                    <a:pt x="91375" y="97921"/>
                  </a:lnTo>
                  <a:lnTo>
                    <a:pt x="88088" y="98943"/>
                  </a:lnTo>
                  <a:lnTo>
                    <a:pt x="84585" y="100405"/>
                  </a:lnTo>
                  <a:lnTo>
                    <a:pt x="80200" y="102159"/>
                  </a:lnTo>
                  <a:lnTo>
                    <a:pt x="75819" y="103036"/>
                  </a:lnTo>
                  <a:lnTo>
                    <a:pt x="65591" y="103036"/>
                  </a:lnTo>
                  <a:lnTo>
                    <a:pt x="60040" y="101647"/>
                  </a:lnTo>
                  <a:lnTo>
                    <a:pt x="54781" y="98872"/>
                  </a:lnTo>
                  <a:lnTo>
                    <a:pt x="49524" y="96096"/>
                  </a:lnTo>
                  <a:lnTo>
                    <a:pt x="44705" y="92370"/>
                  </a:lnTo>
                  <a:lnTo>
                    <a:pt x="40319" y="87697"/>
                  </a:lnTo>
                  <a:lnTo>
                    <a:pt x="30757" y="75001"/>
                  </a:lnTo>
                  <a:lnTo>
                    <a:pt x="25626" y="63548"/>
                  </a:lnTo>
                  <a:lnTo>
                    <a:pt x="24105" y="52417"/>
                  </a:lnTo>
                  <a:lnTo>
                    <a:pt x="26990" y="12923"/>
                  </a:lnTo>
                  <a:lnTo>
                    <a:pt x="17818" y="21788"/>
                  </a:lnTo>
                  <a:lnTo>
                    <a:pt x="9864" y="31383"/>
                  </a:lnTo>
                  <a:lnTo>
                    <a:pt x="6372" y="36753"/>
                  </a:lnTo>
                  <a:lnTo>
                    <a:pt x="1592" y="48547"/>
                  </a:lnTo>
                  <a:lnTo>
                    <a:pt x="0" y="61403"/>
                  </a:lnTo>
                  <a:lnTo>
                    <a:pt x="45" y="64169"/>
                  </a:lnTo>
                  <a:lnTo>
                    <a:pt x="1742" y="77650"/>
                  </a:lnTo>
                  <a:lnTo>
                    <a:pt x="5891" y="89583"/>
                  </a:lnTo>
                  <a:lnTo>
                    <a:pt x="12491" y="99969"/>
                  </a:lnTo>
                  <a:lnTo>
                    <a:pt x="22984" y="109021"/>
                  </a:lnTo>
                  <a:lnTo>
                    <a:pt x="34845" y="113735"/>
                  </a:lnTo>
                  <a:lnTo>
                    <a:pt x="49085" y="115306"/>
                  </a:lnTo>
                  <a:lnTo>
                    <a:pt x="55807" y="115306"/>
                  </a:lnTo>
                  <a:lnTo>
                    <a:pt x="61502" y="114503"/>
                  </a:lnTo>
                  <a:lnTo>
                    <a:pt x="66178" y="112897"/>
                  </a:lnTo>
                  <a:lnTo>
                    <a:pt x="70852" y="111288"/>
                  </a:lnTo>
                  <a:lnTo>
                    <a:pt x="75088" y="109535"/>
                  </a:lnTo>
                  <a:lnTo>
                    <a:pt x="78887" y="107638"/>
                  </a:lnTo>
                  <a:lnTo>
                    <a:pt x="82684" y="105736"/>
                  </a:lnTo>
                  <a:lnTo>
                    <a:pt x="86410" y="103984"/>
                  </a:lnTo>
                  <a:lnTo>
                    <a:pt x="90060" y="102379"/>
                  </a:lnTo>
                  <a:lnTo>
                    <a:pt x="93714" y="100772"/>
                  </a:lnTo>
                  <a:lnTo>
                    <a:pt x="97876" y="99969"/>
                  </a:lnTo>
                  <a:lnTo>
                    <a:pt x="105764" y="99969"/>
                  </a:lnTo>
                  <a:lnTo>
                    <a:pt x="109490" y="100552"/>
                  </a:lnTo>
                  <a:lnTo>
                    <a:pt x="113727" y="101719"/>
                  </a:lnTo>
                  <a:lnTo>
                    <a:pt x="117965" y="102889"/>
                  </a:lnTo>
                  <a:lnTo>
                    <a:pt x="122857" y="104934"/>
                  </a:lnTo>
                  <a:lnTo>
                    <a:pt x="128408" y="107857"/>
                  </a:lnTo>
                  <a:lnTo>
                    <a:pt x="132205" y="109902"/>
                  </a:lnTo>
                  <a:lnTo>
                    <a:pt x="136004" y="111799"/>
                  </a:lnTo>
                  <a:lnTo>
                    <a:pt x="139802" y="113552"/>
                  </a:lnTo>
                  <a:lnTo>
                    <a:pt x="143600" y="115306"/>
                  </a:lnTo>
                  <a:lnTo>
                    <a:pt x="147838" y="116183"/>
                  </a:lnTo>
                  <a:lnTo>
                    <a:pt x="159523" y="116183"/>
                  </a:lnTo>
                  <a:lnTo>
                    <a:pt x="166024" y="114723"/>
                  </a:lnTo>
                  <a:lnTo>
                    <a:pt x="172015" y="111799"/>
                  </a:lnTo>
                  <a:lnTo>
                    <a:pt x="178005" y="108880"/>
                  </a:lnTo>
                  <a:lnTo>
                    <a:pt x="183480" y="105081"/>
                  </a:lnTo>
                  <a:lnTo>
                    <a:pt x="188448" y="1004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C1C2028A-FD5C-13F0-F703-2A1C43EB5A63}"/>
                </a:ext>
              </a:extLst>
            </p:cNvPr>
            <p:cNvSpPr/>
            <p:nvPr/>
          </p:nvSpPr>
          <p:spPr>
            <a:xfrm>
              <a:off x="8594564" y="866319"/>
              <a:ext cx="116720" cy="128057"/>
            </a:xfrm>
            <a:custGeom>
              <a:avLst/>
              <a:gdLst/>
              <a:ahLst/>
              <a:cxnLst/>
              <a:rect l="l" t="t" r="r" b="b"/>
              <a:pathLst>
                <a:path w="132715" h="145605">
                  <a:moveTo>
                    <a:pt x="130309" y="0"/>
                  </a:moveTo>
                  <a:lnTo>
                    <a:pt x="121100" y="8696"/>
                  </a:lnTo>
                  <a:lnTo>
                    <a:pt x="123292" y="10450"/>
                  </a:lnTo>
                  <a:lnTo>
                    <a:pt x="126216" y="7527"/>
                  </a:lnTo>
                  <a:lnTo>
                    <a:pt x="129355" y="4970"/>
                  </a:lnTo>
                  <a:lnTo>
                    <a:pt x="132715" y="2782"/>
                  </a:lnTo>
                  <a:lnTo>
                    <a:pt x="130309" y="0"/>
                  </a:lnTo>
                  <a:close/>
                </a:path>
                <a:path w="132715" h="145605">
                  <a:moveTo>
                    <a:pt x="30312" y="50550"/>
                  </a:moveTo>
                  <a:lnTo>
                    <a:pt x="29290" y="43828"/>
                  </a:lnTo>
                  <a:lnTo>
                    <a:pt x="29725" y="86705"/>
                  </a:lnTo>
                  <a:lnTo>
                    <a:pt x="35424" y="91086"/>
                  </a:lnTo>
                  <a:lnTo>
                    <a:pt x="31917" y="57124"/>
                  </a:lnTo>
                  <a:lnTo>
                    <a:pt x="30312" y="50550"/>
                  </a:lnTo>
                  <a:close/>
                </a:path>
                <a:path w="132715" h="145605">
                  <a:moveTo>
                    <a:pt x="211893" y="-15844"/>
                  </a:moveTo>
                  <a:lnTo>
                    <a:pt x="208677" y="-19351"/>
                  </a:lnTo>
                  <a:lnTo>
                    <a:pt x="204368" y="-20228"/>
                  </a:lnTo>
                  <a:lnTo>
                    <a:pt x="171061" y="-20228"/>
                  </a:lnTo>
                  <a:lnTo>
                    <a:pt x="169748" y="-19498"/>
                  </a:lnTo>
                  <a:lnTo>
                    <a:pt x="171061" y="-16722"/>
                  </a:lnTo>
                  <a:lnTo>
                    <a:pt x="205830" y="-16722"/>
                  </a:lnTo>
                  <a:lnTo>
                    <a:pt x="208749" y="-14167"/>
                  </a:lnTo>
                  <a:lnTo>
                    <a:pt x="209189" y="-11463"/>
                  </a:lnTo>
                  <a:lnTo>
                    <a:pt x="209189" y="-7956"/>
                  </a:lnTo>
                  <a:lnTo>
                    <a:pt x="207584" y="-6202"/>
                  </a:lnTo>
                  <a:lnTo>
                    <a:pt x="167554" y="-6202"/>
                  </a:lnTo>
                  <a:lnTo>
                    <a:pt x="166783" y="-7534"/>
                  </a:lnTo>
                  <a:lnTo>
                    <a:pt x="159376" y="-18646"/>
                  </a:lnTo>
                  <a:lnTo>
                    <a:pt x="151010" y="-28409"/>
                  </a:lnTo>
                  <a:lnTo>
                    <a:pt x="141685" y="-36825"/>
                  </a:lnTo>
                  <a:lnTo>
                    <a:pt x="131400" y="-43891"/>
                  </a:lnTo>
                  <a:lnTo>
                    <a:pt x="117504" y="-50283"/>
                  </a:lnTo>
                  <a:lnTo>
                    <a:pt x="105567" y="-53289"/>
                  </a:lnTo>
                  <a:lnTo>
                    <a:pt x="92743" y="-54519"/>
                  </a:lnTo>
                  <a:lnTo>
                    <a:pt x="79030" y="-53971"/>
                  </a:lnTo>
                  <a:lnTo>
                    <a:pt x="73690" y="-53330"/>
                  </a:lnTo>
                  <a:lnTo>
                    <a:pt x="61381" y="-50384"/>
                  </a:lnTo>
                  <a:lnTo>
                    <a:pt x="49446" y="-45425"/>
                  </a:lnTo>
                  <a:lnTo>
                    <a:pt x="44263" y="-42599"/>
                  </a:lnTo>
                  <a:lnTo>
                    <a:pt x="33712" y="-35462"/>
                  </a:lnTo>
                  <a:lnTo>
                    <a:pt x="24250" y="-27018"/>
                  </a:lnTo>
                  <a:lnTo>
                    <a:pt x="20404" y="-22838"/>
                  </a:lnTo>
                  <a:lnTo>
                    <a:pt x="12828" y="-12660"/>
                  </a:lnTo>
                  <a:lnTo>
                    <a:pt x="6718" y="-1383"/>
                  </a:lnTo>
                  <a:lnTo>
                    <a:pt x="4573" y="3842"/>
                  </a:lnTo>
                  <a:lnTo>
                    <a:pt x="1252" y="16127"/>
                  </a:lnTo>
                  <a:lnTo>
                    <a:pt x="144" y="28856"/>
                  </a:lnTo>
                  <a:lnTo>
                    <a:pt x="144" y="37036"/>
                  </a:lnTo>
                  <a:lnTo>
                    <a:pt x="1457" y="44632"/>
                  </a:lnTo>
                  <a:lnTo>
                    <a:pt x="4090" y="51645"/>
                  </a:lnTo>
                  <a:lnTo>
                    <a:pt x="6718" y="58657"/>
                  </a:lnTo>
                  <a:lnTo>
                    <a:pt x="10224" y="65159"/>
                  </a:lnTo>
                  <a:lnTo>
                    <a:pt x="14606" y="71146"/>
                  </a:lnTo>
                  <a:lnTo>
                    <a:pt x="18990" y="77137"/>
                  </a:lnTo>
                  <a:lnTo>
                    <a:pt x="24030" y="82323"/>
                  </a:lnTo>
                  <a:lnTo>
                    <a:pt x="29725" y="86705"/>
                  </a:lnTo>
                  <a:lnTo>
                    <a:pt x="29290" y="43828"/>
                  </a:lnTo>
                  <a:lnTo>
                    <a:pt x="28850" y="36964"/>
                  </a:lnTo>
                  <a:lnTo>
                    <a:pt x="28411" y="30098"/>
                  </a:lnTo>
                  <a:lnTo>
                    <a:pt x="28191" y="23450"/>
                  </a:lnTo>
                  <a:lnTo>
                    <a:pt x="28197" y="15451"/>
                  </a:lnTo>
                  <a:lnTo>
                    <a:pt x="28799" y="2183"/>
                  </a:lnTo>
                  <a:lnTo>
                    <a:pt x="30384" y="-9709"/>
                  </a:lnTo>
                  <a:lnTo>
                    <a:pt x="31846" y="-17597"/>
                  </a:lnTo>
                  <a:lnTo>
                    <a:pt x="34474" y="-24390"/>
                  </a:lnTo>
                  <a:lnTo>
                    <a:pt x="38271" y="-30088"/>
                  </a:lnTo>
                  <a:lnTo>
                    <a:pt x="42070" y="-35784"/>
                  </a:lnTo>
                  <a:lnTo>
                    <a:pt x="47329" y="-40384"/>
                  </a:lnTo>
                  <a:lnTo>
                    <a:pt x="54051" y="-43891"/>
                  </a:lnTo>
                  <a:lnTo>
                    <a:pt x="65857" y="-48270"/>
                  </a:lnTo>
                  <a:lnTo>
                    <a:pt x="79466" y="-50464"/>
                  </a:lnTo>
                  <a:lnTo>
                    <a:pt x="86235" y="-50906"/>
                  </a:lnTo>
                  <a:lnTo>
                    <a:pt x="100198" y="-50216"/>
                  </a:lnTo>
                  <a:lnTo>
                    <a:pt x="111893" y="-47149"/>
                  </a:lnTo>
                  <a:lnTo>
                    <a:pt x="121320" y="-41703"/>
                  </a:lnTo>
                  <a:lnTo>
                    <a:pt x="131492" y="-30511"/>
                  </a:lnTo>
                  <a:lnTo>
                    <a:pt x="137691" y="-19153"/>
                  </a:lnTo>
                  <a:lnTo>
                    <a:pt x="142575" y="-5329"/>
                  </a:lnTo>
                  <a:lnTo>
                    <a:pt x="142311" y="-5260"/>
                  </a:lnTo>
                  <a:lnTo>
                    <a:pt x="130309" y="0"/>
                  </a:lnTo>
                  <a:lnTo>
                    <a:pt x="132715" y="2782"/>
                  </a:lnTo>
                  <a:lnTo>
                    <a:pt x="136076" y="590"/>
                  </a:lnTo>
                  <a:lnTo>
                    <a:pt x="139799" y="-943"/>
                  </a:lnTo>
                  <a:lnTo>
                    <a:pt x="143892" y="-1822"/>
                  </a:lnTo>
                  <a:lnTo>
                    <a:pt x="145642" y="4899"/>
                  </a:lnTo>
                  <a:lnTo>
                    <a:pt x="146812" y="11544"/>
                  </a:lnTo>
                  <a:lnTo>
                    <a:pt x="147394" y="18117"/>
                  </a:lnTo>
                  <a:lnTo>
                    <a:pt x="147981" y="24692"/>
                  </a:lnTo>
                  <a:lnTo>
                    <a:pt x="148273" y="31048"/>
                  </a:lnTo>
                  <a:lnTo>
                    <a:pt x="148253" y="39941"/>
                  </a:lnTo>
                  <a:lnTo>
                    <a:pt x="147557" y="53065"/>
                  </a:lnTo>
                  <a:lnTo>
                    <a:pt x="145862" y="65012"/>
                  </a:lnTo>
                  <a:lnTo>
                    <a:pt x="144255" y="73338"/>
                  </a:lnTo>
                  <a:lnTo>
                    <a:pt x="141333" y="80351"/>
                  </a:lnTo>
                  <a:lnTo>
                    <a:pt x="137099" y="86046"/>
                  </a:lnTo>
                  <a:lnTo>
                    <a:pt x="132862" y="91745"/>
                  </a:lnTo>
                  <a:lnTo>
                    <a:pt x="127238" y="96126"/>
                  </a:lnTo>
                  <a:lnTo>
                    <a:pt x="120225" y="99197"/>
                  </a:lnTo>
                  <a:lnTo>
                    <a:pt x="107098" y="102820"/>
                  </a:lnTo>
                  <a:lnTo>
                    <a:pt x="93052" y="103798"/>
                  </a:lnTo>
                  <a:lnTo>
                    <a:pt x="85457" y="103798"/>
                  </a:lnTo>
                  <a:lnTo>
                    <a:pt x="78224" y="102995"/>
                  </a:lnTo>
                  <a:lnTo>
                    <a:pt x="71360" y="101386"/>
                  </a:lnTo>
                  <a:lnTo>
                    <a:pt x="64494" y="99781"/>
                  </a:lnTo>
                  <a:lnTo>
                    <a:pt x="58580" y="97660"/>
                  </a:lnTo>
                  <a:lnTo>
                    <a:pt x="53611" y="95032"/>
                  </a:lnTo>
                  <a:lnTo>
                    <a:pt x="123292" y="10450"/>
                  </a:lnTo>
                  <a:lnTo>
                    <a:pt x="121100" y="8696"/>
                  </a:lnTo>
                  <a:lnTo>
                    <a:pt x="51419" y="92403"/>
                  </a:lnTo>
                  <a:lnTo>
                    <a:pt x="46159" y="87436"/>
                  </a:lnTo>
                  <a:lnTo>
                    <a:pt x="41997" y="81956"/>
                  </a:lnTo>
                  <a:lnTo>
                    <a:pt x="38930" y="75969"/>
                  </a:lnTo>
                  <a:lnTo>
                    <a:pt x="35863" y="69979"/>
                  </a:lnTo>
                  <a:lnTo>
                    <a:pt x="33524" y="63697"/>
                  </a:lnTo>
                  <a:lnTo>
                    <a:pt x="31917" y="57124"/>
                  </a:lnTo>
                  <a:lnTo>
                    <a:pt x="35424" y="91086"/>
                  </a:lnTo>
                  <a:lnTo>
                    <a:pt x="41339" y="94740"/>
                  </a:lnTo>
                  <a:lnTo>
                    <a:pt x="47477" y="97660"/>
                  </a:lnTo>
                  <a:lnTo>
                    <a:pt x="18550" y="132285"/>
                  </a:lnTo>
                  <a:lnTo>
                    <a:pt x="9601" y="143651"/>
                  </a:lnTo>
                  <a:lnTo>
                    <a:pt x="3870" y="153099"/>
                  </a:lnTo>
                  <a:lnTo>
                    <a:pt x="1094" y="158799"/>
                  </a:lnTo>
                  <a:lnTo>
                    <a:pt x="0" y="163251"/>
                  </a:lnTo>
                  <a:lnTo>
                    <a:pt x="584" y="166467"/>
                  </a:lnTo>
                  <a:lnTo>
                    <a:pt x="1167" y="169682"/>
                  </a:lnTo>
                  <a:lnTo>
                    <a:pt x="3211" y="172018"/>
                  </a:lnTo>
                  <a:lnTo>
                    <a:pt x="6718" y="173479"/>
                  </a:lnTo>
                  <a:lnTo>
                    <a:pt x="10224" y="174941"/>
                  </a:lnTo>
                  <a:lnTo>
                    <a:pt x="14753" y="175668"/>
                  </a:lnTo>
                  <a:lnTo>
                    <a:pt x="23992" y="175603"/>
                  </a:lnTo>
                  <a:lnTo>
                    <a:pt x="36019" y="174661"/>
                  </a:lnTo>
                  <a:lnTo>
                    <a:pt x="49885" y="172601"/>
                  </a:lnTo>
                  <a:lnTo>
                    <a:pt x="61105" y="170560"/>
                  </a:lnTo>
                  <a:lnTo>
                    <a:pt x="73563" y="168178"/>
                  </a:lnTo>
                  <a:lnTo>
                    <a:pt x="86479" y="165592"/>
                  </a:lnTo>
                  <a:lnTo>
                    <a:pt x="87767" y="165330"/>
                  </a:lnTo>
                  <a:lnTo>
                    <a:pt x="100221" y="162897"/>
                  </a:lnTo>
                  <a:lnTo>
                    <a:pt x="112720" y="160647"/>
                  </a:lnTo>
                  <a:lnTo>
                    <a:pt x="125266" y="158579"/>
                  </a:lnTo>
                  <a:lnTo>
                    <a:pt x="136352" y="157052"/>
                  </a:lnTo>
                  <a:lnTo>
                    <a:pt x="149079" y="155897"/>
                  </a:lnTo>
                  <a:lnTo>
                    <a:pt x="160981" y="155512"/>
                  </a:lnTo>
                  <a:lnTo>
                    <a:pt x="168869" y="155512"/>
                  </a:lnTo>
                  <a:lnTo>
                    <a:pt x="175957" y="156239"/>
                  </a:lnTo>
                  <a:lnTo>
                    <a:pt x="182236" y="157700"/>
                  </a:lnTo>
                  <a:lnTo>
                    <a:pt x="188517" y="159162"/>
                  </a:lnTo>
                  <a:lnTo>
                    <a:pt x="193633" y="161646"/>
                  </a:lnTo>
                  <a:lnTo>
                    <a:pt x="197575" y="165153"/>
                  </a:lnTo>
                  <a:lnTo>
                    <a:pt x="201521" y="168659"/>
                  </a:lnTo>
                  <a:lnTo>
                    <a:pt x="204077" y="173331"/>
                  </a:lnTo>
                  <a:lnTo>
                    <a:pt x="205247" y="179175"/>
                  </a:lnTo>
                  <a:lnTo>
                    <a:pt x="206413" y="185017"/>
                  </a:lnTo>
                  <a:lnTo>
                    <a:pt x="205682" y="192322"/>
                  </a:lnTo>
                  <a:lnTo>
                    <a:pt x="203055" y="201087"/>
                  </a:lnTo>
                  <a:lnTo>
                    <a:pt x="201593" y="206348"/>
                  </a:lnTo>
                  <a:lnTo>
                    <a:pt x="198597" y="211240"/>
                  </a:lnTo>
                  <a:lnTo>
                    <a:pt x="194068" y="215769"/>
                  </a:lnTo>
                  <a:lnTo>
                    <a:pt x="189539" y="220297"/>
                  </a:lnTo>
                  <a:lnTo>
                    <a:pt x="183988" y="224171"/>
                  </a:lnTo>
                  <a:lnTo>
                    <a:pt x="177415" y="227383"/>
                  </a:lnTo>
                  <a:lnTo>
                    <a:pt x="170841" y="230597"/>
                  </a:lnTo>
                  <a:lnTo>
                    <a:pt x="163537" y="233081"/>
                  </a:lnTo>
                  <a:lnTo>
                    <a:pt x="155506" y="234834"/>
                  </a:lnTo>
                  <a:lnTo>
                    <a:pt x="147471" y="236588"/>
                  </a:lnTo>
                  <a:lnTo>
                    <a:pt x="139216" y="237463"/>
                  </a:lnTo>
                  <a:lnTo>
                    <a:pt x="127253" y="237407"/>
                  </a:lnTo>
                  <a:lnTo>
                    <a:pt x="114585" y="236238"/>
                  </a:lnTo>
                  <a:lnTo>
                    <a:pt x="102163" y="233555"/>
                  </a:lnTo>
                  <a:lnTo>
                    <a:pt x="89985" y="229355"/>
                  </a:lnTo>
                  <a:lnTo>
                    <a:pt x="86761" y="227937"/>
                  </a:lnTo>
                  <a:lnTo>
                    <a:pt x="75780" y="221497"/>
                  </a:lnTo>
                  <a:lnTo>
                    <a:pt x="66191" y="213131"/>
                  </a:lnTo>
                  <a:lnTo>
                    <a:pt x="57993" y="202841"/>
                  </a:lnTo>
                  <a:lnTo>
                    <a:pt x="53903" y="197290"/>
                  </a:lnTo>
                  <a:lnTo>
                    <a:pt x="49082" y="194514"/>
                  </a:lnTo>
                  <a:lnTo>
                    <a:pt x="41194" y="194514"/>
                  </a:lnTo>
                  <a:lnTo>
                    <a:pt x="37397" y="195828"/>
                  </a:lnTo>
                  <a:lnTo>
                    <a:pt x="32720" y="198460"/>
                  </a:lnTo>
                  <a:lnTo>
                    <a:pt x="27537" y="201160"/>
                  </a:lnTo>
                  <a:lnTo>
                    <a:pt x="21837" y="203936"/>
                  </a:lnTo>
                  <a:lnTo>
                    <a:pt x="16142" y="206711"/>
                  </a:lnTo>
                  <a:lnTo>
                    <a:pt x="11102" y="209415"/>
                  </a:lnTo>
                  <a:lnTo>
                    <a:pt x="6718" y="212046"/>
                  </a:lnTo>
                  <a:lnTo>
                    <a:pt x="2919" y="214091"/>
                  </a:lnTo>
                  <a:lnTo>
                    <a:pt x="3502" y="222418"/>
                  </a:lnTo>
                  <a:lnTo>
                    <a:pt x="10172" y="224666"/>
                  </a:lnTo>
                  <a:lnTo>
                    <a:pt x="23495" y="228575"/>
                  </a:lnTo>
                  <a:lnTo>
                    <a:pt x="36297" y="232028"/>
                  </a:lnTo>
                  <a:lnTo>
                    <a:pt x="48579" y="235026"/>
                  </a:lnTo>
                  <a:lnTo>
                    <a:pt x="60340" y="237568"/>
                  </a:lnTo>
                  <a:lnTo>
                    <a:pt x="71579" y="239655"/>
                  </a:lnTo>
                  <a:lnTo>
                    <a:pt x="85646" y="241792"/>
                  </a:lnTo>
                  <a:lnTo>
                    <a:pt x="98661" y="243282"/>
                  </a:lnTo>
                  <a:lnTo>
                    <a:pt x="110917" y="244176"/>
                  </a:lnTo>
                  <a:lnTo>
                    <a:pt x="122415" y="244474"/>
                  </a:lnTo>
                  <a:lnTo>
                    <a:pt x="133645" y="244194"/>
                  </a:lnTo>
                  <a:lnTo>
                    <a:pt x="147880" y="242873"/>
                  </a:lnTo>
                  <a:lnTo>
                    <a:pt x="160541" y="240471"/>
                  </a:lnTo>
                  <a:lnTo>
                    <a:pt x="171628" y="236988"/>
                  </a:lnTo>
                  <a:lnTo>
                    <a:pt x="181141" y="232422"/>
                  </a:lnTo>
                  <a:lnTo>
                    <a:pt x="194808" y="222120"/>
                  </a:lnTo>
                  <a:lnTo>
                    <a:pt x="202717" y="212291"/>
                  </a:lnTo>
                  <a:lnTo>
                    <a:pt x="207874" y="201087"/>
                  </a:lnTo>
                  <a:lnTo>
                    <a:pt x="210933" y="190617"/>
                  </a:lnTo>
                  <a:lnTo>
                    <a:pt x="212890" y="177979"/>
                  </a:lnTo>
                  <a:lnTo>
                    <a:pt x="212256" y="167341"/>
                  </a:lnTo>
                  <a:lnTo>
                    <a:pt x="210503" y="158579"/>
                  </a:lnTo>
                  <a:lnTo>
                    <a:pt x="206489" y="151714"/>
                  </a:lnTo>
                  <a:lnTo>
                    <a:pt x="200207" y="146745"/>
                  </a:lnTo>
                  <a:lnTo>
                    <a:pt x="189203" y="140250"/>
                  </a:lnTo>
                  <a:lnTo>
                    <a:pt x="176321" y="136227"/>
                  </a:lnTo>
                  <a:lnTo>
                    <a:pt x="158038" y="133651"/>
                  </a:lnTo>
                  <a:lnTo>
                    <a:pt x="144767" y="133159"/>
                  </a:lnTo>
                  <a:lnTo>
                    <a:pt x="137849" y="133242"/>
                  </a:lnTo>
                  <a:lnTo>
                    <a:pt x="125228" y="133809"/>
                  </a:lnTo>
                  <a:lnTo>
                    <a:pt x="112337" y="134913"/>
                  </a:lnTo>
                  <a:lnTo>
                    <a:pt x="105129" y="135708"/>
                  </a:lnTo>
                  <a:lnTo>
                    <a:pt x="92460" y="137291"/>
                  </a:lnTo>
                  <a:lnTo>
                    <a:pt x="80125" y="139075"/>
                  </a:lnTo>
                  <a:lnTo>
                    <a:pt x="76499" y="139633"/>
                  </a:lnTo>
                  <a:lnTo>
                    <a:pt x="63557" y="141564"/>
                  </a:lnTo>
                  <a:lnTo>
                    <a:pt x="51639" y="143239"/>
                  </a:lnTo>
                  <a:lnTo>
                    <a:pt x="43019" y="144410"/>
                  </a:lnTo>
                  <a:lnTo>
                    <a:pt x="35935" y="144993"/>
                  </a:lnTo>
                  <a:lnTo>
                    <a:pt x="25124" y="144993"/>
                  </a:lnTo>
                  <a:lnTo>
                    <a:pt x="21617" y="144261"/>
                  </a:lnTo>
                  <a:lnTo>
                    <a:pt x="18111" y="141339"/>
                  </a:lnTo>
                  <a:lnTo>
                    <a:pt x="18842" y="138563"/>
                  </a:lnTo>
                  <a:lnTo>
                    <a:pt x="22057" y="134473"/>
                  </a:lnTo>
                  <a:lnTo>
                    <a:pt x="50544" y="98977"/>
                  </a:lnTo>
                  <a:lnTo>
                    <a:pt x="57261" y="101897"/>
                  </a:lnTo>
                  <a:lnTo>
                    <a:pt x="63691" y="104161"/>
                  </a:lnTo>
                  <a:lnTo>
                    <a:pt x="69825" y="105770"/>
                  </a:lnTo>
                  <a:lnTo>
                    <a:pt x="75959" y="107377"/>
                  </a:lnTo>
                  <a:lnTo>
                    <a:pt x="82537" y="108179"/>
                  </a:lnTo>
                  <a:lnTo>
                    <a:pt x="95097" y="108179"/>
                  </a:lnTo>
                  <a:lnTo>
                    <a:pt x="101963" y="107448"/>
                  </a:lnTo>
                  <a:lnTo>
                    <a:pt x="110145" y="105986"/>
                  </a:lnTo>
                  <a:lnTo>
                    <a:pt x="123758" y="101976"/>
                  </a:lnTo>
                  <a:lnTo>
                    <a:pt x="135346" y="96345"/>
                  </a:lnTo>
                  <a:lnTo>
                    <a:pt x="147412" y="87978"/>
                  </a:lnTo>
                  <a:lnTo>
                    <a:pt x="156599" y="79256"/>
                  </a:lnTo>
                  <a:lnTo>
                    <a:pt x="165285" y="67931"/>
                  </a:lnTo>
                  <a:lnTo>
                    <a:pt x="171281" y="56685"/>
                  </a:lnTo>
                  <a:lnTo>
                    <a:pt x="175515" y="43312"/>
                  </a:lnTo>
                  <a:lnTo>
                    <a:pt x="176759" y="30610"/>
                  </a:lnTo>
                  <a:lnTo>
                    <a:pt x="176759" y="23305"/>
                  </a:lnTo>
                  <a:lnTo>
                    <a:pt x="176173" y="17024"/>
                  </a:lnTo>
                  <a:lnTo>
                    <a:pt x="175007" y="11763"/>
                  </a:lnTo>
                  <a:lnTo>
                    <a:pt x="173837" y="6504"/>
                  </a:lnTo>
                  <a:lnTo>
                    <a:pt x="172083" y="1683"/>
                  </a:lnTo>
                  <a:lnTo>
                    <a:pt x="169748" y="-2696"/>
                  </a:lnTo>
                  <a:lnTo>
                    <a:pt x="204368" y="-2696"/>
                  </a:lnTo>
                  <a:lnTo>
                    <a:pt x="208677" y="-3575"/>
                  </a:lnTo>
                  <a:lnTo>
                    <a:pt x="211893" y="-7077"/>
                  </a:lnTo>
                  <a:lnTo>
                    <a:pt x="212695" y="-11463"/>
                  </a:lnTo>
                  <a:lnTo>
                    <a:pt x="211893" y="-1584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11A49B5C-6187-1F14-1B52-6804FB33115B}"/>
                </a:ext>
              </a:extLst>
            </p:cNvPr>
            <p:cNvSpPr/>
            <p:nvPr/>
          </p:nvSpPr>
          <p:spPr>
            <a:xfrm>
              <a:off x="9045880" y="714585"/>
              <a:ext cx="125654" cy="187982"/>
            </a:xfrm>
            <a:custGeom>
              <a:avLst/>
              <a:gdLst/>
              <a:ahLst/>
              <a:cxnLst/>
              <a:rect l="l" t="t" r="r" b="b"/>
              <a:pathLst>
                <a:path w="142873" h="213743">
                  <a:moveTo>
                    <a:pt x="111974" y="66048"/>
                  </a:moveTo>
                  <a:lnTo>
                    <a:pt x="142873" y="0"/>
                  </a:lnTo>
                  <a:lnTo>
                    <a:pt x="82209" y="0"/>
                  </a:lnTo>
                  <a:lnTo>
                    <a:pt x="89013" y="134085"/>
                  </a:lnTo>
                  <a:lnTo>
                    <a:pt x="111974" y="66048"/>
                  </a:lnTo>
                  <a:close/>
                </a:path>
                <a:path w="142873" h="213743">
                  <a:moveTo>
                    <a:pt x="111974" y="66048"/>
                  </a:moveTo>
                  <a:lnTo>
                    <a:pt x="112539" y="66048"/>
                  </a:lnTo>
                  <a:lnTo>
                    <a:pt x="135219" y="134085"/>
                  </a:lnTo>
                  <a:lnTo>
                    <a:pt x="89013" y="134085"/>
                  </a:lnTo>
                  <a:lnTo>
                    <a:pt x="82209" y="0"/>
                  </a:lnTo>
                  <a:lnTo>
                    <a:pt x="0" y="213743"/>
                  </a:lnTo>
                  <a:lnTo>
                    <a:pt x="58964" y="213743"/>
                  </a:lnTo>
                  <a:lnTo>
                    <a:pt x="73703" y="176608"/>
                  </a:lnTo>
                  <a:lnTo>
                    <a:pt x="150242" y="176608"/>
                  </a:lnTo>
                  <a:lnTo>
                    <a:pt x="164134" y="213743"/>
                  </a:lnTo>
                  <a:lnTo>
                    <a:pt x="223380" y="213743"/>
                  </a:lnTo>
                  <a:lnTo>
                    <a:pt x="142873" y="0"/>
                  </a:lnTo>
                  <a:lnTo>
                    <a:pt x="111974" y="66048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0126CECE-05BE-8116-1639-49ED2A11755F}"/>
                </a:ext>
              </a:extLst>
            </p:cNvPr>
            <p:cNvSpPr/>
            <p:nvPr/>
          </p:nvSpPr>
          <p:spPr>
            <a:xfrm>
              <a:off x="9245092" y="693133"/>
              <a:ext cx="93001" cy="399774"/>
            </a:xfrm>
            <a:custGeom>
              <a:avLst/>
              <a:gdLst/>
              <a:ahLst/>
              <a:cxnLst/>
              <a:rect l="l" t="t" r="r" b="b"/>
              <a:pathLst>
                <a:path w="105746" h="454558">
                  <a:moveTo>
                    <a:pt x="18147" y="71672"/>
                  </a:moveTo>
                  <a:lnTo>
                    <a:pt x="18143" y="92701"/>
                  </a:lnTo>
                  <a:lnTo>
                    <a:pt x="0" y="92701"/>
                  </a:lnTo>
                  <a:lnTo>
                    <a:pt x="0" y="135227"/>
                  </a:lnTo>
                  <a:lnTo>
                    <a:pt x="18143" y="135227"/>
                  </a:lnTo>
                  <a:lnTo>
                    <a:pt x="18143" y="454558"/>
                  </a:lnTo>
                  <a:lnTo>
                    <a:pt x="69739" y="454558"/>
                  </a:lnTo>
                  <a:lnTo>
                    <a:pt x="69739" y="135227"/>
                  </a:lnTo>
                  <a:lnTo>
                    <a:pt x="105746" y="135227"/>
                  </a:lnTo>
                  <a:lnTo>
                    <a:pt x="105746" y="92701"/>
                  </a:lnTo>
                  <a:lnTo>
                    <a:pt x="69739" y="92701"/>
                  </a:lnTo>
                  <a:lnTo>
                    <a:pt x="69739" y="69170"/>
                  </a:lnTo>
                  <a:lnTo>
                    <a:pt x="72458" y="52905"/>
                  </a:lnTo>
                  <a:lnTo>
                    <a:pt x="81876" y="45399"/>
                  </a:lnTo>
                  <a:lnTo>
                    <a:pt x="87598" y="44791"/>
                  </a:lnTo>
                  <a:lnTo>
                    <a:pt x="94406" y="44791"/>
                  </a:lnTo>
                  <a:lnTo>
                    <a:pt x="99791" y="47059"/>
                  </a:lnTo>
                  <a:lnTo>
                    <a:pt x="105746" y="49612"/>
                  </a:lnTo>
                  <a:lnTo>
                    <a:pt x="105746" y="5101"/>
                  </a:lnTo>
                  <a:lnTo>
                    <a:pt x="98657" y="1414"/>
                  </a:lnTo>
                  <a:lnTo>
                    <a:pt x="91569" y="0"/>
                  </a:lnTo>
                  <a:lnTo>
                    <a:pt x="83632" y="0"/>
                  </a:lnTo>
                  <a:lnTo>
                    <a:pt x="70508" y="1259"/>
                  </a:lnTo>
                  <a:lnTo>
                    <a:pt x="58058" y="4973"/>
                  </a:lnTo>
                  <a:lnTo>
                    <a:pt x="46602" y="11039"/>
                  </a:lnTo>
                  <a:lnTo>
                    <a:pt x="36460" y="19359"/>
                  </a:lnTo>
                  <a:lnTo>
                    <a:pt x="32885" y="23246"/>
                  </a:lnTo>
                  <a:lnTo>
                    <a:pt x="24874" y="34686"/>
                  </a:lnTo>
                  <a:lnTo>
                    <a:pt x="20460" y="46198"/>
                  </a:lnTo>
                  <a:lnTo>
                    <a:pt x="18574" y="58340"/>
                  </a:lnTo>
                  <a:lnTo>
                    <a:pt x="18147" y="7167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92EE0B1F-39F7-49CB-C954-1D9F80F9D8E6}"/>
                </a:ext>
              </a:extLst>
            </p:cNvPr>
            <p:cNvSpPr/>
            <p:nvPr/>
          </p:nvSpPr>
          <p:spPr>
            <a:xfrm>
              <a:off x="9341829" y="693144"/>
              <a:ext cx="92994" cy="209423"/>
            </a:xfrm>
            <a:custGeom>
              <a:avLst/>
              <a:gdLst/>
              <a:ahLst/>
              <a:cxnLst/>
              <a:rect l="l" t="t" r="r" b="b"/>
              <a:pathLst>
                <a:path w="105738" h="238122">
                  <a:moveTo>
                    <a:pt x="18147" y="71671"/>
                  </a:moveTo>
                  <a:lnTo>
                    <a:pt x="18143" y="92696"/>
                  </a:lnTo>
                  <a:lnTo>
                    <a:pt x="0" y="92696"/>
                  </a:lnTo>
                  <a:lnTo>
                    <a:pt x="0" y="135219"/>
                  </a:lnTo>
                  <a:lnTo>
                    <a:pt x="18143" y="135219"/>
                  </a:lnTo>
                  <a:lnTo>
                    <a:pt x="18143" y="238122"/>
                  </a:lnTo>
                  <a:lnTo>
                    <a:pt x="69735" y="238122"/>
                  </a:lnTo>
                  <a:lnTo>
                    <a:pt x="69735" y="135219"/>
                  </a:lnTo>
                  <a:lnTo>
                    <a:pt x="105738" y="135219"/>
                  </a:lnTo>
                  <a:lnTo>
                    <a:pt x="105738" y="92696"/>
                  </a:lnTo>
                  <a:lnTo>
                    <a:pt x="69735" y="92696"/>
                  </a:lnTo>
                  <a:lnTo>
                    <a:pt x="69735" y="69170"/>
                  </a:lnTo>
                  <a:lnTo>
                    <a:pt x="72454" y="52904"/>
                  </a:lnTo>
                  <a:lnTo>
                    <a:pt x="81872" y="45399"/>
                  </a:lnTo>
                  <a:lnTo>
                    <a:pt x="87594" y="44791"/>
                  </a:lnTo>
                  <a:lnTo>
                    <a:pt x="94399" y="44791"/>
                  </a:lnTo>
                  <a:lnTo>
                    <a:pt x="99783" y="47058"/>
                  </a:lnTo>
                  <a:lnTo>
                    <a:pt x="105738" y="49607"/>
                  </a:lnTo>
                  <a:lnTo>
                    <a:pt x="105738" y="5101"/>
                  </a:lnTo>
                  <a:lnTo>
                    <a:pt x="98649" y="1418"/>
                  </a:lnTo>
                  <a:lnTo>
                    <a:pt x="91565" y="0"/>
                  </a:lnTo>
                  <a:lnTo>
                    <a:pt x="83626" y="0"/>
                  </a:lnTo>
                  <a:lnTo>
                    <a:pt x="70504" y="1260"/>
                  </a:lnTo>
                  <a:lnTo>
                    <a:pt x="58054" y="4974"/>
                  </a:lnTo>
                  <a:lnTo>
                    <a:pt x="46597" y="11042"/>
                  </a:lnTo>
                  <a:lnTo>
                    <a:pt x="36455" y="19362"/>
                  </a:lnTo>
                  <a:lnTo>
                    <a:pt x="32885" y="23244"/>
                  </a:lnTo>
                  <a:lnTo>
                    <a:pt x="24873" y="34685"/>
                  </a:lnTo>
                  <a:lnTo>
                    <a:pt x="20459" y="46197"/>
                  </a:lnTo>
                  <a:lnTo>
                    <a:pt x="18573" y="58340"/>
                  </a:lnTo>
                  <a:lnTo>
                    <a:pt x="18147" y="7167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41C0CC18-0378-A2CE-28C8-F4B3194D6357}"/>
                </a:ext>
              </a:extLst>
            </p:cNvPr>
            <p:cNvSpPr/>
            <p:nvPr/>
          </p:nvSpPr>
          <p:spPr>
            <a:xfrm>
              <a:off x="9462004" y="695635"/>
              <a:ext cx="0" cy="206932"/>
            </a:xfrm>
            <a:custGeom>
              <a:avLst/>
              <a:gdLst/>
              <a:ahLst/>
              <a:cxnLst/>
              <a:rect l="l" t="t" r="r" b="b"/>
              <a:pathLst>
                <a:path h="235289">
                  <a:moveTo>
                    <a:pt x="0" y="0"/>
                  </a:moveTo>
                  <a:lnTo>
                    <a:pt x="0" y="235289"/>
                  </a:lnTo>
                </a:path>
              </a:pathLst>
            </a:custGeom>
            <a:ln w="52861">
              <a:solidFill>
                <a:srgbClr val="0A7E36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B04B87E8-6DBC-A801-2416-529F1AB924E5}"/>
                </a:ext>
              </a:extLst>
            </p:cNvPr>
            <p:cNvSpPr/>
            <p:nvPr/>
          </p:nvSpPr>
          <p:spPr>
            <a:xfrm>
              <a:off x="9517096" y="774668"/>
              <a:ext cx="136127" cy="132138"/>
            </a:xfrm>
            <a:custGeom>
              <a:avLst/>
              <a:gdLst/>
              <a:ahLst/>
              <a:cxnLst/>
              <a:rect l="l" t="t" r="r" b="b"/>
              <a:pathLst>
                <a:path w="154782" h="150246">
                  <a:moveTo>
                    <a:pt x="63726" y="149715"/>
                  </a:moveTo>
                  <a:lnTo>
                    <a:pt x="77392" y="150246"/>
                  </a:lnTo>
                  <a:lnTo>
                    <a:pt x="93562" y="149488"/>
                  </a:lnTo>
                  <a:lnTo>
                    <a:pt x="108468" y="147062"/>
                  </a:lnTo>
                  <a:lnTo>
                    <a:pt x="121813" y="142738"/>
                  </a:lnTo>
                  <a:lnTo>
                    <a:pt x="133300" y="136287"/>
                  </a:lnTo>
                  <a:lnTo>
                    <a:pt x="142632" y="127479"/>
                  </a:lnTo>
                  <a:lnTo>
                    <a:pt x="149514" y="116086"/>
                  </a:lnTo>
                  <a:lnTo>
                    <a:pt x="153649" y="101877"/>
                  </a:lnTo>
                  <a:lnTo>
                    <a:pt x="154782" y="87595"/>
                  </a:lnTo>
                  <a:lnTo>
                    <a:pt x="154782" y="0"/>
                  </a:lnTo>
                  <a:lnTo>
                    <a:pt x="103187" y="0"/>
                  </a:lnTo>
                  <a:lnTo>
                    <a:pt x="103187" y="77674"/>
                  </a:lnTo>
                  <a:lnTo>
                    <a:pt x="101491" y="93122"/>
                  </a:lnTo>
                  <a:lnTo>
                    <a:pt x="94919" y="104024"/>
                  </a:lnTo>
                  <a:lnTo>
                    <a:pt x="81249" y="108984"/>
                  </a:lnTo>
                  <a:lnTo>
                    <a:pt x="77392" y="109141"/>
                  </a:lnTo>
                  <a:lnTo>
                    <a:pt x="62001" y="105563"/>
                  </a:lnTo>
                  <a:lnTo>
                    <a:pt x="54163" y="95759"/>
                  </a:lnTo>
                  <a:lnTo>
                    <a:pt x="51653" y="81125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87595"/>
                  </a:lnTo>
                  <a:lnTo>
                    <a:pt x="1597" y="104346"/>
                  </a:lnTo>
                  <a:lnTo>
                    <a:pt x="6190" y="118089"/>
                  </a:lnTo>
                  <a:lnTo>
                    <a:pt x="13483" y="129054"/>
                  </a:lnTo>
                  <a:lnTo>
                    <a:pt x="23180" y="137470"/>
                  </a:lnTo>
                  <a:lnTo>
                    <a:pt x="34984" y="143565"/>
                  </a:lnTo>
                  <a:lnTo>
                    <a:pt x="48598" y="147571"/>
                  </a:lnTo>
                  <a:lnTo>
                    <a:pt x="63726" y="14971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90C406F2-5660-F34E-0AB3-766C54C151CC}"/>
                </a:ext>
              </a:extLst>
            </p:cNvPr>
            <p:cNvSpPr/>
            <p:nvPr/>
          </p:nvSpPr>
          <p:spPr>
            <a:xfrm>
              <a:off x="9664530" y="770432"/>
              <a:ext cx="84100" cy="136375"/>
            </a:xfrm>
            <a:custGeom>
              <a:avLst/>
              <a:gdLst/>
              <a:ahLst/>
              <a:cxnLst/>
              <a:rect l="l" t="t" r="r" b="b"/>
              <a:pathLst>
                <a:path w="95625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5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5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7" y="86177"/>
                  </a:lnTo>
                  <a:lnTo>
                    <a:pt x="160167" y="80792"/>
                  </a:lnTo>
                  <a:lnTo>
                    <a:pt x="159080" y="64843"/>
                  </a:lnTo>
                  <a:lnTo>
                    <a:pt x="155866" y="50387"/>
                  </a:lnTo>
                  <a:lnTo>
                    <a:pt x="150590" y="37531"/>
                  </a:lnTo>
                  <a:lnTo>
                    <a:pt x="143319" y="26382"/>
                  </a:lnTo>
                  <a:lnTo>
                    <a:pt x="134120" y="17048"/>
                  </a:lnTo>
                  <a:lnTo>
                    <a:pt x="123060" y="9636"/>
                  </a:lnTo>
                  <a:lnTo>
                    <a:pt x="110206" y="4253"/>
                  </a:lnTo>
                  <a:lnTo>
                    <a:pt x="95625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3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F945F93D-C362-140C-D85A-63B9F55E5BFD}"/>
                </a:ext>
              </a:extLst>
            </p:cNvPr>
            <p:cNvSpPr/>
            <p:nvPr/>
          </p:nvSpPr>
          <p:spPr>
            <a:xfrm>
              <a:off x="9826097" y="770426"/>
              <a:ext cx="134887" cy="322105"/>
            </a:xfrm>
            <a:custGeom>
              <a:avLst/>
              <a:gdLst/>
              <a:ahLst/>
              <a:cxnLst/>
              <a:rect l="l" t="t" r="r" b="b"/>
              <a:pathLst>
                <a:path w="153371" h="366245">
                  <a:moveTo>
                    <a:pt x="153371" y="150249"/>
                  </a:moveTo>
                  <a:lnTo>
                    <a:pt x="153371" y="60382"/>
                  </a:lnTo>
                  <a:lnTo>
                    <a:pt x="152205" y="44537"/>
                  </a:lnTo>
                  <a:lnTo>
                    <a:pt x="148585" y="30614"/>
                  </a:lnTo>
                  <a:lnTo>
                    <a:pt x="142333" y="18920"/>
                  </a:lnTo>
                  <a:lnTo>
                    <a:pt x="133267" y="9764"/>
                  </a:lnTo>
                  <a:lnTo>
                    <a:pt x="121207" y="3457"/>
                  </a:lnTo>
                  <a:lnTo>
                    <a:pt x="105973" y="307"/>
                  </a:lnTo>
                  <a:lnTo>
                    <a:pt x="98658" y="0"/>
                  </a:lnTo>
                  <a:lnTo>
                    <a:pt x="84906" y="1142"/>
                  </a:lnTo>
                  <a:lnTo>
                    <a:pt x="72903" y="4898"/>
                  </a:lnTo>
                  <a:lnTo>
                    <a:pt x="62380" y="11762"/>
                  </a:lnTo>
                  <a:lnTo>
                    <a:pt x="53066" y="22226"/>
                  </a:lnTo>
                  <a:lnTo>
                    <a:pt x="51595" y="23529"/>
                  </a:lnTo>
                  <a:lnTo>
                    <a:pt x="51595" y="4817"/>
                  </a:lnTo>
                  <a:lnTo>
                    <a:pt x="0" y="4817"/>
                  </a:lnTo>
                  <a:lnTo>
                    <a:pt x="0" y="366245"/>
                  </a:lnTo>
                  <a:lnTo>
                    <a:pt x="51595" y="366245"/>
                  </a:lnTo>
                  <a:lnTo>
                    <a:pt x="51595" y="74839"/>
                  </a:lnTo>
                  <a:lnTo>
                    <a:pt x="53372" y="59821"/>
                  </a:lnTo>
                  <a:lnTo>
                    <a:pt x="59627" y="48120"/>
                  </a:lnTo>
                  <a:lnTo>
                    <a:pt x="71746" y="41728"/>
                  </a:lnTo>
                  <a:lnTo>
                    <a:pt x="78530" y="41104"/>
                  </a:lnTo>
                  <a:lnTo>
                    <a:pt x="93656" y="45704"/>
                  </a:lnTo>
                  <a:lnTo>
                    <a:pt x="100252" y="56802"/>
                  </a:lnTo>
                  <a:lnTo>
                    <a:pt x="101811" y="70344"/>
                  </a:lnTo>
                  <a:lnTo>
                    <a:pt x="101775" y="150249"/>
                  </a:lnTo>
                  <a:lnTo>
                    <a:pt x="153371" y="15024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C1857DA5-04DE-EF79-44C4-CB5D7F0D6B14}"/>
                </a:ext>
              </a:extLst>
            </p:cNvPr>
            <p:cNvSpPr/>
            <p:nvPr/>
          </p:nvSpPr>
          <p:spPr>
            <a:xfrm>
              <a:off x="9970040" y="770432"/>
              <a:ext cx="101470" cy="136375"/>
            </a:xfrm>
            <a:custGeom>
              <a:avLst/>
              <a:gdLst/>
              <a:ahLst/>
              <a:cxnLst/>
              <a:rect l="l" t="t" r="r" b="b"/>
              <a:pathLst>
                <a:path w="115375" h="155063">
                  <a:moveTo>
                    <a:pt x="1142" y="64909"/>
                  </a:moveTo>
                  <a:lnTo>
                    <a:pt x="0" y="79089"/>
                  </a:lnTo>
                  <a:lnTo>
                    <a:pt x="1403" y="93844"/>
                  </a:lnTo>
                  <a:lnTo>
                    <a:pt x="5434" y="107453"/>
                  </a:lnTo>
                  <a:lnTo>
                    <a:pt x="11823" y="119729"/>
                  </a:lnTo>
                  <a:lnTo>
                    <a:pt x="20300" y="130485"/>
                  </a:lnTo>
                  <a:lnTo>
                    <a:pt x="30597" y="139532"/>
                  </a:lnTo>
                  <a:lnTo>
                    <a:pt x="42443" y="146684"/>
                  </a:lnTo>
                  <a:lnTo>
                    <a:pt x="55569" y="151753"/>
                  </a:lnTo>
                  <a:lnTo>
                    <a:pt x="69706" y="154550"/>
                  </a:lnTo>
                  <a:lnTo>
                    <a:pt x="79091" y="155063"/>
                  </a:lnTo>
                  <a:lnTo>
                    <a:pt x="91818" y="154148"/>
                  </a:lnTo>
                  <a:lnTo>
                    <a:pt x="104276" y="151314"/>
                  </a:lnTo>
                  <a:lnTo>
                    <a:pt x="115375" y="146841"/>
                  </a:lnTo>
                  <a:lnTo>
                    <a:pt x="115375" y="103183"/>
                  </a:lnTo>
                  <a:lnTo>
                    <a:pt x="104407" y="110056"/>
                  </a:lnTo>
                  <a:lnTo>
                    <a:pt x="91799" y="113036"/>
                  </a:lnTo>
                  <a:lnTo>
                    <a:pt x="74969" y="110489"/>
                  </a:lnTo>
                  <a:lnTo>
                    <a:pt x="63506" y="103158"/>
                  </a:lnTo>
                  <a:lnTo>
                    <a:pt x="56009" y="91908"/>
                  </a:lnTo>
                  <a:lnTo>
                    <a:pt x="53294" y="77532"/>
                  </a:lnTo>
                  <a:lnTo>
                    <a:pt x="53294" y="77389"/>
                  </a:lnTo>
                  <a:lnTo>
                    <a:pt x="56113" y="63186"/>
                  </a:lnTo>
                  <a:lnTo>
                    <a:pt x="63834" y="51864"/>
                  </a:lnTo>
                  <a:lnTo>
                    <a:pt x="75348" y="44448"/>
                  </a:lnTo>
                  <a:lnTo>
                    <a:pt x="88728" y="41954"/>
                  </a:lnTo>
                  <a:lnTo>
                    <a:pt x="101420" y="44350"/>
                  </a:lnTo>
                  <a:lnTo>
                    <a:pt x="112802" y="50337"/>
                  </a:lnTo>
                  <a:lnTo>
                    <a:pt x="115375" y="52161"/>
                  </a:lnTo>
                  <a:lnTo>
                    <a:pt x="115375" y="8503"/>
                  </a:lnTo>
                  <a:lnTo>
                    <a:pt x="103697" y="3458"/>
                  </a:lnTo>
                  <a:lnTo>
                    <a:pt x="91166" y="645"/>
                  </a:lnTo>
                  <a:lnTo>
                    <a:pt x="81360" y="0"/>
                  </a:lnTo>
                  <a:lnTo>
                    <a:pt x="66443" y="1189"/>
                  </a:lnTo>
                  <a:lnTo>
                    <a:pt x="52489" y="4657"/>
                  </a:lnTo>
                  <a:lnTo>
                    <a:pt x="39716" y="10254"/>
                  </a:lnTo>
                  <a:lnTo>
                    <a:pt x="28339" y="17829"/>
                  </a:lnTo>
                  <a:lnTo>
                    <a:pt x="18576" y="27232"/>
                  </a:lnTo>
                  <a:lnTo>
                    <a:pt x="10644" y="38313"/>
                  </a:lnTo>
                  <a:lnTo>
                    <a:pt x="4761" y="50922"/>
                  </a:lnTo>
                  <a:lnTo>
                    <a:pt x="1142" y="6490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BF2FBCBB-9EF1-9C62-573A-A9E7F8384260}"/>
                </a:ext>
              </a:extLst>
            </p:cNvPr>
            <p:cNvSpPr/>
            <p:nvPr/>
          </p:nvSpPr>
          <p:spPr>
            <a:xfrm>
              <a:off x="10090215" y="770432"/>
              <a:ext cx="84101" cy="136375"/>
            </a:xfrm>
            <a:custGeom>
              <a:avLst/>
              <a:gdLst/>
              <a:ahLst/>
              <a:cxnLst/>
              <a:rect l="l" t="t" r="r" b="b"/>
              <a:pathLst>
                <a:path w="95626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6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6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8" y="86177"/>
                  </a:lnTo>
                  <a:lnTo>
                    <a:pt x="160168" y="80792"/>
                  </a:lnTo>
                  <a:lnTo>
                    <a:pt x="159082" y="64843"/>
                  </a:lnTo>
                  <a:lnTo>
                    <a:pt x="155867" y="50387"/>
                  </a:lnTo>
                  <a:lnTo>
                    <a:pt x="150591" y="37531"/>
                  </a:lnTo>
                  <a:lnTo>
                    <a:pt x="143320" y="26383"/>
                  </a:lnTo>
                  <a:lnTo>
                    <a:pt x="134121" y="17048"/>
                  </a:lnTo>
                  <a:lnTo>
                    <a:pt x="123061" y="9636"/>
                  </a:lnTo>
                  <a:lnTo>
                    <a:pt x="110207" y="4253"/>
                  </a:lnTo>
                  <a:lnTo>
                    <a:pt x="95626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4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C988FFAE-4541-0484-8897-1E5E1BA77B6B}"/>
                </a:ext>
              </a:extLst>
            </p:cNvPr>
            <p:cNvSpPr/>
            <p:nvPr/>
          </p:nvSpPr>
          <p:spPr>
            <a:xfrm>
              <a:off x="9046867" y="894437"/>
              <a:ext cx="196958" cy="200450"/>
            </a:xfrm>
            <a:custGeom>
              <a:avLst/>
              <a:gdLst/>
              <a:ahLst/>
              <a:cxnLst/>
              <a:rect l="l" t="t" r="r" b="b"/>
              <a:pathLst>
                <a:path w="223949" h="227919">
                  <a:moveTo>
                    <a:pt x="76248" y="165926"/>
                  </a:moveTo>
                  <a:lnTo>
                    <a:pt x="68076" y="154885"/>
                  </a:lnTo>
                  <a:lnTo>
                    <a:pt x="62248" y="142097"/>
                  </a:lnTo>
                  <a:lnTo>
                    <a:pt x="58818" y="128192"/>
                  </a:lnTo>
                  <a:lnTo>
                    <a:pt x="57830" y="115376"/>
                  </a:lnTo>
                  <a:lnTo>
                    <a:pt x="59029" y="101136"/>
                  </a:lnTo>
                  <a:lnTo>
                    <a:pt x="62608" y="87292"/>
                  </a:lnTo>
                  <a:lnTo>
                    <a:pt x="68541" y="74528"/>
                  </a:lnTo>
                  <a:lnTo>
                    <a:pt x="76801" y="63527"/>
                  </a:lnTo>
                  <a:lnTo>
                    <a:pt x="87364" y="54973"/>
                  </a:lnTo>
                  <a:lnTo>
                    <a:pt x="100202" y="49549"/>
                  </a:lnTo>
                  <a:lnTo>
                    <a:pt x="113393" y="47909"/>
                  </a:lnTo>
                  <a:lnTo>
                    <a:pt x="127322" y="49835"/>
                  </a:lnTo>
                  <a:lnTo>
                    <a:pt x="139271" y="55319"/>
                  </a:lnTo>
                  <a:lnTo>
                    <a:pt x="149091" y="63916"/>
                  </a:lnTo>
                  <a:lnTo>
                    <a:pt x="156635" y="75185"/>
                  </a:lnTo>
                  <a:lnTo>
                    <a:pt x="159599" y="81925"/>
                  </a:lnTo>
                  <a:lnTo>
                    <a:pt x="212328" y="59814"/>
                  </a:lnTo>
                  <a:lnTo>
                    <a:pt x="205560" y="47146"/>
                  </a:lnTo>
                  <a:lnTo>
                    <a:pt x="197668" y="35989"/>
                  </a:lnTo>
                  <a:lnTo>
                    <a:pt x="188698" y="26341"/>
                  </a:lnTo>
                  <a:lnTo>
                    <a:pt x="178700" y="18199"/>
                  </a:lnTo>
                  <a:lnTo>
                    <a:pt x="167719" y="11561"/>
                  </a:lnTo>
                  <a:lnTo>
                    <a:pt x="155806" y="6425"/>
                  </a:lnTo>
                  <a:lnTo>
                    <a:pt x="143006" y="2788"/>
                  </a:lnTo>
                  <a:lnTo>
                    <a:pt x="129367" y="648"/>
                  </a:lnTo>
                  <a:lnTo>
                    <a:pt x="115945" y="0"/>
                  </a:lnTo>
                  <a:lnTo>
                    <a:pt x="100288" y="817"/>
                  </a:lnTo>
                  <a:lnTo>
                    <a:pt x="85493" y="3227"/>
                  </a:lnTo>
                  <a:lnTo>
                    <a:pt x="71631" y="7170"/>
                  </a:lnTo>
                  <a:lnTo>
                    <a:pt x="58775" y="12582"/>
                  </a:lnTo>
                  <a:lnTo>
                    <a:pt x="46994" y="19404"/>
                  </a:lnTo>
                  <a:lnTo>
                    <a:pt x="36360" y="27572"/>
                  </a:lnTo>
                  <a:lnTo>
                    <a:pt x="26945" y="37027"/>
                  </a:lnTo>
                  <a:lnTo>
                    <a:pt x="18818" y="47705"/>
                  </a:lnTo>
                  <a:lnTo>
                    <a:pt x="12052" y="59546"/>
                  </a:lnTo>
                  <a:lnTo>
                    <a:pt x="6718" y="72489"/>
                  </a:lnTo>
                  <a:lnTo>
                    <a:pt x="2886" y="86470"/>
                  </a:lnTo>
                  <a:lnTo>
                    <a:pt x="628" y="101430"/>
                  </a:lnTo>
                  <a:lnTo>
                    <a:pt x="0" y="115092"/>
                  </a:lnTo>
                  <a:lnTo>
                    <a:pt x="867" y="130637"/>
                  </a:lnTo>
                  <a:lnTo>
                    <a:pt x="3415" y="145300"/>
                  </a:lnTo>
                  <a:lnTo>
                    <a:pt x="7567" y="159008"/>
                  </a:lnTo>
                  <a:lnTo>
                    <a:pt x="13243" y="171690"/>
                  </a:lnTo>
                  <a:lnTo>
                    <a:pt x="20365" y="183274"/>
                  </a:lnTo>
                  <a:lnTo>
                    <a:pt x="28854" y="193688"/>
                  </a:lnTo>
                  <a:lnTo>
                    <a:pt x="38633" y="202860"/>
                  </a:lnTo>
                  <a:lnTo>
                    <a:pt x="49621" y="210719"/>
                  </a:lnTo>
                  <a:lnTo>
                    <a:pt x="61741" y="217193"/>
                  </a:lnTo>
                  <a:lnTo>
                    <a:pt x="74913" y="222209"/>
                  </a:lnTo>
                  <a:lnTo>
                    <a:pt x="89061" y="225697"/>
                  </a:lnTo>
                  <a:lnTo>
                    <a:pt x="104104" y="227584"/>
                  </a:lnTo>
                  <a:lnTo>
                    <a:pt x="113958" y="227919"/>
                  </a:lnTo>
                  <a:lnTo>
                    <a:pt x="127666" y="227263"/>
                  </a:lnTo>
                  <a:lnTo>
                    <a:pt x="140861" y="225264"/>
                  </a:lnTo>
                  <a:lnTo>
                    <a:pt x="153459" y="221872"/>
                  </a:lnTo>
                  <a:lnTo>
                    <a:pt x="165379" y="217039"/>
                  </a:lnTo>
                  <a:lnTo>
                    <a:pt x="176537" y="210717"/>
                  </a:lnTo>
                  <a:lnTo>
                    <a:pt x="186853" y="202857"/>
                  </a:lnTo>
                  <a:lnTo>
                    <a:pt x="196242" y="193410"/>
                  </a:lnTo>
                  <a:lnTo>
                    <a:pt x="202123" y="185962"/>
                  </a:lnTo>
                  <a:lnTo>
                    <a:pt x="209400" y="174312"/>
                  </a:lnTo>
                  <a:lnTo>
                    <a:pt x="214829" y="162579"/>
                  </a:lnTo>
                  <a:lnTo>
                    <a:pt x="218687" y="150677"/>
                  </a:lnTo>
                  <a:lnTo>
                    <a:pt x="221254" y="138523"/>
                  </a:lnTo>
                  <a:lnTo>
                    <a:pt x="222806" y="126034"/>
                  </a:lnTo>
                  <a:lnTo>
                    <a:pt x="223622" y="113125"/>
                  </a:lnTo>
                  <a:lnTo>
                    <a:pt x="223949" y="101488"/>
                  </a:lnTo>
                  <a:lnTo>
                    <a:pt x="113677" y="101488"/>
                  </a:lnTo>
                  <a:lnTo>
                    <a:pt x="113677" y="145141"/>
                  </a:lnTo>
                  <a:lnTo>
                    <a:pt x="159034" y="145141"/>
                  </a:lnTo>
                  <a:lnTo>
                    <a:pt x="155348" y="159546"/>
                  </a:lnTo>
                  <a:lnTo>
                    <a:pt x="147697" y="170449"/>
                  </a:lnTo>
                  <a:lnTo>
                    <a:pt x="136737" y="177831"/>
                  </a:lnTo>
                  <a:lnTo>
                    <a:pt x="123121" y="181677"/>
                  </a:lnTo>
                  <a:lnTo>
                    <a:pt x="114242" y="182279"/>
                  </a:lnTo>
                  <a:lnTo>
                    <a:pt x="99388" y="180252"/>
                  </a:lnTo>
                  <a:lnTo>
                    <a:pt x="86704" y="174591"/>
                  </a:lnTo>
                  <a:lnTo>
                    <a:pt x="76248" y="165926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23">
              <a:extLst>
                <a:ext uri="{FF2B5EF4-FFF2-40B4-BE49-F238E27FC236}">
                  <a16:creationId xmlns:a16="http://schemas.microsoft.com/office/drawing/2014/main" id="{4D5FDBA4-A07D-EE7B-170C-FC3F5D90FCAD}"/>
                </a:ext>
              </a:extLst>
            </p:cNvPr>
            <p:cNvSpPr/>
            <p:nvPr/>
          </p:nvSpPr>
          <p:spPr>
            <a:xfrm>
              <a:off x="9331100" y="956518"/>
              <a:ext cx="90222" cy="136375"/>
            </a:xfrm>
            <a:custGeom>
              <a:avLst/>
              <a:gdLst/>
              <a:ahLst/>
              <a:cxnLst/>
              <a:rect l="l" t="t" r="r" b="b"/>
              <a:pathLst>
                <a:path w="102586" h="155063">
                  <a:moveTo>
                    <a:pt x="87595" y="110271"/>
                  </a:moveTo>
                  <a:lnTo>
                    <a:pt x="72444" y="107302"/>
                  </a:lnTo>
                  <a:lnTo>
                    <a:pt x="84518" y="155022"/>
                  </a:lnTo>
                  <a:lnTo>
                    <a:pt x="87595" y="155063"/>
                  </a:lnTo>
                  <a:lnTo>
                    <a:pt x="102586" y="154077"/>
                  </a:lnTo>
                  <a:lnTo>
                    <a:pt x="98087" y="108941"/>
                  </a:lnTo>
                  <a:lnTo>
                    <a:pt x="87595" y="110271"/>
                  </a:lnTo>
                  <a:close/>
                </a:path>
                <a:path w="102586" h="155063">
                  <a:moveTo>
                    <a:pt x="45023" y="8691"/>
                  </a:moveTo>
                  <a:lnTo>
                    <a:pt x="32919" y="15318"/>
                  </a:lnTo>
                  <a:lnTo>
                    <a:pt x="22303" y="23727"/>
                  </a:lnTo>
                  <a:lnTo>
                    <a:pt x="13443" y="33868"/>
                  </a:lnTo>
                  <a:lnTo>
                    <a:pt x="6606" y="45691"/>
                  </a:lnTo>
                  <a:lnTo>
                    <a:pt x="2058" y="59146"/>
                  </a:lnTo>
                  <a:lnTo>
                    <a:pt x="68" y="74184"/>
                  </a:lnTo>
                  <a:lnTo>
                    <a:pt x="0" y="77673"/>
                  </a:lnTo>
                  <a:lnTo>
                    <a:pt x="1409" y="93062"/>
                  </a:lnTo>
                  <a:lnTo>
                    <a:pt x="5456" y="106860"/>
                  </a:lnTo>
                  <a:lnTo>
                    <a:pt x="11865" y="119020"/>
                  </a:lnTo>
                  <a:lnTo>
                    <a:pt x="20360" y="129497"/>
                  </a:lnTo>
                  <a:lnTo>
                    <a:pt x="30667" y="138244"/>
                  </a:lnTo>
                  <a:lnTo>
                    <a:pt x="42512" y="145216"/>
                  </a:lnTo>
                  <a:lnTo>
                    <a:pt x="55618" y="150367"/>
                  </a:lnTo>
                  <a:lnTo>
                    <a:pt x="69712" y="153651"/>
                  </a:lnTo>
                  <a:lnTo>
                    <a:pt x="84518" y="155022"/>
                  </a:lnTo>
                  <a:lnTo>
                    <a:pt x="72444" y="107302"/>
                  </a:lnTo>
                  <a:lnTo>
                    <a:pt x="61641" y="99204"/>
                  </a:lnTo>
                  <a:lnTo>
                    <a:pt x="55602" y="87188"/>
                  </a:lnTo>
                  <a:lnTo>
                    <a:pt x="54428" y="77673"/>
                  </a:lnTo>
                  <a:lnTo>
                    <a:pt x="57063" y="63978"/>
                  </a:lnTo>
                  <a:lnTo>
                    <a:pt x="64696" y="53011"/>
                  </a:lnTo>
                  <a:lnTo>
                    <a:pt x="76915" y="46242"/>
                  </a:lnTo>
                  <a:lnTo>
                    <a:pt x="87595" y="44787"/>
                  </a:lnTo>
                  <a:lnTo>
                    <a:pt x="102689" y="47875"/>
                  </a:lnTo>
                  <a:lnTo>
                    <a:pt x="113475" y="56158"/>
                  </a:lnTo>
                  <a:lnTo>
                    <a:pt x="119541" y="68166"/>
                  </a:lnTo>
                  <a:lnTo>
                    <a:pt x="120761" y="77673"/>
                  </a:lnTo>
                  <a:lnTo>
                    <a:pt x="118103" y="91615"/>
                  </a:lnTo>
                  <a:lnTo>
                    <a:pt x="110407" y="102442"/>
                  </a:lnTo>
                  <a:lnTo>
                    <a:pt x="98087" y="108941"/>
                  </a:lnTo>
                  <a:lnTo>
                    <a:pt x="102586" y="154077"/>
                  </a:lnTo>
                  <a:lnTo>
                    <a:pt x="116887" y="151157"/>
                  </a:lnTo>
                  <a:lnTo>
                    <a:pt x="130230" y="146352"/>
                  </a:lnTo>
                  <a:lnTo>
                    <a:pt x="142345" y="139717"/>
                  </a:lnTo>
                  <a:lnTo>
                    <a:pt x="152966" y="131304"/>
                  </a:lnTo>
                  <a:lnTo>
                    <a:pt x="161823" y="121164"/>
                  </a:lnTo>
                  <a:lnTo>
                    <a:pt x="168648" y="109351"/>
                  </a:lnTo>
                  <a:lnTo>
                    <a:pt x="173174" y="95917"/>
                  </a:lnTo>
                  <a:lnTo>
                    <a:pt x="175130" y="80913"/>
                  </a:lnTo>
                  <a:lnTo>
                    <a:pt x="175190" y="77673"/>
                  </a:lnTo>
                  <a:lnTo>
                    <a:pt x="173793" y="62296"/>
                  </a:lnTo>
                  <a:lnTo>
                    <a:pt x="169781" y="48491"/>
                  </a:lnTo>
                  <a:lnTo>
                    <a:pt x="163421" y="36308"/>
                  </a:lnTo>
                  <a:lnTo>
                    <a:pt x="154981" y="25795"/>
                  </a:lnTo>
                  <a:lnTo>
                    <a:pt x="144726" y="17004"/>
                  </a:lnTo>
                  <a:lnTo>
                    <a:pt x="132924" y="9983"/>
                  </a:lnTo>
                  <a:lnTo>
                    <a:pt x="119842" y="4784"/>
                  </a:lnTo>
                  <a:lnTo>
                    <a:pt x="105748" y="1455"/>
                  </a:lnTo>
                  <a:lnTo>
                    <a:pt x="90908" y="47"/>
                  </a:lnTo>
                  <a:lnTo>
                    <a:pt x="87595" y="0"/>
                  </a:lnTo>
                  <a:lnTo>
                    <a:pt x="72628" y="982"/>
                  </a:lnTo>
                  <a:lnTo>
                    <a:pt x="58349" y="3896"/>
                  </a:lnTo>
                  <a:lnTo>
                    <a:pt x="45023" y="869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C5B31679-C5E8-C166-1DF7-7D96C97AF40D}"/>
                </a:ext>
              </a:extLst>
            </p:cNvPr>
            <p:cNvSpPr/>
            <p:nvPr/>
          </p:nvSpPr>
          <p:spPr>
            <a:xfrm>
              <a:off x="9496643" y="881720"/>
              <a:ext cx="149089" cy="211172"/>
            </a:xfrm>
            <a:custGeom>
              <a:avLst/>
              <a:gdLst/>
              <a:ahLst/>
              <a:cxnLst/>
              <a:rect l="l" t="t" r="r" b="b"/>
              <a:pathLst>
                <a:path w="169520" h="240110">
                  <a:moveTo>
                    <a:pt x="51595" y="235289"/>
                  </a:moveTo>
                  <a:lnTo>
                    <a:pt x="51595" y="219132"/>
                  </a:lnTo>
                  <a:lnTo>
                    <a:pt x="52160" y="219132"/>
                  </a:lnTo>
                  <a:lnTo>
                    <a:pt x="61003" y="228850"/>
                  </a:lnTo>
                  <a:lnTo>
                    <a:pt x="57106" y="184250"/>
                  </a:lnTo>
                  <a:lnTo>
                    <a:pt x="51067" y="172234"/>
                  </a:lnTo>
                  <a:lnTo>
                    <a:pt x="49893" y="162720"/>
                  </a:lnTo>
                  <a:lnTo>
                    <a:pt x="52528" y="149025"/>
                  </a:lnTo>
                  <a:lnTo>
                    <a:pt x="60161" y="138057"/>
                  </a:lnTo>
                  <a:lnTo>
                    <a:pt x="72380" y="131288"/>
                  </a:lnTo>
                  <a:lnTo>
                    <a:pt x="83059" y="129834"/>
                  </a:lnTo>
                  <a:lnTo>
                    <a:pt x="98153" y="132922"/>
                  </a:lnTo>
                  <a:lnTo>
                    <a:pt x="108939" y="141205"/>
                  </a:lnTo>
                  <a:lnTo>
                    <a:pt x="115006" y="153212"/>
                  </a:lnTo>
                  <a:lnTo>
                    <a:pt x="116670" y="87783"/>
                  </a:lnTo>
                  <a:lnTo>
                    <a:pt x="102287" y="85252"/>
                  </a:lnTo>
                  <a:lnTo>
                    <a:pt x="96667" y="85046"/>
                  </a:lnTo>
                  <a:lnTo>
                    <a:pt x="83643" y="86313"/>
                  </a:lnTo>
                  <a:lnTo>
                    <a:pt x="71104" y="90131"/>
                  </a:lnTo>
                  <a:lnTo>
                    <a:pt x="59766" y="96533"/>
                  </a:lnTo>
                  <a:lnTo>
                    <a:pt x="51595" y="104039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235289"/>
                  </a:lnTo>
                  <a:lnTo>
                    <a:pt x="51595" y="235289"/>
                  </a:lnTo>
                  <a:close/>
                </a:path>
                <a:path w="169520" h="240110">
                  <a:moveTo>
                    <a:pt x="115006" y="153212"/>
                  </a:moveTo>
                  <a:lnTo>
                    <a:pt x="116226" y="162720"/>
                  </a:lnTo>
                  <a:lnTo>
                    <a:pt x="113568" y="176661"/>
                  </a:lnTo>
                  <a:lnTo>
                    <a:pt x="105872" y="187488"/>
                  </a:lnTo>
                  <a:lnTo>
                    <a:pt x="93552" y="193988"/>
                  </a:lnTo>
                  <a:lnTo>
                    <a:pt x="83059" y="195318"/>
                  </a:lnTo>
                  <a:lnTo>
                    <a:pt x="67908" y="192349"/>
                  </a:lnTo>
                  <a:lnTo>
                    <a:pt x="57106" y="184250"/>
                  </a:lnTo>
                  <a:lnTo>
                    <a:pt x="61003" y="228850"/>
                  </a:lnTo>
                  <a:lnTo>
                    <a:pt x="72266" y="235479"/>
                  </a:lnTo>
                  <a:lnTo>
                    <a:pt x="85012" y="239170"/>
                  </a:lnTo>
                  <a:lnTo>
                    <a:pt x="96098" y="240110"/>
                  </a:lnTo>
                  <a:lnTo>
                    <a:pt x="110966" y="238646"/>
                  </a:lnTo>
                  <a:lnTo>
                    <a:pt x="124538" y="234454"/>
                  </a:lnTo>
                  <a:lnTo>
                    <a:pt x="136644" y="227829"/>
                  </a:lnTo>
                  <a:lnTo>
                    <a:pt x="147116" y="219068"/>
                  </a:lnTo>
                  <a:lnTo>
                    <a:pt x="155787" y="208470"/>
                  </a:lnTo>
                  <a:lnTo>
                    <a:pt x="162487" y="196329"/>
                  </a:lnTo>
                  <a:lnTo>
                    <a:pt x="167048" y="182942"/>
                  </a:lnTo>
                  <a:lnTo>
                    <a:pt x="169302" y="168608"/>
                  </a:lnTo>
                  <a:lnTo>
                    <a:pt x="169520" y="162435"/>
                  </a:lnTo>
                  <a:lnTo>
                    <a:pt x="168273" y="147802"/>
                  </a:lnTo>
                  <a:lnTo>
                    <a:pt x="164645" y="133985"/>
                  </a:lnTo>
                  <a:lnTo>
                    <a:pt x="158803" y="121287"/>
                  </a:lnTo>
                  <a:lnTo>
                    <a:pt x="150917" y="110013"/>
                  </a:lnTo>
                  <a:lnTo>
                    <a:pt x="141153" y="100468"/>
                  </a:lnTo>
                  <a:lnTo>
                    <a:pt x="129682" y="92956"/>
                  </a:lnTo>
                  <a:lnTo>
                    <a:pt x="116670" y="87783"/>
                  </a:lnTo>
                  <a:lnTo>
                    <a:pt x="115006" y="153212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5CCF11F4-55C7-F775-C16B-34F16738CAA7}"/>
                </a:ext>
              </a:extLst>
            </p:cNvPr>
            <p:cNvSpPr/>
            <p:nvPr/>
          </p:nvSpPr>
          <p:spPr>
            <a:xfrm>
              <a:off x="9658957" y="956518"/>
              <a:ext cx="104137" cy="136375"/>
            </a:xfrm>
            <a:custGeom>
              <a:avLst/>
              <a:gdLst/>
              <a:ahLst/>
              <a:cxnLst/>
              <a:rect l="l" t="t" r="r" b="b"/>
              <a:pathLst>
                <a:path w="118408" h="155063">
                  <a:moveTo>
                    <a:pt x="53294" y="77673"/>
                  </a:moveTo>
                  <a:lnTo>
                    <a:pt x="55929" y="63978"/>
                  </a:lnTo>
                  <a:lnTo>
                    <a:pt x="63561" y="53011"/>
                  </a:lnTo>
                  <a:lnTo>
                    <a:pt x="75781" y="46242"/>
                  </a:lnTo>
                  <a:lnTo>
                    <a:pt x="86461" y="44787"/>
                  </a:lnTo>
                  <a:lnTo>
                    <a:pt x="101555" y="47875"/>
                  </a:lnTo>
                  <a:lnTo>
                    <a:pt x="112341" y="56158"/>
                  </a:lnTo>
                  <a:lnTo>
                    <a:pt x="118408" y="68165"/>
                  </a:lnTo>
                  <a:lnTo>
                    <a:pt x="117929" y="4817"/>
                  </a:lnTo>
                  <a:lnTo>
                    <a:pt x="117929" y="18992"/>
                  </a:lnTo>
                  <a:lnTo>
                    <a:pt x="108295" y="10369"/>
                  </a:lnTo>
                  <a:lnTo>
                    <a:pt x="96713" y="4354"/>
                  </a:lnTo>
                  <a:lnTo>
                    <a:pt x="83988" y="917"/>
                  </a:lnTo>
                  <a:lnTo>
                    <a:pt x="72853" y="0"/>
                  </a:lnTo>
                  <a:lnTo>
                    <a:pt x="58006" y="1479"/>
                  </a:lnTo>
                  <a:lnTo>
                    <a:pt x="44468" y="5712"/>
                  </a:lnTo>
                  <a:lnTo>
                    <a:pt x="53294" y="77673"/>
                  </a:lnTo>
                  <a:close/>
                </a:path>
                <a:path w="118408" h="155063">
                  <a:moveTo>
                    <a:pt x="172" y="71914"/>
                  </a:moveTo>
                  <a:lnTo>
                    <a:pt x="0" y="77388"/>
                  </a:lnTo>
                  <a:lnTo>
                    <a:pt x="1255" y="91951"/>
                  </a:lnTo>
                  <a:lnTo>
                    <a:pt x="4903" y="105729"/>
                  </a:lnTo>
                  <a:lnTo>
                    <a:pt x="10766" y="118416"/>
                  </a:lnTo>
                  <a:lnTo>
                    <a:pt x="18669" y="129706"/>
                  </a:lnTo>
                  <a:lnTo>
                    <a:pt x="28433" y="139296"/>
                  </a:lnTo>
                  <a:lnTo>
                    <a:pt x="39882" y="146879"/>
                  </a:lnTo>
                  <a:lnTo>
                    <a:pt x="52839" y="152149"/>
                  </a:lnTo>
                  <a:lnTo>
                    <a:pt x="67127" y="154802"/>
                  </a:lnTo>
                  <a:lnTo>
                    <a:pt x="73422" y="155063"/>
                  </a:lnTo>
                  <a:lnTo>
                    <a:pt x="86733" y="153707"/>
                  </a:lnTo>
                  <a:lnTo>
                    <a:pt x="99365" y="149538"/>
                  </a:lnTo>
                  <a:lnTo>
                    <a:pt x="110293" y="142406"/>
                  </a:lnTo>
                  <a:lnTo>
                    <a:pt x="117360" y="134085"/>
                  </a:lnTo>
                  <a:lnTo>
                    <a:pt x="117929" y="134085"/>
                  </a:lnTo>
                  <a:lnTo>
                    <a:pt x="117929" y="150242"/>
                  </a:lnTo>
                  <a:lnTo>
                    <a:pt x="169520" y="150242"/>
                  </a:lnTo>
                  <a:lnTo>
                    <a:pt x="169520" y="4817"/>
                  </a:lnTo>
                  <a:lnTo>
                    <a:pt x="117929" y="4817"/>
                  </a:lnTo>
                  <a:lnTo>
                    <a:pt x="118408" y="68165"/>
                  </a:lnTo>
                  <a:lnTo>
                    <a:pt x="119628" y="77673"/>
                  </a:lnTo>
                  <a:lnTo>
                    <a:pt x="116970" y="91614"/>
                  </a:lnTo>
                  <a:lnTo>
                    <a:pt x="109273" y="102441"/>
                  </a:lnTo>
                  <a:lnTo>
                    <a:pt x="96954" y="108941"/>
                  </a:lnTo>
                  <a:lnTo>
                    <a:pt x="86461" y="110271"/>
                  </a:lnTo>
                  <a:lnTo>
                    <a:pt x="71310" y="107302"/>
                  </a:lnTo>
                  <a:lnTo>
                    <a:pt x="60507" y="99204"/>
                  </a:lnTo>
                  <a:lnTo>
                    <a:pt x="54468" y="87188"/>
                  </a:lnTo>
                  <a:lnTo>
                    <a:pt x="53294" y="77673"/>
                  </a:lnTo>
                  <a:lnTo>
                    <a:pt x="44468" y="5712"/>
                  </a:lnTo>
                  <a:lnTo>
                    <a:pt x="32409" y="12397"/>
                  </a:lnTo>
                  <a:lnTo>
                    <a:pt x="21996" y="21227"/>
                  </a:lnTo>
                  <a:lnTo>
                    <a:pt x="13397" y="31898"/>
                  </a:lnTo>
                  <a:lnTo>
                    <a:pt x="6781" y="44106"/>
                  </a:lnTo>
                  <a:lnTo>
                    <a:pt x="2317" y="57546"/>
                  </a:lnTo>
                  <a:lnTo>
                    <a:pt x="172" y="71914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6">
              <a:extLst>
                <a:ext uri="{FF2B5EF4-FFF2-40B4-BE49-F238E27FC236}">
                  <a16:creationId xmlns:a16="http://schemas.microsoft.com/office/drawing/2014/main" id="{7076BFD9-69D8-7C17-56C0-EC611F30B0C4}"/>
                </a:ext>
              </a:extLst>
            </p:cNvPr>
            <p:cNvSpPr/>
            <p:nvPr/>
          </p:nvSpPr>
          <p:spPr>
            <a:xfrm>
              <a:off x="9044283" y="1128587"/>
              <a:ext cx="37629" cy="51348"/>
            </a:xfrm>
            <a:custGeom>
              <a:avLst/>
              <a:gdLst/>
              <a:ahLst/>
              <a:cxnLst/>
              <a:rect l="l" t="t" r="r" b="b"/>
              <a:pathLst>
                <a:path w="42786" h="58385">
                  <a:moveTo>
                    <a:pt x="0" y="58385"/>
                  </a:moveTo>
                  <a:lnTo>
                    <a:pt x="42786" y="58385"/>
                  </a:lnTo>
                  <a:lnTo>
                    <a:pt x="42786" y="47376"/>
                  </a:lnTo>
                  <a:lnTo>
                    <a:pt x="13511" y="47376"/>
                  </a:lnTo>
                  <a:lnTo>
                    <a:pt x="13511" y="0"/>
                  </a:lnTo>
                  <a:lnTo>
                    <a:pt x="0" y="0"/>
                  </a:lnTo>
                  <a:lnTo>
                    <a:pt x="0" y="5838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7">
              <a:extLst>
                <a:ext uri="{FF2B5EF4-FFF2-40B4-BE49-F238E27FC236}">
                  <a16:creationId xmlns:a16="http://schemas.microsoft.com/office/drawing/2014/main" id="{AA9547A3-ADFF-8180-4240-177CD0BC5B03}"/>
                </a:ext>
              </a:extLst>
            </p:cNvPr>
            <p:cNvSpPr/>
            <p:nvPr/>
          </p:nvSpPr>
          <p:spPr>
            <a:xfrm>
              <a:off x="9086385" y="1122207"/>
              <a:ext cx="12835" cy="57727"/>
            </a:xfrm>
            <a:custGeom>
              <a:avLst/>
              <a:gdLst/>
              <a:ahLst/>
              <a:cxnLst/>
              <a:rect l="l" t="t" r="r" b="b"/>
              <a:pathLst>
                <a:path w="14594" h="65638">
                  <a:moveTo>
                    <a:pt x="1584" y="20768"/>
                  </a:moveTo>
                  <a:lnTo>
                    <a:pt x="1584" y="65638"/>
                  </a:lnTo>
                  <a:lnTo>
                    <a:pt x="14594" y="65638"/>
                  </a:lnTo>
                  <a:lnTo>
                    <a:pt x="14594" y="20768"/>
                  </a:lnTo>
                  <a:lnTo>
                    <a:pt x="1584" y="20768"/>
                  </a:lnTo>
                  <a:close/>
                </a:path>
                <a:path w="14594" h="65638">
                  <a:moveTo>
                    <a:pt x="16178" y="7005"/>
                  </a:moveTo>
                  <a:lnTo>
                    <a:pt x="16178" y="3002"/>
                  </a:lnTo>
                  <a:lnTo>
                    <a:pt x="12928" y="0"/>
                  </a:lnTo>
                  <a:lnTo>
                    <a:pt x="3251" y="0"/>
                  </a:lnTo>
                  <a:lnTo>
                    <a:pt x="0" y="3167"/>
                  </a:lnTo>
                  <a:lnTo>
                    <a:pt x="0" y="11343"/>
                  </a:lnTo>
                  <a:lnTo>
                    <a:pt x="3251" y="14511"/>
                  </a:lnTo>
                  <a:lnTo>
                    <a:pt x="12928" y="14511"/>
                  </a:lnTo>
                  <a:lnTo>
                    <a:pt x="16178" y="11343"/>
                  </a:lnTo>
                  <a:lnTo>
                    <a:pt x="16178" y="70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00322CE5-5457-2415-5F05-16ABA5F0306A}"/>
                </a:ext>
              </a:extLst>
            </p:cNvPr>
            <p:cNvSpPr/>
            <p:nvPr/>
          </p:nvSpPr>
          <p:spPr>
            <a:xfrm>
              <a:off x="9103994" y="1140473"/>
              <a:ext cx="45038" cy="39462"/>
            </a:xfrm>
            <a:custGeom>
              <a:avLst/>
              <a:gdLst/>
              <a:ahLst/>
              <a:cxnLst/>
              <a:rect l="l" t="t" r="r" b="b"/>
              <a:pathLst>
                <a:path w="51210" h="44870">
                  <a:moveTo>
                    <a:pt x="51210" y="0"/>
                  </a:moveTo>
                  <a:lnTo>
                    <a:pt x="38699" y="0"/>
                  </a:lnTo>
                  <a:lnTo>
                    <a:pt x="25854" y="30524"/>
                  </a:lnTo>
                  <a:lnTo>
                    <a:pt x="13427" y="0"/>
                  </a:lnTo>
                  <a:lnTo>
                    <a:pt x="0" y="0"/>
                  </a:lnTo>
                  <a:lnTo>
                    <a:pt x="18849" y="44870"/>
                  </a:lnTo>
                  <a:lnTo>
                    <a:pt x="32277" y="44870"/>
                  </a:lnTo>
                  <a:lnTo>
                    <a:pt x="51210" y="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29">
              <a:extLst>
                <a:ext uri="{FF2B5EF4-FFF2-40B4-BE49-F238E27FC236}">
                  <a16:creationId xmlns:a16="http://schemas.microsoft.com/office/drawing/2014/main" id="{1FAE5988-EFEA-441E-8422-EC26D5412940}"/>
                </a:ext>
              </a:extLst>
            </p:cNvPr>
            <p:cNvSpPr/>
            <p:nvPr/>
          </p:nvSpPr>
          <p:spPr>
            <a:xfrm>
              <a:off x="9149690" y="1139883"/>
              <a:ext cx="41593" cy="40637"/>
            </a:xfrm>
            <a:custGeom>
              <a:avLst/>
              <a:gdLst/>
              <a:ahLst/>
              <a:cxnLst/>
              <a:rect l="l" t="t" r="r" b="b"/>
              <a:pathLst>
                <a:path w="47293" h="46206">
                  <a:moveTo>
                    <a:pt x="44122" y="38952"/>
                  </a:moveTo>
                  <a:lnTo>
                    <a:pt x="37199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2" y="35780"/>
                  </a:lnTo>
                  <a:lnTo>
                    <a:pt x="14345" y="32360"/>
                  </a:lnTo>
                  <a:lnTo>
                    <a:pt x="13097" y="26774"/>
                  </a:lnTo>
                  <a:lnTo>
                    <a:pt x="12928" y="19184"/>
                  </a:lnTo>
                  <a:lnTo>
                    <a:pt x="13845" y="13428"/>
                  </a:lnTo>
                  <a:lnTo>
                    <a:pt x="10150" y="3900"/>
                  </a:lnTo>
                  <a:lnTo>
                    <a:pt x="1632" y="14282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7" y="46206"/>
                  </a:lnTo>
                  <a:lnTo>
                    <a:pt x="33696" y="46206"/>
                  </a:lnTo>
                  <a:lnTo>
                    <a:pt x="39952" y="43704"/>
                  </a:lnTo>
                  <a:lnTo>
                    <a:pt x="44122" y="38952"/>
                  </a:lnTo>
                  <a:close/>
                </a:path>
                <a:path w="47293" h="46206">
                  <a:moveTo>
                    <a:pt x="24023" y="9842"/>
                  </a:moveTo>
                  <a:lnTo>
                    <a:pt x="29862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8" y="19184"/>
                  </a:lnTo>
                  <a:lnTo>
                    <a:pt x="13097" y="26774"/>
                  </a:lnTo>
                  <a:lnTo>
                    <a:pt x="47042" y="26774"/>
                  </a:lnTo>
                  <a:lnTo>
                    <a:pt x="47293" y="23271"/>
                  </a:lnTo>
                  <a:lnTo>
                    <a:pt x="43173" y="9269"/>
                  </a:lnTo>
                  <a:lnTo>
                    <a:pt x="32454" y="1358"/>
                  </a:lnTo>
                  <a:lnTo>
                    <a:pt x="23940" y="0"/>
                  </a:lnTo>
                  <a:lnTo>
                    <a:pt x="10150" y="3900"/>
                  </a:lnTo>
                  <a:lnTo>
                    <a:pt x="13845" y="13428"/>
                  </a:lnTo>
                  <a:lnTo>
                    <a:pt x="18101" y="9842"/>
                  </a:lnTo>
                  <a:lnTo>
                    <a:pt x="24023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0">
              <a:extLst>
                <a:ext uri="{FF2B5EF4-FFF2-40B4-BE49-F238E27FC236}">
                  <a16:creationId xmlns:a16="http://schemas.microsoft.com/office/drawing/2014/main" id="{5CD4FD43-2AA2-0107-D85A-9529E619F928}"/>
                </a:ext>
              </a:extLst>
            </p:cNvPr>
            <p:cNvSpPr/>
            <p:nvPr/>
          </p:nvSpPr>
          <p:spPr>
            <a:xfrm>
              <a:off x="9213364" y="1128587"/>
              <a:ext cx="51712" cy="51348"/>
            </a:xfrm>
            <a:custGeom>
              <a:avLst/>
              <a:gdLst/>
              <a:ahLst/>
              <a:cxnLst/>
              <a:rect l="l" t="t" r="r" b="b"/>
              <a:pathLst>
                <a:path w="58798" h="58385">
                  <a:moveTo>
                    <a:pt x="22600" y="37533"/>
                  </a:moveTo>
                  <a:lnTo>
                    <a:pt x="22600" y="58385"/>
                  </a:lnTo>
                  <a:lnTo>
                    <a:pt x="36111" y="58385"/>
                  </a:lnTo>
                  <a:lnTo>
                    <a:pt x="36111" y="37699"/>
                  </a:lnTo>
                  <a:lnTo>
                    <a:pt x="58798" y="0"/>
                  </a:lnTo>
                  <a:lnTo>
                    <a:pt x="45535" y="0"/>
                  </a:lnTo>
                  <a:lnTo>
                    <a:pt x="29941" y="25942"/>
                  </a:lnTo>
                  <a:lnTo>
                    <a:pt x="14345" y="0"/>
                  </a:lnTo>
                  <a:lnTo>
                    <a:pt x="0" y="0"/>
                  </a:lnTo>
                  <a:lnTo>
                    <a:pt x="22600" y="3753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1">
              <a:extLst>
                <a:ext uri="{FF2B5EF4-FFF2-40B4-BE49-F238E27FC236}">
                  <a16:creationId xmlns:a16="http://schemas.microsoft.com/office/drawing/2014/main" id="{8A53B564-7330-A231-56AE-84405D852DD4}"/>
                </a:ext>
              </a:extLst>
            </p:cNvPr>
            <p:cNvSpPr/>
            <p:nvPr/>
          </p:nvSpPr>
          <p:spPr>
            <a:xfrm>
              <a:off x="9261920" y="1139883"/>
              <a:ext cx="43354" cy="40637"/>
            </a:xfrm>
            <a:custGeom>
              <a:avLst/>
              <a:gdLst/>
              <a:ahLst/>
              <a:cxnLst/>
              <a:rect l="l" t="t" r="r" b="b"/>
              <a:pathLst>
                <a:path w="49295" h="46206">
                  <a:moveTo>
                    <a:pt x="18183" y="10678"/>
                  </a:moveTo>
                  <a:lnTo>
                    <a:pt x="31193" y="10678"/>
                  </a:lnTo>
                  <a:lnTo>
                    <a:pt x="36114" y="15346"/>
                  </a:lnTo>
                  <a:lnTo>
                    <a:pt x="36114" y="30859"/>
                  </a:lnTo>
                  <a:lnTo>
                    <a:pt x="31193" y="35532"/>
                  </a:lnTo>
                  <a:lnTo>
                    <a:pt x="24688" y="35532"/>
                  </a:lnTo>
                  <a:lnTo>
                    <a:pt x="24688" y="46206"/>
                  </a:lnTo>
                  <a:lnTo>
                    <a:pt x="38782" y="42434"/>
                  </a:lnTo>
                  <a:lnTo>
                    <a:pt x="47492" y="32328"/>
                  </a:lnTo>
                  <a:lnTo>
                    <a:pt x="49295" y="23105"/>
                  </a:lnTo>
                  <a:lnTo>
                    <a:pt x="45244" y="9820"/>
                  </a:lnTo>
                  <a:lnTo>
                    <a:pt x="34461" y="1677"/>
                  </a:lnTo>
                  <a:lnTo>
                    <a:pt x="24688" y="0"/>
                  </a:lnTo>
                  <a:lnTo>
                    <a:pt x="10590" y="3759"/>
                  </a:lnTo>
                  <a:lnTo>
                    <a:pt x="1835" y="13834"/>
                  </a:lnTo>
                  <a:lnTo>
                    <a:pt x="0" y="23105"/>
                  </a:lnTo>
                  <a:lnTo>
                    <a:pt x="4063" y="36370"/>
                  </a:lnTo>
                  <a:lnTo>
                    <a:pt x="14857" y="44513"/>
                  </a:lnTo>
                  <a:lnTo>
                    <a:pt x="13180" y="30859"/>
                  </a:lnTo>
                  <a:lnTo>
                    <a:pt x="13180" y="15346"/>
                  </a:lnTo>
                  <a:lnTo>
                    <a:pt x="18183" y="10678"/>
                  </a:lnTo>
                  <a:close/>
                </a:path>
                <a:path w="49295" h="46206">
                  <a:moveTo>
                    <a:pt x="18183" y="35532"/>
                  </a:moveTo>
                  <a:lnTo>
                    <a:pt x="13180" y="30859"/>
                  </a:lnTo>
                  <a:lnTo>
                    <a:pt x="14857" y="44513"/>
                  </a:lnTo>
                  <a:lnTo>
                    <a:pt x="24688" y="46206"/>
                  </a:lnTo>
                  <a:lnTo>
                    <a:pt x="24688" y="35532"/>
                  </a:lnTo>
                  <a:lnTo>
                    <a:pt x="18183" y="3553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2">
              <a:extLst>
                <a:ext uri="{FF2B5EF4-FFF2-40B4-BE49-F238E27FC236}">
                  <a16:creationId xmlns:a16="http://schemas.microsoft.com/office/drawing/2014/main" id="{0916DFFB-3438-23A1-4C05-54D4B3975405}"/>
                </a:ext>
              </a:extLst>
            </p:cNvPr>
            <p:cNvSpPr/>
            <p:nvPr/>
          </p:nvSpPr>
          <p:spPr>
            <a:xfrm>
              <a:off x="9312682" y="1140473"/>
              <a:ext cx="39975" cy="40047"/>
            </a:xfrm>
            <a:custGeom>
              <a:avLst/>
              <a:gdLst/>
              <a:ahLst/>
              <a:cxnLst/>
              <a:rect l="l" t="t" r="r" b="b"/>
              <a:pathLst>
                <a:path w="45453" h="45535">
                  <a:moveTo>
                    <a:pt x="13009" y="30941"/>
                  </a:moveTo>
                  <a:lnTo>
                    <a:pt x="13009" y="0"/>
                  </a:lnTo>
                  <a:lnTo>
                    <a:pt x="0" y="0"/>
                  </a:lnTo>
                  <a:lnTo>
                    <a:pt x="0" y="25354"/>
                  </a:lnTo>
                  <a:lnTo>
                    <a:pt x="4510" y="39724"/>
                  </a:lnTo>
                  <a:lnTo>
                    <a:pt x="16298" y="45388"/>
                  </a:lnTo>
                  <a:lnTo>
                    <a:pt x="19180" y="45535"/>
                  </a:lnTo>
                  <a:lnTo>
                    <a:pt x="24684" y="45535"/>
                  </a:lnTo>
                  <a:lnTo>
                    <a:pt x="29688" y="43451"/>
                  </a:lnTo>
                  <a:lnTo>
                    <a:pt x="33108" y="39531"/>
                  </a:lnTo>
                  <a:lnTo>
                    <a:pt x="33108" y="44870"/>
                  </a:lnTo>
                  <a:lnTo>
                    <a:pt x="45453" y="44870"/>
                  </a:lnTo>
                  <a:lnTo>
                    <a:pt x="45453" y="0"/>
                  </a:lnTo>
                  <a:lnTo>
                    <a:pt x="32443" y="0"/>
                  </a:lnTo>
                  <a:lnTo>
                    <a:pt x="32443" y="30440"/>
                  </a:lnTo>
                  <a:lnTo>
                    <a:pt x="28105" y="34278"/>
                  </a:lnTo>
                  <a:lnTo>
                    <a:pt x="16347" y="34278"/>
                  </a:lnTo>
                  <a:lnTo>
                    <a:pt x="13009" y="3094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33">
              <a:extLst>
                <a:ext uri="{FF2B5EF4-FFF2-40B4-BE49-F238E27FC236}">
                  <a16:creationId xmlns:a16="http://schemas.microsoft.com/office/drawing/2014/main" id="{5A429BD5-EC96-6EE3-0D79-C2F747353868}"/>
                </a:ext>
              </a:extLst>
            </p:cNvPr>
            <p:cNvSpPr/>
            <p:nvPr/>
          </p:nvSpPr>
          <p:spPr>
            <a:xfrm>
              <a:off x="9363293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6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8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bject 34">
              <a:extLst>
                <a:ext uri="{FF2B5EF4-FFF2-40B4-BE49-F238E27FC236}">
                  <a16:creationId xmlns:a16="http://schemas.microsoft.com/office/drawing/2014/main" id="{1444CF14-BEFA-991F-14CD-6BA3CD9F6CB2}"/>
                </a:ext>
              </a:extLst>
            </p:cNvPr>
            <p:cNvSpPr/>
            <p:nvPr/>
          </p:nvSpPr>
          <p:spPr>
            <a:xfrm>
              <a:off x="9416473" y="1128587"/>
              <a:ext cx="51639" cy="51348"/>
            </a:xfrm>
            <a:custGeom>
              <a:avLst/>
              <a:gdLst/>
              <a:ahLst/>
              <a:cxnLst/>
              <a:rect l="l" t="t" r="r" b="b"/>
              <a:pathLst>
                <a:path w="58715" h="58385">
                  <a:moveTo>
                    <a:pt x="46713" y="5580"/>
                  </a:moveTo>
                  <a:lnTo>
                    <a:pt x="33301" y="515"/>
                  </a:lnTo>
                  <a:lnTo>
                    <a:pt x="26521" y="0"/>
                  </a:lnTo>
                  <a:lnTo>
                    <a:pt x="0" y="0"/>
                  </a:lnTo>
                  <a:lnTo>
                    <a:pt x="13511" y="11095"/>
                  </a:lnTo>
                  <a:lnTo>
                    <a:pt x="25855" y="11095"/>
                  </a:lnTo>
                  <a:lnTo>
                    <a:pt x="39418" y="15613"/>
                  </a:lnTo>
                  <a:lnTo>
                    <a:pt x="45008" y="27974"/>
                  </a:lnTo>
                  <a:lnTo>
                    <a:pt x="45039" y="29193"/>
                  </a:lnTo>
                  <a:lnTo>
                    <a:pt x="40159" y="42082"/>
                  </a:lnTo>
                  <a:lnTo>
                    <a:pt x="27124" y="47265"/>
                  </a:lnTo>
                  <a:lnTo>
                    <a:pt x="26521" y="58385"/>
                  </a:lnTo>
                  <a:lnTo>
                    <a:pt x="41551" y="55570"/>
                  </a:lnTo>
                  <a:lnTo>
                    <a:pt x="52442" y="47656"/>
                  </a:lnTo>
                  <a:lnTo>
                    <a:pt x="58131" y="35443"/>
                  </a:lnTo>
                  <a:lnTo>
                    <a:pt x="58715" y="29193"/>
                  </a:lnTo>
                  <a:lnTo>
                    <a:pt x="55538" y="15407"/>
                  </a:lnTo>
                  <a:lnTo>
                    <a:pt x="46713" y="5580"/>
                  </a:lnTo>
                  <a:close/>
                </a:path>
                <a:path w="58715" h="58385">
                  <a:moveTo>
                    <a:pt x="13511" y="47293"/>
                  </a:moveTo>
                  <a:lnTo>
                    <a:pt x="13511" y="11095"/>
                  </a:lnTo>
                  <a:lnTo>
                    <a:pt x="0" y="0"/>
                  </a:lnTo>
                  <a:lnTo>
                    <a:pt x="0" y="58385"/>
                  </a:lnTo>
                  <a:lnTo>
                    <a:pt x="26521" y="58385"/>
                  </a:lnTo>
                  <a:lnTo>
                    <a:pt x="27124" y="47265"/>
                  </a:lnTo>
                  <a:lnTo>
                    <a:pt x="13511" y="4729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bject 35">
              <a:extLst>
                <a:ext uri="{FF2B5EF4-FFF2-40B4-BE49-F238E27FC236}">
                  <a16:creationId xmlns:a16="http://schemas.microsoft.com/office/drawing/2014/main" id="{8F09199E-A120-0DA3-0E58-793615E320D9}"/>
                </a:ext>
              </a:extLst>
            </p:cNvPr>
            <p:cNvSpPr/>
            <p:nvPr/>
          </p:nvSpPr>
          <p:spPr>
            <a:xfrm>
              <a:off x="9476257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7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9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bject 36">
              <a:extLst>
                <a:ext uri="{FF2B5EF4-FFF2-40B4-BE49-F238E27FC236}">
                  <a16:creationId xmlns:a16="http://schemas.microsoft.com/office/drawing/2014/main" id="{5513ED10-ABA7-B1E9-AB5E-05075F4033C2}"/>
                </a:ext>
              </a:extLst>
            </p:cNvPr>
            <p:cNvSpPr/>
            <p:nvPr/>
          </p:nvSpPr>
          <p:spPr>
            <a:xfrm>
              <a:off x="9504277" y="1139883"/>
              <a:ext cx="41592" cy="40637"/>
            </a:xfrm>
            <a:custGeom>
              <a:avLst/>
              <a:gdLst/>
              <a:ahLst/>
              <a:cxnLst/>
              <a:rect l="l" t="t" r="r" b="b"/>
              <a:pathLst>
                <a:path w="47292" h="46206">
                  <a:moveTo>
                    <a:pt x="44121" y="38952"/>
                  </a:moveTo>
                  <a:lnTo>
                    <a:pt x="37198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0" y="35780"/>
                  </a:lnTo>
                  <a:lnTo>
                    <a:pt x="14345" y="32360"/>
                  </a:lnTo>
                  <a:lnTo>
                    <a:pt x="13096" y="26774"/>
                  </a:lnTo>
                  <a:lnTo>
                    <a:pt x="12927" y="19184"/>
                  </a:lnTo>
                  <a:lnTo>
                    <a:pt x="13845" y="13428"/>
                  </a:lnTo>
                  <a:lnTo>
                    <a:pt x="10149" y="3900"/>
                  </a:lnTo>
                  <a:lnTo>
                    <a:pt x="1631" y="14283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5" y="46206"/>
                  </a:lnTo>
                  <a:lnTo>
                    <a:pt x="33695" y="46206"/>
                  </a:lnTo>
                  <a:lnTo>
                    <a:pt x="39952" y="43704"/>
                  </a:lnTo>
                  <a:lnTo>
                    <a:pt x="44121" y="38952"/>
                  </a:lnTo>
                  <a:close/>
                </a:path>
                <a:path w="47292" h="46206">
                  <a:moveTo>
                    <a:pt x="24022" y="9842"/>
                  </a:moveTo>
                  <a:lnTo>
                    <a:pt x="29861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7" y="19184"/>
                  </a:lnTo>
                  <a:lnTo>
                    <a:pt x="13096" y="26774"/>
                  </a:lnTo>
                  <a:lnTo>
                    <a:pt x="47040" y="26774"/>
                  </a:lnTo>
                  <a:lnTo>
                    <a:pt x="47292" y="23271"/>
                  </a:lnTo>
                  <a:lnTo>
                    <a:pt x="43172" y="9269"/>
                  </a:lnTo>
                  <a:lnTo>
                    <a:pt x="32452" y="1358"/>
                  </a:lnTo>
                  <a:lnTo>
                    <a:pt x="23939" y="0"/>
                  </a:lnTo>
                  <a:lnTo>
                    <a:pt x="10149" y="3900"/>
                  </a:lnTo>
                  <a:lnTo>
                    <a:pt x="13845" y="13428"/>
                  </a:lnTo>
                  <a:lnTo>
                    <a:pt x="18100" y="9842"/>
                  </a:lnTo>
                  <a:lnTo>
                    <a:pt x="24022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bject 37">
              <a:extLst>
                <a:ext uri="{FF2B5EF4-FFF2-40B4-BE49-F238E27FC236}">
                  <a16:creationId xmlns:a16="http://schemas.microsoft.com/office/drawing/2014/main" id="{6F9CCC32-FB7F-90EB-81A8-33DD800309C9}"/>
                </a:ext>
              </a:extLst>
            </p:cNvPr>
            <p:cNvSpPr/>
            <p:nvPr/>
          </p:nvSpPr>
          <p:spPr>
            <a:xfrm>
              <a:off x="9549828" y="1139883"/>
              <a:ext cx="37483" cy="40637"/>
            </a:xfrm>
            <a:custGeom>
              <a:avLst/>
              <a:gdLst/>
              <a:ahLst/>
              <a:cxnLst/>
              <a:rect l="l" t="t" r="r" b="b"/>
              <a:pathLst>
                <a:path w="42619" h="46206">
                  <a:moveTo>
                    <a:pt x="12678" y="35280"/>
                  </a:moveTo>
                  <a:lnTo>
                    <a:pt x="12678" y="29027"/>
                  </a:lnTo>
                  <a:lnTo>
                    <a:pt x="5586" y="19184"/>
                  </a:lnTo>
                  <a:lnTo>
                    <a:pt x="0" y="24688"/>
                  </a:lnTo>
                  <a:lnTo>
                    <a:pt x="0" y="40370"/>
                  </a:lnTo>
                  <a:lnTo>
                    <a:pt x="6256" y="46206"/>
                  </a:lnTo>
                  <a:lnTo>
                    <a:pt x="16765" y="46206"/>
                  </a:lnTo>
                  <a:lnTo>
                    <a:pt x="15429" y="37451"/>
                  </a:lnTo>
                  <a:lnTo>
                    <a:pt x="12678" y="35280"/>
                  </a:lnTo>
                  <a:close/>
                </a:path>
                <a:path w="42619" h="46206">
                  <a:moveTo>
                    <a:pt x="20685" y="26774"/>
                  </a:moveTo>
                  <a:lnTo>
                    <a:pt x="29610" y="26774"/>
                  </a:lnTo>
                  <a:lnTo>
                    <a:pt x="29610" y="31360"/>
                  </a:lnTo>
                  <a:lnTo>
                    <a:pt x="28108" y="35449"/>
                  </a:lnTo>
                  <a:lnTo>
                    <a:pt x="24353" y="37451"/>
                  </a:lnTo>
                  <a:lnTo>
                    <a:pt x="15429" y="37451"/>
                  </a:lnTo>
                  <a:lnTo>
                    <a:pt x="16765" y="46206"/>
                  </a:lnTo>
                  <a:lnTo>
                    <a:pt x="23352" y="46206"/>
                  </a:lnTo>
                  <a:lnTo>
                    <a:pt x="28025" y="44039"/>
                  </a:lnTo>
                  <a:lnTo>
                    <a:pt x="30444" y="39952"/>
                  </a:lnTo>
                  <a:lnTo>
                    <a:pt x="30444" y="45540"/>
                  </a:lnTo>
                  <a:lnTo>
                    <a:pt x="42619" y="45540"/>
                  </a:lnTo>
                  <a:lnTo>
                    <a:pt x="42619" y="19933"/>
                  </a:lnTo>
                  <a:lnTo>
                    <a:pt x="38357" y="6301"/>
                  </a:lnTo>
                  <a:lnTo>
                    <a:pt x="26269" y="353"/>
                  </a:lnTo>
                  <a:lnTo>
                    <a:pt x="21019" y="0"/>
                  </a:lnTo>
                  <a:lnTo>
                    <a:pt x="13845" y="0"/>
                  </a:lnTo>
                  <a:lnTo>
                    <a:pt x="6587" y="1918"/>
                  </a:lnTo>
                  <a:lnTo>
                    <a:pt x="1670" y="5421"/>
                  </a:lnTo>
                  <a:lnTo>
                    <a:pt x="6338" y="14516"/>
                  </a:lnTo>
                  <a:lnTo>
                    <a:pt x="9593" y="11927"/>
                  </a:lnTo>
                  <a:lnTo>
                    <a:pt x="14511" y="10342"/>
                  </a:lnTo>
                  <a:lnTo>
                    <a:pt x="26272" y="10342"/>
                  </a:lnTo>
                  <a:lnTo>
                    <a:pt x="29610" y="13597"/>
                  </a:lnTo>
                  <a:lnTo>
                    <a:pt x="29610" y="19184"/>
                  </a:lnTo>
                  <a:lnTo>
                    <a:pt x="5586" y="19184"/>
                  </a:lnTo>
                  <a:lnTo>
                    <a:pt x="12678" y="29027"/>
                  </a:lnTo>
                  <a:lnTo>
                    <a:pt x="14597" y="26774"/>
                  </a:lnTo>
                  <a:lnTo>
                    <a:pt x="20685" y="2677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bject 38">
              <a:extLst>
                <a:ext uri="{FF2B5EF4-FFF2-40B4-BE49-F238E27FC236}">
                  <a16:creationId xmlns:a16="http://schemas.microsoft.com/office/drawing/2014/main" id="{CA00388F-17BD-21EB-89B7-6B23105E370A}"/>
                </a:ext>
              </a:extLst>
            </p:cNvPr>
            <p:cNvSpPr/>
            <p:nvPr/>
          </p:nvSpPr>
          <p:spPr>
            <a:xfrm>
              <a:off x="9597656" y="1139883"/>
              <a:ext cx="66678" cy="40051"/>
            </a:xfrm>
            <a:custGeom>
              <a:avLst/>
              <a:gdLst/>
              <a:ahLst/>
              <a:cxnLst/>
              <a:rect l="l" t="t" r="r" b="b"/>
              <a:pathLst>
                <a:path w="75815" h="45540">
                  <a:moveTo>
                    <a:pt x="44369" y="45540"/>
                  </a:moveTo>
                  <a:lnTo>
                    <a:pt x="44369" y="15016"/>
                  </a:lnTo>
                  <a:lnTo>
                    <a:pt x="48459" y="11261"/>
                  </a:lnTo>
                  <a:lnTo>
                    <a:pt x="59551" y="11261"/>
                  </a:lnTo>
                  <a:lnTo>
                    <a:pt x="62805" y="14598"/>
                  </a:lnTo>
                  <a:lnTo>
                    <a:pt x="62805" y="45540"/>
                  </a:lnTo>
                  <a:lnTo>
                    <a:pt x="75815" y="45540"/>
                  </a:lnTo>
                  <a:lnTo>
                    <a:pt x="75815" y="19851"/>
                  </a:lnTo>
                  <a:lnTo>
                    <a:pt x="71218" y="5405"/>
                  </a:lnTo>
                  <a:lnTo>
                    <a:pt x="59366" y="67"/>
                  </a:lnTo>
                  <a:lnTo>
                    <a:pt x="50709" y="0"/>
                  </a:lnTo>
                  <a:lnTo>
                    <a:pt x="44870" y="2754"/>
                  </a:lnTo>
                  <a:lnTo>
                    <a:pt x="41285" y="7340"/>
                  </a:lnTo>
                  <a:lnTo>
                    <a:pt x="38116" y="2419"/>
                  </a:lnTo>
                  <a:lnTo>
                    <a:pt x="32777" y="0"/>
                  </a:lnTo>
                  <a:lnTo>
                    <a:pt x="20768" y="0"/>
                  </a:lnTo>
                  <a:lnTo>
                    <a:pt x="15764" y="2001"/>
                  </a:lnTo>
                  <a:lnTo>
                    <a:pt x="12426" y="5839"/>
                  </a:ln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016"/>
                  </a:lnTo>
                  <a:lnTo>
                    <a:pt x="17099" y="11261"/>
                  </a:lnTo>
                  <a:lnTo>
                    <a:pt x="28274" y="11261"/>
                  </a:lnTo>
                  <a:lnTo>
                    <a:pt x="31358" y="14598"/>
                  </a:lnTo>
                  <a:lnTo>
                    <a:pt x="31358" y="45540"/>
                  </a:lnTo>
                  <a:lnTo>
                    <a:pt x="44369" y="4554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bject 39">
              <a:extLst>
                <a:ext uri="{FF2B5EF4-FFF2-40B4-BE49-F238E27FC236}">
                  <a16:creationId xmlns:a16="http://schemas.microsoft.com/office/drawing/2014/main" id="{EC1A44D1-33F1-609E-C047-A181D8EA838D}"/>
                </a:ext>
              </a:extLst>
            </p:cNvPr>
            <p:cNvSpPr/>
            <p:nvPr/>
          </p:nvSpPr>
          <p:spPr>
            <a:xfrm>
              <a:off x="10223202" y="740848"/>
              <a:ext cx="18617" cy="21364"/>
            </a:xfrm>
            <a:custGeom>
              <a:avLst/>
              <a:gdLst/>
              <a:ahLst/>
              <a:cxnLst/>
              <a:rect l="l" t="t" r="r" b="b"/>
              <a:pathLst>
                <a:path w="21168" h="24292">
                  <a:moveTo>
                    <a:pt x="7772" y="24292"/>
                  </a:moveTo>
                  <a:lnTo>
                    <a:pt x="13395" y="24292"/>
                  </a:lnTo>
                  <a:lnTo>
                    <a:pt x="13395" y="4578"/>
                  </a:lnTo>
                  <a:lnTo>
                    <a:pt x="21168" y="4578"/>
                  </a:lnTo>
                  <a:lnTo>
                    <a:pt x="21168" y="0"/>
                  </a:lnTo>
                  <a:lnTo>
                    <a:pt x="0" y="0"/>
                  </a:lnTo>
                  <a:lnTo>
                    <a:pt x="0" y="4578"/>
                  </a:lnTo>
                  <a:lnTo>
                    <a:pt x="7772" y="4578"/>
                  </a:lnTo>
                  <a:lnTo>
                    <a:pt x="7772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bject 40">
              <a:extLst>
                <a:ext uri="{FF2B5EF4-FFF2-40B4-BE49-F238E27FC236}">
                  <a16:creationId xmlns:a16="http://schemas.microsoft.com/office/drawing/2014/main" id="{824E5327-11A6-82B9-35F7-662192A3BAFB}"/>
                </a:ext>
              </a:extLst>
            </p:cNvPr>
            <p:cNvSpPr/>
            <p:nvPr/>
          </p:nvSpPr>
          <p:spPr>
            <a:xfrm>
              <a:off x="10244475" y="740848"/>
              <a:ext cx="24075" cy="21364"/>
            </a:xfrm>
            <a:custGeom>
              <a:avLst/>
              <a:gdLst/>
              <a:ahLst/>
              <a:cxnLst/>
              <a:rect l="l" t="t" r="r" b="b"/>
              <a:pathLst>
                <a:path w="27374" h="24292">
                  <a:moveTo>
                    <a:pt x="5274" y="24292"/>
                  </a:moveTo>
                  <a:lnTo>
                    <a:pt x="5274" y="10029"/>
                  </a:lnTo>
                  <a:lnTo>
                    <a:pt x="12383" y="21725"/>
                  </a:lnTo>
                  <a:lnTo>
                    <a:pt x="14918" y="21725"/>
                  </a:lnTo>
                  <a:lnTo>
                    <a:pt x="22061" y="9715"/>
                  </a:lnTo>
                  <a:lnTo>
                    <a:pt x="22096" y="24292"/>
                  </a:lnTo>
                  <a:lnTo>
                    <a:pt x="27374" y="24292"/>
                  </a:lnTo>
                  <a:lnTo>
                    <a:pt x="27306" y="0"/>
                  </a:lnTo>
                  <a:lnTo>
                    <a:pt x="22683" y="0"/>
                  </a:lnTo>
                  <a:lnTo>
                    <a:pt x="13737" y="15093"/>
                  </a:lnTo>
                  <a:lnTo>
                    <a:pt x="4650" y="0"/>
                  </a:lnTo>
                  <a:lnTo>
                    <a:pt x="0" y="0"/>
                  </a:lnTo>
                  <a:lnTo>
                    <a:pt x="0" y="24292"/>
                  </a:lnTo>
                  <a:lnTo>
                    <a:pt x="5274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2C6FBCD5-F081-9319-8EF9-C2E3B766843B}"/>
              </a:ext>
            </a:extLst>
          </p:cNvPr>
          <p:cNvSpPr txBox="1">
            <a:spLocks/>
          </p:cNvSpPr>
          <p:nvPr/>
        </p:nvSpPr>
        <p:spPr>
          <a:xfrm>
            <a:off x="1435191" y="3238500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₦ 73,600 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07A58BDF-B398-5400-EE0E-ED9F98DC8908}"/>
              </a:ext>
            </a:extLst>
          </p:cNvPr>
          <p:cNvSpPr txBox="1">
            <a:spLocks/>
          </p:cNvSpPr>
          <p:nvPr/>
        </p:nvSpPr>
        <p:spPr>
          <a:xfrm>
            <a:off x="4178803" y="3228975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₦ 200,000 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3C198C26-E5A1-1B86-AA6B-6976F0E1C963}"/>
              </a:ext>
            </a:extLst>
          </p:cNvPr>
          <p:cNvSpPr txBox="1">
            <a:spLocks/>
          </p:cNvSpPr>
          <p:nvPr/>
        </p:nvSpPr>
        <p:spPr>
          <a:xfrm>
            <a:off x="6914307" y="3209925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₦ 840,000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F859278E-02D6-4D85-0568-EA2E8DE3F4D4}"/>
              </a:ext>
            </a:extLst>
          </p:cNvPr>
          <p:cNvSpPr txBox="1">
            <a:spLocks/>
          </p:cNvSpPr>
          <p:nvPr/>
        </p:nvSpPr>
        <p:spPr>
          <a:xfrm>
            <a:off x="9457900" y="3209925"/>
            <a:ext cx="180537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₦ 1,672,000 </a:t>
            </a:r>
          </a:p>
        </p:txBody>
      </p:sp>
    </p:spTree>
    <p:extLst>
      <p:ext uri="{BB962C8B-B14F-4D97-AF65-F5344CB8AC3E}">
        <p14:creationId xmlns:p14="http://schemas.microsoft.com/office/powerpoint/2010/main" val="2872453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3291" y="4429125"/>
            <a:ext cx="1484659" cy="876300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₦ 15,750 </a:t>
            </a:r>
            <a:b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35% of BV</a:t>
            </a:r>
            <a:endParaRPr lang="en-US" sz="32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49706" y="203595"/>
            <a:ext cx="6107183" cy="1216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Montserrat" panose="00000500000000000000" pitchFamily="50" charset="0"/>
              </a:rPr>
              <a:t>Referral Bonus</a:t>
            </a:r>
            <a:endParaRPr lang="en-US" sz="36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973166" y="4429125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₦ 47,250 </a:t>
            </a:r>
            <a:b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35% of BV</a:t>
            </a:r>
            <a:endParaRPr lang="en-US" sz="32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783041" y="4429125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₦ 210,000 </a:t>
            </a:r>
            <a:b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40% of BV</a:t>
            </a:r>
            <a:endParaRPr lang="en-US" sz="32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592916" y="4429125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₦ 420,000 </a:t>
            </a:r>
            <a:b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40% of BV</a:t>
            </a:r>
            <a:endParaRPr lang="en-US" sz="32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124356" y="733425"/>
            <a:ext cx="781264" cy="68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  <a:latin typeface="Montserrat" panose="00000500000000000000" pitchFamily="50" charset="0"/>
              </a:rPr>
              <a:t>2</a:t>
            </a:r>
            <a:endParaRPr lang="en-US" sz="36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F53238-0074-51B7-FE0B-047606A575F6}"/>
              </a:ext>
            </a:extLst>
          </p:cNvPr>
          <p:cNvGrpSpPr/>
          <p:nvPr/>
        </p:nvGrpSpPr>
        <p:grpSpPr>
          <a:xfrm>
            <a:off x="9924206" y="6236994"/>
            <a:ext cx="2146495" cy="534849"/>
            <a:chOff x="8122055" y="645671"/>
            <a:chExt cx="2146495" cy="534849"/>
          </a:xfrm>
          <a:solidFill>
            <a:schemeClr val="bg1"/>
          </a:solidFill>
        </p:grpSpPr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72BDF75D-36CB-9310-F55A-DD68D8A18159}"/>
                </a:ext>
              </a:extLst>
            </p:cNvPr>
            <p:cNvSpPr/>
            <p:nvPr/>
          </p:nvSpPr>
          <p:spPr>
            <a:xfrm>
              <a:off x="8122055" y="816968"/>
              <a:ext cx="816491" cy="220715"/>
            </a:xfrm>
            <a:custGeom>
              <a:avLst/>
              <a:gdLst/>
              <a:ahLst/>
              <a:cxnLst/>
              <a:rect l="l" t="t" r="r" b="b"/>
              <a:pathLst>
                <a:path w="928381" h="250961">
                  <a:moveTo>
                    <a:pt x="928381" y="0"/>
                  </a:moveTo>
                  <a:lnTo>
                    <a:pt x="928048" y="3862"/>
                  </a:lnTo>
                  <a:lnTo>
                    <a:pt x="928089" y="4725"/>
                  </a:lnTo>
                  <a:lnTo>
                    <a:pt x="928381" y="0"/>
                  </a:lnTo>
                  <a:close/>
                </a:path>
                <a:path w="928381" h="250961">
                  <a:moveTo>
                    <a:pt x="51741" y="59780"/>
                  </a:moveTo>
                  <a:lnTo>
                    <a:pt x="54885" y="62082"/>
                  </a:lnTo>
                  <a:lnTo>
                    <a:pt x="67926" y="70015"/>
                  </a:lnTo>
                  <a:lnTo>
                    <a:pt x="79155" y="75281"/>
                  </a:lnTo>
                  <a:lnTo>
                    <a:pt x="89291" y="78357"/>
                  </a:lnTo>
                  <a:lnTo>
                    <a:pt x="99056" y="79720"/>
                  </a:lnTo>
                  <a:lnTo>
                    <a:pt x="109169" y="79846"/>
                  </a:lnTo>
                  <a:lnTo>
                    <a:pt x="120351" y="79213"/>
                  </a:lnTo>
                  <a:lnTo>
                    <a:pt x="133321" y="78298"/>
                  </a:lnTo>
                  <a:lnTo>
                    <a:pt x="148801" y="77575"/>
                  </a:lnTo>
                  <a:lnTo>
                    <a:pt x="153075" y="77482"/>
                  </a:lnTo>
                  <a:lnTo>
                    <a:pt x="163177" y="77691"/>
                  </a:lnTo>
                  <a:lnTo>
                    <a:pt x="171437" y="78702"/>
                  </a:lnTo>
                  <a:lnTo>
                    <a:pt x="178073" y="80556"/>
                  </a:lnTo>
                  <a:lnTo>
                    <a:pt x="183299" y="83297"/>
                  </a:lnTo>
                  <a:lnTo>
                    <a:pt x="187331" y="86964"/>
                  </a:lnTo>
                  <a:lnTo>
                    <a:pt x="190385" y="91601"/>
                  </a:lnTo>
                  <a:lnTo>
                    <a:pt x="192676" y="97247"/>
                  </a:lnTo>
                  <a:lnTo>
                    <a:pt x="194421" y="103946"/>
                  </a:lnTo>
                  <a:lnTo>
                    <a:pt x="195834" y="111739"/>
                  </a:lnTo>
                  <a:lnTo>
                    <a:pt x="197132" y="120668"/>
                  </a:lnTo>
                  <a:lnTo>
                    <a:pt x="198530" y="130774"/>
                  </a:lnTo>
                  <a:lnTo>
                    <a:pt x="200244" y="142098"/>
                  </a:lnTo>
                  <a:lnTo>
                    <a:pt x="205482" y="168571"/>
                  </a:lnTo>
                  <a:lnTo>
                    <a:pt x="214572" y="200419"/>
                  </a:lnTo>
                  <a:lnTo>
                    <a:pt x="227832" y="234784"/>
                  </a:lnTo>
                  <a:lnTo>
                    <a:pt x="247193" y="272977"/>
                  </a:lnTo>
                  <a:lnTo>
                    <a:pt x="270143" y="307512"/>
                  </a:lnTo>
                  <a:lnTo>
                    <a:pt x="296315" y="338371"/>
                  </a:lnTo>
                  <a:lnTo>
                    <a:pt x="325342" y="365531"/>
                  </a:lnTo>
                  <a:lnTo>
                    <a:pt x="356856" y="388971"/>
                  </a:lnTo>
                  <a:lnTo>
                    <a:pt x="390489" y="408672"/>
                  </a:lnTo>
                  <a:lnTo>
                    <a:pt x="425872" y="424611"/>
                  </a:lnTo>
                  <a:lnTo>
                    <a:pt x="462639" y="436768"/>
                  </a:lnTo>
                  <a:lnTo>
                    <a:pt x="500422" y="445121"/>
                  </a:lnTo>
                  <a:lnTo>
                    <a:pt x="538852" y="449651"/>
                  </a:lnTo>
                  <a:lnTo>
                    <a:pt x="577562" y="450335"/>
                  </a:lnTo>
                  <a:lnTo>
                    <a:pt x="616184" y="447153"/>
                  </a:lnTo>
                  <a:lnTo>
                    <a:pt x="654351" y="440083"/>
                  </a:lnTo>
                  <a:lnTo>
                    <a:pt x="691694" y="429106"/>
                  </a:lnTo>
                  <a:lnTo>
                    <a:pt x="727846" y="414200"/>
                  </a:lnTo>
                  <a:lnTo>
                    <a:pt x="762439" y="395343"/>
                  </a:lnTo>
                  <a:lnTo>
                    <a:pt x="795104" y="372515"/>
                  </a:lnTo>
                  <a:lnTo>
                    <a:pt x="825476" y="345696"/>
                  </a:lnTo>
                  <a:lnTo>
                    <a:pt x="853184" y="314863"/>
                  </a:lnTo>
                  <a:lnTo>
                    <a:pt x="877863" y="279996"/>
                  </a:lnTo>
                  <a:lnTo>
                    <a:pt x="890297" y="258742"/>
                  </a:lnTo>
                  <a:lnTo>
                    <a:pt x="909736" y="217665"/>
                  </a:lnTo>
                  <a:lnTo>
                    <a:pt x="922837" y="178833"/>
                  </a:lnTo>
                  <a:lnTo>
                    <a:pt x="930683" y="142651"/>
                  </a:lnTo>
                  <a:lnTo>
                    <a:pt x="934357" y="109523"/>
                  </a:lnTo>
                  <a:lnTo>
                    <a:pt x="934968" y="94230"/>
                  </a:lnTo>
                  <a:lnTo>
                    <a:pt x="934942" y="79853"/>
                  </a:lnTo>
                  <a:lnTo>
                    <a:pt x="933521" y="54048"/>
                  </a:lnTo>
                  <a:lnTo>
                    <a:pt x="929996" y="23470"/>
                  </a:lnTo>
                  <a:lnTo>
                    <a:pt x="928991" y="15647"/>
                  </a:lnTo>
                  <a:lnTo>
                    <a:pt x="928297" y="9095"/>
                  </a:lnTo>
                  <a:lnTo>
                    <a:pt x="928089" y="4725"/>
                  </a:lnTo>
                  <a:lnTo>
                    <a:pt x="927431" y="15380"/>
                  </a:lnTo>
                  <a:lnTo>
                    <a:pt x="926711" y="29749"/>
                  </a:lnTo>
                  <a:lnTo>
                    <a:pt x="926136" y="43236"/>
                  </a:lnTo>
                  <a:lnTo>
                    <a:pt x="925621" y="55973"/>
                  </a:lnTo>
                  <a:lnTo>
                    <a:pt x="925083" y="68091"/>
                  </a:lnTo>
                  <a:lnTo>
                    <a:pt x="922485" y="102040"/>
                  </a:lnTo>
                  <a:lnTo>
                    <a:pt x="916645" y="135136"/>
                  </a:lnTo>
                  <a:lnTo>
                    <a:pt x="909828" y="158472"/>
                  </a:lnTo>
                  <a:lnTo>
                    <a:pt x="899885" y="184050"/>
                  </a:lnTo>
                  <a:lnTo>
                    <a:pt x="882879" y="218625"/>
                  </a:lnTo>
                  <a:lnTo>
                    <a:pt x="868651" y="242174"/>
                  </a:lnTo>
                  <a:lnTo>
                    <a:pt x="852930" y="264357"/>
                  </a:lnTo>
                  <a:lnTo>
                    <a:pt x="835807" y="285120"/>
                  </a:lnTo>
                  <a:lnTo>
                    <a:pt x="817374" y="304413"/>
                  </a:lnTo>
                  <a:lnTo>
                    <a:pt x="797722" y="322181"/>
                  </a:lnTo>
                  <a:lnTo>
                    <a:pt x="776941" y="338373"/>
                  </a:lnTo>
                  <a:lnTo>
                    <a:pt x="755122" y="352936"/>
                  </a:lnTo>
                  <a:lnTo>
                    <a:pt x="732358" y="365819"/>
                  </a:lnTo>
                  <a:lnTo>
                    <a:pt x="708737" y="376967"/>
                  </a:lnTo>
                  <a:lnTo>
                    <a:pt x="684352" y="386330"/>
                  </a:lnTo>
                  <a:lnTo>
                    <a:pt x="659293" y="393854"/>
                  </a:lnTo>
                  <a:lnTo>
                    <a:pt x="633652" y="399487"/>
                  </a:lnTo>
                  <a:lnTo>
                    <a:pt x="607519" y="403177"/>
                  </a:lnTo>
                  <a:lnTo>
                    <a:pt x="580986" y="404871"/>
                  </a:lnTo>
                  <a:lnTo>
                    <a:pt x="554142" y="404516"/>
                  </a:lnTo>
                  <a:lnTo>
                    <a:pt x="527080" y="402061"/>
                  </a:lnTo>
                  <a:lnTo>
                    <a:pt x="499890" y="397453"/>
                  </a:lnTo>
                  <a:lnTo>
                    <a:pt x="472664" y="390639"/>
                  </a:lnTo>
                  <a:lnTo>
                    <a:pt x="445491" y="381567"/>
                  </a:lnTo>
                  <a:lnTo>
                    <a:pt x="416208" y="368758"/>
                  </a:lnTo>
                  <a:lnTo>
                    <a:pt x="387978" y="352855"/>
                  </a:lnTo>
                  <a:lnTo>
                    <a:pt x="361077" y="334045"/>
                  </a:lnTo>
                  <a:lnTo>
                    <a:pt x="335779" y="312515"/>
                  </a:lnTo>
                  <a:lnTo>
                    <a:pt x="312359" y="288452"/>
                  </a:lnTo>
                  <a:lnTo>
                    <a:pt x="291093" y="262041"/>
                  </a:lnTo>
                  <a:lnTo>
                    <a:pt x="272255" y="233470"/>
                  </a:lnTo>
                  <a:lnTo>
                    <a:pt x="256120" y="202925"/>
                  </a:lnTo>
                  <a:lnTo>
                    <a:pt x="242963" y="170592"/>
                  </a:lnTo>
                  <a:lnTo>
                    <a:pt x="233060" y="136659"/>
                  </a:lnTo>
                  <a:lnTo>
                    <a:pt x="227394" y="108413"/>
                  </a:lnTo>
                  <a:lnTo>
                    <a:pt x="224301" y="82435"/>
                  </a:lnTo>
                  <a:lnTo>
                    <a:pt x="223690" y="58144"/>
                  </a:lnTo>
                  <a:lnTo>
                    <a:pt x="224287" y="46450"/>
                  </a:lnTo>
                  <a:lnTo>
                    <a:pt x="229554" y="12302"/>
                  </a:lnTo>
                  <a:lnTo>
                    <a:pt x="235848" y="-10407"/>
                  </a:lnTo>
                  <a:lnTo>
                    <a:pt x="244264" y="-33752"/>
                  </a:lnTo>
                  <a:lnTo>
                    <a:pt x="258551" y="-66176"/>
                  </a:lnTo>
                  <a:lnTo>
                    <a:pt x="271658" y="-89375"/>
                  </a:lnTo>
                  <a:lnTo>
                    <a:pt x="287263" y="-112186"/>
                  </a:lnTo>
                  <a:lnTo>
                    <a:pt x="304754" y="-133524"/>
                  </a:lnTo>
                  <a:lnTo>
                    <a:pt x="323514" y="-152304"/>
                  </a:lnTo>
                  <a:lnTo>
                    <a:pt x="342930" y="-167442"/>
                  </a:lnTo>
                  <a:lnTo>
                    <a:pt x="360899" y="-177242"/>
                  </a:lnTo>
                  <a:lnTo>
                    <a:pt x="350429" y="-166330"/>
                  </a:lnTo>
                  <a:lnTo>
                    <a:pt x="341470" y="-157368"/>
                  </a:lnTo>
                  <a:lnTo>
                    <a:pt x="333690" y="-149749"/>
                  </a:lnTo>
                  <a:lnTo>
                    <a:pt x="326759" y="-142868"/>
                  </a:lnTo>
                  <a:lnTo>
                    <a:pt x="320342" y="-136118"/>
                  </a:lnTo>
                  <a:lnTo>
                    <a:pt x="314108" y="-128893"/>
                  </a:lnTo>
                  <a:lnTo>
                    <a:pt x="307724" y="-120587"/>
                  </a:lnTo>
                  <a:lnTo>
                    <a:pt x="300859" y="-110594"/>
                  </a:lnTo>
                  <a:lnTo>
                    <a:pt x="293180" y="-98308"/>
                  </a:lnTo>
                  <a:lnTo>
                    <a:pt x="284355" y="-83122"/>
                  </a:lnTo>
                  <a:lnTo>
                    <a:pt x="277510" y="-70511"/>
                  </a:lnTo>
                  <a:lnTo>
                    <a:pt x="272150" y="-59741"/>
                  </a:lnTo>
                  <a:lnTo>
                    <a:pt x="266891" y="-48378"/>
                  </a:lnTo>
                  <a:lnTo>
                    <a:pt x="261787" y="-36536"/>
                  </a:lnTo>
                  <a:lnTo>
                    <a:pt x="256888" y="-24329"/>
                  </a:lnTo>
                  <a:lnTo>
                    <a:pt x="252247" y="-11870"/>
                  </a:lnTo>
                  <a:lnTo>
                    <a:pt x="247913" y="725"/>
                  </a:lnTo>
                  <a:lnTo>
                    <a:pt x="243939" y="13344"/>
                  </a:lnTo>
                  <a:lnTo>
                    <a:pt x="240377" y="25873"/>
                  </a:lnTo>
                  <a:lnTo>
                    <a:pt x="237277" y="38198"/>
                  </a:lnTo>
                  <a:lnTo>
                    <a:pt x="235774" y="44913"/>
                  </a:lnTo>
                  <a:lnTo>
                    <a:pt x="249291" y="45052"/>
                  </a:lnTo>
                  <a:lnTo>
                    <a:pt x="262609" y="44243"/>
                  </a:lnTo>
                  <a:lnTo>
                    <a:pt x="275692" y="42507"/>
                  </a:lnTo>
                  <a:lnTo>
                    <a:pt x="288503" y="39865"/>
                  </a:lnTo>
                  <a:lnTo>
                    <a:pt x="301005" y="36340"/>
                  </a:lnTo>
                  <a:lnTo>
                    <a:pt x="313163" y="31952"/>
                  </a:lnTo>
                  <a:lnTo>
                    <a:pt x="324938" y="26725"/>
                  </a:lnTo>
                  <a:lnTo>
                    <a:pt x="336295" y="20680"/>
                  </a:lnTo>
                  <a:lnTo>
                    <a:pt x="347198" y="13838"/>
                  </a:lnTo>
                  <a:lnTo>
                    <a:pt x="357608" y="6221"/>
                  </a:lnTo>
                  <a:lnTo>
                    <a:pt x="367491" y="-2148"/>
                  </a:lnTo>
                  <a:lnTo>
                    <a:pt x="376810" y="-11250"/>
                  </a:lnTo>
                  <a:lnTo>
                    <a:pt x="385527" y="-21061"/>
                  </a:lnTo>
                  <a:lnTo>
                    <a:pt x="393606" y="-31560"/>
                  </a:lnTo>
                  <a:lnTo>
                    <a:pt x="402926" y="-45874"/>
                  </a:lnTo>
                  <a:lnTo>
                    <a:pt x="408982" y="-56965"/>
                  </a:lnTo>
                  <a:lnTo>
                    <a:pt x="414103" y="-68069"/>
                  </a:lnTo>
                  <a:lnTo>
                    <a:pt x="418371" y="-79217"/>
                  </a:lnTo>
                  <a:lnTo>
                    <a:pt x="421870" y="-90437"/>
                  </a:lnTo>
                  <a:lnTo>
                    <a:pt x="424683" y="-101758"/>
                  </a:lnTo>
                  <a:lnTo>
                    <a:pt x="426894" y="-113211"/>
                  </a:lnTo>
                  <a:lnTo>
                    <a:pt x="428586" y="-124823"/>
                  </a:lnTo>
                  <a:lnTo>
                    <a:pt x="429842" y="-136624"/>
                  </a:lnTo>
                  <a:lnTo>
                    <a:pt x="430747" y="-148644"/>
                  </a:lnTo>
                  <a:lnTo>
                    <a:pt x="431383" y="-160911"/>
                  </a:lnTo>
                  <a:lnTo>
                    <a:pt x="431834" y="-173455"/>
                  </a:lnTo>
                  <a:lnTo>
                    <a:pt x="432183" y="-186305"/>
                  </a:lnTo>
                  <a:lnTo>
                    <a:pt x="432513" y="-199490"/>
                  </a:lnTo>
                  <a:lnTo>
                    <a:pt x="432908" y="-213040"/>
                  </a:lnTo>
                  <a:lnTo>
                    <a:pt x="433452" y="-226983"/>
                  </a:lnTo>
                  <a:lnTo>
                    <a:pt x="434227" y="-241348"/>
                  </a:lnTo>
                  <a:lnTo>
                    <a:pt x="434552" y="-246236"/>
                  </a:lnTo>
                  <a:lnTo>
                    <a:pt x="424689" y="-243113"/>
                  </a:lnTo>
                  <a:lnTo>
                    <a:pt x="413272" y="-239141"/>
                  </a:lnTo>
                  <a:lnTo>
                    <a:pt x="400769" y="-234527"/>
                  </a:lnTo>
                  <a:lnTo>
                    <a:pt x="387648" y="-229480"/>
                  </a:lnTo>
                  <a:lnTo>
                    <a:pt x="374375" y="-224211"/>
                  </a:lnTo>
                  <a:lnTo>
                    <a:pt x="361419" y="-218927"/>
                  </a:lnTo>
                  <a:lnTo>
                    <a:pt x="349247" y="-213838"/>
                  </a:lnTo>
                  <a:lnTo>
                    <a:pt x="338326" y="-209152"/>
                  </a:lnTo>
                  <a:lnTo>
                    <a:pt x="319630" y="-200431"/>
                  </a:lnTo>
                  <a:lnTo>
                    <a:pt x="307771" y="-193866"/>
                  </a:lnTo>
                  <a:lnTo>
                    <a:pt x="296449" y="-186682"/>
                  </a:lnTo>
                  <a:lnTo>
                    <a:pt x="285697" y="-178890"/>
                  </a:lnTo>
                  <a:lnTo>
                    <a:pt x="275546" y="-170503"/>
                  </a:lnTo>
                  <a:lnTo>
                    <a:pt x="266027" y="-161533"/>
                  </a:lnTo>
                  <a:lnTo>
                    <a:pt x="257173" y="-151990"/>
                  </a:lnTo>
                  <a:lnTo>
                    <a:pt x="249014" y="-141888"/>
                  </a:lnTo>
                  <a:lnTo>
                    <a:pt x="241582" y="-131237"/>
                  </a:lnTo>
                  <a:lnTo>
                    <a:pt x="234909" y="-120050"/>
                  </a:lnTo>
                  <a:lnTo>
                    <a:pt x="229026" y="-108339"/>
                  </a:lnTo>
                  <a:lnTo>
                    <a:pt x="223965" y="-96115"/>
                  </a:lnTo>
                  <a:lnTo>
                    <a:pt x="219757" y="-83390"/>
                  </a:lnTo>
                  <a:lnTo>
                    <a:pt x="216435" y="-70176"/>
                  </a:lnTo>
                  <a:lnTo>
                    <a:pt x="214028" y="-56485"/>
                  </a:lnTo>
                  <a:lnTo>
                    <a:pt x="213281" y="-50429"/>
                  </a:lnTo>
                  <a:lnTo>
                    <a:pt x="211600" y="-37255"/>
                  </a:lnTo>
                  <a:lnTo>
                    <a:pt x="209574" y="-24811"/>
                  </a:lnTo>
                  <a:lnTo>
                    <a:pt x="207318" y="-12872"/>
                  </a:lnTo>
                  <a:lnTo>
                    <a:pt x="204946" y="-1213"/>
                  </a:lnTo>
                  <a:lnTo>
                    <a:pt x="202572" y="10390"/>
                  </a:lnTo>
                  <a:lnTo>
                    <a:pt x="200312" y="22164"/>
                  </a:lnTo>
                  <a:lnTo>
                    <a:pt x="198279" y="34334"/>
                  </a:lnTo>
                  <a:lnTo>
                    <a:pt x="196587" y="47124"/>
                  </a:lnTo>
                  <a:lnTo>
                    <a:pt x="195352" y="60759"/>
                  </a:lnTo>
                  <a:lnTo>
                    <a:pt x="194727" y="73839"/>
                  </a:lnTo>
                  <a:lnTo>
                    <a:pt x="183989" y="67001"/>
                  </a:lnTo>
                  <a:lnTo>
                    <a:pt x="174105" y="60289"/>
                  </a:lnTo>
                  <a:lnTo>
                    <a:pt x="164388" y="53747"/>
                  </a:lnTo>
                  <a:lnTo>
                    <a:pt x="154154" y="47423"/>
                  </a:lnTo>
                  <a:lnTo>
                    <a:pt x="142717" y="41364"/>
                  </a:lnTo>
                  <a:lnTo>
                    <a:pt x="129393" y="35614"/>
                  </a:lnTo>
                  <a:lnTo>
                    <a:pt x="115303" y="31026"/>
                  </a:lnTo>
                  <a:lnTo>
                    <a:pt x="101911" y="27672"/>
                  </a:lnTo>
                  <a:lnTo>
                    <a:pt x="87634" y="24501"/>
                  </a:lnTo>
                  <a:lnTo>
                    <a:pt x="73526" y="21457"/>
                  </a:lnTo>
                  <a:lnTo>
                    <a:pt x="60642" y="18484"/>
                  </a:lnTo>
                  <a:lnTo>
                    <a:pt x="50037" y="15526"/>
                  </a:lnTo>
                  <a:lnTo>
                    <a:pt x="44750" y="13531"/>
                  </a:lnTo>
                  <a:lnTo>
                    <a:pt x="59920" y="12492"/>
                  </a:lnTo>
                  <a:lnTo>
                    <a:pt x="74012" y="12939"/>
                  </a:lnTo>
                  <a:lnTo>
                    <a:pt x="87163" y="14677"/>
                  </a:lnTo>
                  <a:lnTo>
                    <a:pt x="99508" y="17511"/>
                  </a:lnTo>
                  <a:lnTo>
                    <a:pt x="111185" y="21244"/>
                  </a:lnTo>
                  <a:lnTo>
                    <a:pt x="122330" y="25682"/>
                  </a:lnTo>
                  <a:lnTo>
                    <a:pt x="133077" y="30628"/>
                  </a:lnTo>
                  <a:lnTo>
                    <a:pt x="143564" y="35888"/>
                  </a:lnTo>
                  <a:lnTo>
                    <a:pt x="153926" y="41265"/>
                  </a:lnTo>
                  <a:lnTo>
                    <a:pt x="164300" y="46565"/>
                  </a:lnTo>
                  <a:lnTo>
                    <a:pt x="174821" y="51591"/>
                  </a:lnTo>
                  <a:lnTo>
                    <a:pt x="179387" y="53604"/>
                  </a:lnTo>
                  <a:lnTo>
                    <a:pt x="175162" y="40321"/>
                  </a:lnTo>
                  <a:lnTo>
                    <a:pt x="169593" y="27903"/>
                  </a:lnTo>
                  <a:lnTo>
                    <a:pt x="162710" y="16502"/>
                  </a:lnTo>
                  <a:lnTo>
                    <a:pt x="154544" y="6275"/>
                  </a:lnTo>
                  <a:lnTo>
                    <a:pt x="145124" y="-2625"/>
                  </a:lnTo>
                  <a:lnTo>
                    <a:pt x="134481" y="-10045"/>
                  </a:lnTo>
                  <a:lnTo>
                    <a:pt x="122644" y="-15828"/>
                  </a:lnTo>
                  <a:lnTo>
                    <a:pt x="113546" y="-18853"/>
                  </a:lnTo>
                  <a:lnTo>
                    <a:pt x="100244" y="-21455"/>
                  </a:lnTo>
                  <a:lnTo>
                    <a:pt x="87541" y="-22069"/>
                  </a:lnTo>
                  <a:lnTo>
                    <a:pt x="75335" y="-21052"/>
                  </a:lnTo>
                  <a:lnTo>
                    <a:pt x="63520" y="-18758"/>
                  </a:lnTo>
                  <a:lnTo>
                    <a:pt x="51992" y="-15544"/>
                  </a:lnTo>
                  <a:lnTo>
                    <a:pt x="40647" y="-11765"/>
                  </a:lnTo>
                  <a:lnTo>
                    <a:pt x="29381" y="-7776"/>
                  </a:lnTo>
                  <a:lnTo>
                    <a:pt x="18089" y="-3934"/>
                  </a:lnTo>
                  <a:lnTo>
                    <a:pt x="6667" y="-593"/>
                  </a:lnTo>
                  <a:lnTo>
                    <a:pt x="0" y="961"/>
                  </a:lnTo>
                  <a:lnTo>
                    <a:pt x="4515" y="9104"/>
                  </a:lnTo>
                  <a:lnTo>
                    <a:pt x="12308" y="19503"/>
                  </a:lnTo>
                  <a:lnTo>
                    <a:pt x="22152" y="30963"/>
                  </a:lnTo>
                  <a:lnTo>
                    <a:pt x="32823" y="42292"/>
                  </a:lnTo>
                  <a:lnTo>
                    <a:pt x="43094" y="52295"/>
                  </a:lnTo>
                  <a:lnTo>
                    <a:pt x="51741" y="5978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bject 9">
              <a:extLst>
                <a:ext uri="{FF2B5EF4-FFF2-40B4-BE49-F238E27FC236}">
                  <a16:creationId xmlns:a16="http://schemas.microsoft.com/office/drawing/2014/main" id="{E65D1E24-869B-8D1E-1377-B8041BE91939}"/>
                </a:ext>
              </a:extLst>
            </p:cNvPr>
            <p:cNvSpPr/>
            <p:nvPr/>
          </p:nvSpPr>
          <p:spPr>
            <a:xfrm>
              <a:off x="8602033" y="645671"/>
              <a:ext cx="385466" cy="369765"/>
            </a:xfrm>
            <a:custGeom>
              <a:avLst/>
              <a:gdLst/>
              <a:ahLst/>
              <a:cxnLst/>
              <a:rect l="l" t="t" r="r" b="b"/>
              <a:pathLst>
                <a:path w="438289" h="420437">
                  <a:moveTo>
                    <a:pt x="323987" y="395401"/>
                  </a:moveTo>
                  <a:lnTo>
                    <a:pt x="328944" y="382287"/>
                  </a:lnTo>
                  <a:lnTo>
                    <a:pt x="332806" y="368896"/>
                  </a:lnTo>
                  <a:lnTo>
                    <a:pt x="335686" y="355320"/>
                  </a:lnTo>
                  <a:lnTo>
                    <a:pt x="337697" y="341651"/>
                  </a:lnTo>
                  <a:lnTo>
                    <a:pt x="338951" y="327980"/>
                  </a:lnTo>
                  <a:lnTo>
                    <a:pt x="339561" y="314398"/>
                  </a:lnTo>
                  <a:lnTo>
                    <a:pt x="339638" y="300997"/>
                  </a:lnTo>
                  <a:lnTo>
                    <a:pt x="339296" y="287868"/>
                  </a:lnTo>
                  <a:lnTo>
                    <a:pt x="338647" y="275103"/>
                  </a:lnTo>
                  <a:lnTo>
                    <a:pt x="337803" y="262792"/>
                  </a:lnTo>
                  <a:lnTo>
                    <a:pt x="336876" y="251028"/>
                  </a:lnTo>
                  <a:lnTo>
                    <a:pt x="335980" y="239902"/>
                  </a:lnTo>
                  <a:lnTo>
                    <a:pt x="335226" y="229504"/>
                  </a:lnTo>
                  <a:lnTo>
                    <a:pt x="334728" y="219927"/>
                  </a:lnTo>
                  <a:lnTo>
                    <a:pt x="334596" y="211262"/>
                  </a:lnTo>
                  <a:lnTo>
                    <a:pt x="334945" y="203600"/>
                  </a:lnTo>
                  <a:lnTo>
                    <a:pt x="335886" y="197033"/>
                  </a:lnTo>
                  <a:lnTo>
                    <a:pt x="336887" y="193338"/>
                  </a:lnTo>
                  <a:lnTo>
                    <a:pt x="342421" y="183119"/>
                  </a:lnTo>
                  <a:lnTo>
                    <a:pt x="350842" y="174465"/>
                  </a:lnTo>
                  <a:lnTo>
                    <a:pt x="361288" y="166878"/>
                  </a:lnTo>
                  <a:lnTo>
                    <a:pt x="372895" y="159859"/>
                  </a:lnTo>
                  <a:lnTo>
                    <a:pt x="384800" y="152908"/>
                  </a:lnTo>
                  <a:lnTo>
                    <a:pt x="396142" y="145527"/>
                  </a:lnTo>
                  <a:lnTo>
                    <a:pt x="406056" y="137216"/>
                  </a:lnTo>
                  <a:lnTo>
                    <a:pt x="410069" y="132732"/>
                  </a:lnTo>
                  <a:lnTo>
                    <a:pt x="417607" y="122112"/>
                  </a:lnTo>
                  <a:lnTo>
                    <a:pt x="423478" y="111403"/>
                  </a:lnTo>
                  <a:lnTo>
                    <a:pt x="427922" y="100479"/>
                  </a:lnTo>
                  <a:lnTo>
                    <a:pt x="431178" y="89212"/>
                  </a:lnTo>
                  <a:lnTo>
                    <a:pt x="433485" y="77475"/>
                  </a:lnTo>
                  <a:lnTo>
                    <a:pt x="435083" y="65139"/>
                  </a:lnTo>
                  <a:lnTo>
                    <a:pt x="436210" y="52077"/>
                  </a:lnTo>
                  <a:lnTo>
                    <a:pt x="437106" y="38161"/>
                  </a:lnTo>
                  <a:lnTo>
                    <a:pt x="438010" y="23263"/>
                  </a:lnTo>
                  <a:lnTo>
                    <a:pt x="438289" y="19022"/>
                  </a:lnTo>
                  <a:lnTo>
                    <a:pt x="424495" y="22522"/>
                  </a:lnTo>
                  <a:lnTo>
                    <a:pt x="411027" y="26158"/>
                  </a:lnTo>
                  <a:lnTo>
                    <a:pt x="397996" y="30054"/>
                  </a:lnTo>
                  <a:lnTo>
                    <a:pt x="385515" y="34335"/>
                  </a:lnTo>
                  <a:lnTo>
                    <a:pt x="373695" y="39125"/>
                  </a:lnTo>
                  <a:lnTo>
                    <a:pt x="362647" y="44551"/>
                  </a:lnTo>
                  <a:lnTo>
                    <a:pt x="352483" y="50737"/>
                  </a:lnTo>
                  <a:lnTo>
                    <a:pt x="343315" y="57807"/>
                  </a:lnTo>
                  <a:lnTo>
                    <a:pt x="339138" y="61715"/>
                  </a:lnTo>
                  <a:lnTo>
                    <a:pt x="332086" y="69674"/>
                  </a:lnTo>
                  <a:lnTo>
                    <a:pt x="325751" y="78749"/>
                  </a:lnTo>
                  <a:lnTo>
                    <a:pt x="320339" y="88786"/>
                  </a:lnTo>
                  <a:lnTo>
                    <a:pt x="316058" y="99633"/>
                  </a:lnTo>
                  <a:lnTo>
                    <a:pt x="313113" y="111137"/>
                  </a:lnTo>
                  <a:lnTo>
                    <a:pt x="311712" y="123145"/>
                  </a:lnTo>
                  <a:lnTo>
                    <a:pt x="312062" y="135505"/>
                  </a:lnTo>
                  <a:lnTo>
                    <a:pt x="314369" y="148063"/>
                  </a:lnTo>
                  <a:lnTo>
                    <a:pt x="318840" y="160666"/>
                  </a:lnTo>
                  <a:lnTo>
                    <a:pt x="320958" y="165066"/>
                  </a:lnTo>
                  <a:lnTo>
                    <a:pt x="325027" y="159022"/>
                  </a:lnTo>
                  <a:lnTo>
                    <a:pt x="329568" y="150656"/>
                  </a:lnTo>
                  <a:lnTo>
                    <a:pt x="334679" y="140482"/>
                  </a:lnTo>
                  <a:lnTo>
                    <a:pt x="340460" y="129015"/>
                  </a:lnTo>
                  <a:lnTo>
                    <a:pt x="347008" y="116770"/>
                  </a:lnTo>
                  <a:lnTo>
                    <a:pt x="354424" y="104261"/>
                  </a:lnTo>
                  <a:lnTo>
                    <a:pt x="362806" y="92002"/>
                  </a:lnTo>
                  <a:lnTo>
                    <a:pt x="372253" y="80507"/>
                  </a:lnTo>
                  <a:lnTo>
                    <a:pt x="382863" y="70291"/>
                  </a:lnTo>
                  <a:lnTo>
                    <a:pt x="394737" y="61869"/>
                  </a:lnTo>
                  <a:lnTo>
                    <a:pt x="407972" y="55754"/>
                  </a:lnTo>
                  <a:lnTo>
                    <a:pt x="408787" y="55479"/>
                  </a:lnTo>
                  <a:lnTo>
                    <a:pt x="399766" y="64303"/>
                  </a:lnTo>
                  <a:lnTo>
                    <a:pt x="391009" y="73300"/>
                  </a:lnTo>
                  <a:lnTo>
                    <a:pt x="382506" y="82549"/>
                  </a:lnTo>
                  <a:lnTo>
                    <a:pt x="374247" y="92128"/>
                  </a:lnTo>
                  <a:lnTo>
                    <a:pt x="366221" y="102118"/>
                  </a:lnTo>
                  <a:lnTo>
                    <a:pt x="358417" y="112596"/>
                  </a:lnTo>
                  <a:lnTo>
                    <a:pt x="349506" y="126305"/>
                  </a:lnTo>
                  <a:lnTo>
                    <a:pt x="343440" y="137908"/>
                  </a:lnTo>
                  <a:lnTo>
                    <a:pt x="338713" y="148875"/>
                  </a:lnTo>
                  <a:lnTo>
                    <a:pt x="334575" y="159608"/>
                  </a:lnTo>
                  <a:lnTo>
                    <a:pt x="330280" y="170508"/>
                  </a:lnTo>
                  <a:lnTo>
                    <a:pt x="325080" y="181980"/>
                  </a:lnTo>
                  <a:lnTo>
                    <a:pt x="321847" y="188164"/>
                  </a:lnTo>
                  <a:lnTo>
                    <a:pt x="315403" y="173870"/>
                  </a:lnTo>
                  <a:lnTo>
                    <a:pt x="308898" y="160513"/>
                  </a:lnTo>
                  <a:lnTo>
                    <a:pt x="302289" y="148026"/>
                  </a:lnTo>
                  <a:lnTo>
                    <a:pt x="295533" y="136344"/>
                  </a:lnTo>
                  <a:lnTo>
                    <a:pt x="288589" y="125401"/>
                  </a:lnTo>
                  <a:lnTo>
                    <a:pt x="281413" y="115131"/>
                  </a:lnTo>
                  <a:lnTo>
                    <a:pt x="273964" y="105469"/>
                  </a:lnTo>
                  <a:lnTo>
                    <a:pt x="266199" y="96349"/>
                  </a:lnTo>
                  <a:lnTo>
                    <a:pt x="258076" y="87705"/>
                  </a:lnTo>
                  <a:lnTo>
                    <a:pt x="249552" y="79471"/>
                  </a:lnTo>
                  <a:lnTo>
                    <a:pt x="240587" y="71582"/>
                  </a:lnTo>
                  <a:lnTo>
                    <a:pt x="231136" y="63972"/>
                  </a:lnTo>
                  <a:lnTo>
                    <a:pt x="221157" y="56575"/>
                  </a:lnTo>
                  <a:lnTo>
                    <a:pt x="210610" y="49326"/>
                  </a:lnTo>
                  <a:lnTo>
                    <a:pt x="193674" y="38726"/>
                  </a:lnTo>
                  <a:lnTo>
                    <a:pt x="182861" y="32724"/>
                  </a:lnTo>
                  <a:lnTo>
                    <a:pt x="171649" y="27113"/>
                  </a:lnTo>
                  <a:lnTo>
                    <a:pt x="160050" y="21938"/>
                  </a:lnTo>
                  <a:lnTo>
                    <a:pt x="148074" y="17243"/>
                  </a:lnTo>
                  <a:lnTo>
                    <a:pt x="135733" y="13073"/>
                  </a:lnTo>
                  <a:lnTo>
                    <a:pt x="123038" y="9473"/>
                  </a:lnTo>
                  <a:lnTo>
                    <a:pt x="112119" y="6922"/>
                  </a:lnTo>
                  <a:lnTo>
                    <a:pt x="99789" y="4520"/>
                  </a:lnTo>
                  <a:lnTo>
                    <a:pt x="87266" y="2527"/>
                  </a:lnTo>
                  <a:lnTo>
                    <a:pt x="74591" y="1040"/>
                  </a:lnTo>
                  <a:lnTo>
                    <a:pt x="61805" y="156"/>
                  </a:lnTo>
                  <a:lnTo>
                    <a:pt x="56992" y="0"/>
                  </a:lnTo>
                  <a:lnTo>
                    <a:pt x="45575" y="492"/>
                  </a:lnTo>
                  <a:lnTo>
                    <a:pt x="29357" y="1806"/>
                  </a:lnTo>
                  <a:lnTo>
                    <a:pt x="13246" y="3212"/>
                  </a:lnTo>
                  <a:lnTo>
                    <a:pt x="2151" y="3976"/>
                  </a:lnTo>
                  <a:lnTo>
                    <a:pt x="0" y="3881"/>
                  </a:lnTo>
                  <a:lnTo>
                    <a:pt x="15131" y="5493"/>
                  </a:lnTo>
                  <a:lnTo>
                    <a:pt x="29488" y="7217"/>
                  </a:lnTo>
                  <a:lnTo>
                    <a:pt x="43145" y="9098"/>
                  </a:lnTo>
                  <a:lnTo>
                    <a:pt x="56178" y="11179"/>
                  </a:lnTo>
                  <a:lnTo>
                    <a:pt x="80671" y="16120"/>
                  </a:lnTo>
                  <a:lnTo>
                    <a:pt x="103570" y="22395"/>
                  </a:lnTo>
                  <a:lnTo>
                    <a:pt x="125475" y="30359"/>
                  </a:lnTo>
                  <a:lnTo>
                    <a:pt x="146989" y="40367"/>
                  </a:lnTo>
                  <a:lnTo>
                    <a:pt x="168713" y="52772"/>
                  </a:lnTo>
                  <a:lnTo>
                    <a:pt x="179842" y="59985"/>
                  </a:lnTo>
                  <a:lnTo>
                    <a:pt x="191249" y="67930"/>
                  </a:lnTo>
                  <a:lnTo>
                    <a:pt x="203009" y="76653"/>
                  </a:lnTo>
                  <a:lnTo>
                    <a:pt x="214097" y="85582"/>
                  </a:lnTo>
                  <a:lnTo>
                    <a:pt x="232142" y="102655"/>
                  </a:lnTo>
                  <a:lnTo>
                    <a:pt x="249077" y="121870"/>
                  </a:lnTo>
                  <a:lnTo>
                    <a:pt x="264712" y="142865"/>
                  </a:lnTo>
                  <a:lnTo>
                    <a:pt x="271982" y="153916"/>
                  </a:lnTo>
                  <a:lnTo>
                    <a:pt x="278856" y="165276"/>
                  </a:lnTo>
                  <a:lnTo>
                    <a:pt x="285309" y="176900"/>
                  </a:lnTo>
                  <a:lnTo>
                    <a:pt x="291319" y="188743"/>
                  </a:lnTo>
                  <a:lnTo>
                    <a:pt x="296861" y="200759"/>
                  </a:lnTo>
                  <a:lnTo>
                    <a:pt x="301912" y="212903"/>
                  </a:lnTo>
                  <a:lnTo>
                    <a:pt x="310444" y="237393"/>
                  </a:lnTo>
                  <a:lnTo>
                    <a:pt x="314920" y="253839"/>
                  </a:lnTo>
                  <a:lnTo>
                    <a:pt x="318147" y="268547"/>
                  </a:lnTo>
                  <a:lnTo>
                    <a:pt x="320547" y="282347"/>
                  </a:lnTo>
                  <a:lnTo>
                    <a:pt x="323133" y="307787"/>
                  </a:lnTo>
                  <a:lnTo>
                    <a:pt x="323452" y="319707"/>
                  </a:lnTo>
                  <a:lnTo>
                    <a:pt x="323210" y="331281"/>
                  </a:lnTo>
                  <a:lnTo>
                    <a:pt x="321308" y="353951"/>
                  </a:lnTo>
                  <a:lnTo>
                    <a:pt x="317959" y="376920"/>
                  </a:lnTo>
                  <a:lnTo>
                    <a:pt x="313693" y="401308"/>
                  </a:lnTo>
                  <a:lnTo>
                    <a:pt x="311382" y="414385"/>
                  </a:lnTo>
                  <a:lnTo>
                    <a:pt x="310342" y="420437"/>
                  </a:lnTo>
                  <a:lnTo>
                    <a:pt x="317824" y="408149"/>
                  </a:lnTo>
                  <a:lnTo>
                    <a:pt x="323987" y="39540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B84145EC-D166-17DE-BDCD-C347FA2E0681}"/>
                </a:ext>
              </a:extLst>
            </p:cNvPr>
            <p:cNvSpPr/>
            <p:nvPr/>
          </p:nvSpPr>
          <p:spPr>
            <a:xfrm>
              <a:off x="8602033" y="731453"/>
              <a:ext cx="256076" cy="416667"/>
            </a:xfrm>
            <a:custGeom>
              <a:avLst/>
              <a:gdLst/>
              <a:ahLst/>
              <a:cxnLst/>
              <a:rect l="l" t="t" r="r" b="b"/>
              <a:pathLst>
                <a:path w="291168" h="473766">
                  <a:moveTo>
                    <a:pt x="99771" y="468330"/>
                  </a:moveTo>
                  <a:lnTo>
                    <a:pt x="126777" y="460742"/>
                  </a:lnTo>
                  <a:lnTo>
                    <a:pt x="150952" y="451053"/>
                  </a:lnTo>
                  <a:lnTo>
                    <a:pt x="173983" y="438913"/>
                  </a:lnTo>
                  <a:lnTo>
                    <a:pt x="195645" y="424393"/>
                  </a:lnTo>
                  <a:lnTo>
                    <a:pt x="215709" y="407562"/>
                  </a:lnTo>
                  <a:lnTo>
                    <a:pt x="233950" y="388493"/>
                  </a:lnTo>
                  <a:lnTo>
                    <a:pt x="250140" y="367254"/>
                  </a:lnTo>
                  <a:lnTo>
                    <a:pt x="264051" y="343916"/>
                  </a:lnTo>
                  <a:lnTo>
                    <a:pt x="275458" y="318550"/>
                  </a:lnTo>
                  <a:lnTo>
                    <a:pt x="283817" y="292453"/>
                  </a:lnTo>
                  <a:lnTo>
                    <a:pt x="288978" y="266504"/>
                  </a:lnTo>
                  <a:lnTo>
                    <a:pt x="291139" y="240483"/>
                  </a:lnTo>
                  <a:lnTo>
                    <a:pt x="291168" y="227542"/>
                  </a:lnTo>
                  <a:lnTo>
                    <a:pt x="290535" y="214700"/>
                  </a:lnTo>
                  <a:lnTo>
                    <a:pt x="287402" y="189465"/>
                  </a:lnTo>
                  <a:lnTo>
                    <a:pt x="281976" y="165089"/>
                  </a:lnTo>
                  <a:lnTo>
                    <a:pt x="274491" y="141883"/>
                  </a:lnTo>
                  <a:lnTo>
                    <a:pt x="265184" y="120155"/>
                  </a:lnTo>
                  <a:lnTo>
                    <a:pt x="254909" y="101235"/>
                  </a:lnTo>
                  <a:lnTo>
                    <a:pt x="242891" y="83852"/>
                  </a:lnTo>
                  <a:lnTo>
                    <a:pt x="226870" y="64988"/>
                  </a:lnTo>
                  <a:lnTo>
                    <a:pt x="207536" y="46089"/>
                  </a:lnTo>
                  <a:lnTo>
                    <a:pt x="185577" y="28599"/>
                  </a:lnTo>
                  <a:lnTo>
                    <a:pt x="161682" y="13964"/>
                  </a:lnTo>
                  <a:lnTo>
                    <a:pt x="136540" y="3629"/>
                  </a:lnTo>
                  <a:lnTo>
                    <a:pt x="120528" y="0"/>
                  </a:lnTo>
                  <a:lnTo>
                    <a:pt x="143923" y="11570"/>
                  </a:lnTo>
                  <a:lnTo>
                    <a:pt x="165405" y="25354"/>
                  </a:lnTo>
                  <a:lnTo>
                    <a:pt x="184925" y="41144"/>
                  </a:lnTo>
                  <a:lnTo>
                    <a:pt x="202435" y="58734"/>
                  </a:lnTo>
                  <a:lnTo>
                    <a:pt x="217886" y="77917"/>
                  </a:lnTo>
                  <a:lnTo>
                    <a:pt x="231229" y="98486"/>
                  </a:lnTo>
                  <a:lnTo>
                    <a:pt x="242415" y="120235"/>
                  </a:lnTo>
                  <a:lnTo>
                    <a:pt x="251396" y="142957"/>
                  </a:lnTo>
                  <a:lnTo>
                    <a:pt x="258123" y="166446"/>
                  </a:lnTo>
                  <a:lnTo>
                    <a:pt x="262546" y="190495"/>
                  </a:lnTo>
                  <a:lnTo>
                    <a:pt x="264617" y="214898"/>
                  </a:lnTo>
                  <a:lnTo>
                    <a:pt x="264288" y="239447"/>
                  </a:lnTo>
                  <a:lnTo>
                    <a:pt x="261510" y="263936"/>
                  </a:lnTo>
                  <a:lnTo>
                    <a:pt x="256233" y="288160"/>
                  </a:lnTo>
                  <a:lnTo>
                    <a:pt x="248409" y="311910"/>
                  </a:lnTo>
                  <a:lnTo>
                    <a:pt x="237990" y="334981"/>
                  </a:lnTo>
                  <a:lnTo>
                    <a:pt x="224926" y="357165"/>
                  </a:lnTo>
                  <a:lnTo>
                    <a:pt x="209169" y="378257"/>
                  </a:lnTo>
                  <a:lnTo>
                    <a:pt x="190669" y="398049"/>
                  </a:lnTo>
                  <a:lnTo>
                    <a:pt x="169379" y="416336"/>
                  </a:lnTo>
                  <a:lnTo>
                    <a:pt x="147994" y="431184"/>
                  </a:lnTo>
                  <a:lnTo>
                    <a:pt x="126692" y="442710"/>
                  </a:lnTo>
                  <a:lnTo>
                    <a:pt x="104812" y="451353"/>
                  </a:lnTo>
                  <a:lnTo>
                    <a:pt x="81692" y="457552"/>
                  </a:lnTo>
                  <a:lnTo>
                    <a:pt x="56671" y="461744"/>
                  </a:lnTo>
                  <a:lnTo>
                    <a:pt x="29087" y="464369"/>
                  </a:lnTo>
                  <a:lnTo>
                    <a:pt x="14127" y="465231"/>
                  </a:lnTo>
                  <a:lnTo>
                    <a:pt x="0" y="465808"/>
                  </a:lnTo>
                  <a:lnTo>
                    <a:pt x="8738" y="469946"/>
                  </a:lnTo>
                  <a:lnTo>
                    <a:pt x="20425" y="472482"/>
                  </a:lnTo>
                  <a:lnTo>
                    <a:pt x="34118" y="473670"/>
                  </a:lnTo>
                  <a:lnTo>
                    <a:pt x="48877" y="473766"/>
                  </a:lnTo>
                  <a:lnTo>
                    <a:pt x="63763" y="473024"/>
                  </a:lnTo>
                  <a:lnTo>
                    <a:pt x="77834" y="471701"/>
                  </a:lnTo>
                  <a:lnTo>
                    <a:pt x="90150" y="470051"/>
                  </a:lnTo>
                  <a:lnTo>
                    <a:pt x="99771" y="46833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980DAC2B-A824-117B-2B6C-BED2C7F457A8}"/>
                </a:ext>
              </a:extLst>
            </p:cNvPr>
            <p:cNvSpPr/>
            <p:nvPr/>
          </p:nvSpPr>
          <p:spPr>
            <a:xfrm>
              <a:off x="8415849" y="931355"/>
              <a:ext cx="39004" cy="157834"/>
            </a:xfrm>
            <a:custGeom>
              <a:avLst/>
              <a:gdLst/>
              <a:ahLst/>
              <a:cxnLst/>
              <a:rect l="l" t="t" r="r" b="b"/>
              <a:pathLst>
                <a:path w="44349" h="179463">
                  <a:moveTo>
                    <a:pt x="24105" y="52417"/>
                  </a:moveTo>
                  <a:lnTo>
                    <a:pt x="24793" y="45021"/>
                  </a:lnTo>
                  <a:lnTo>
                    <a:pt x="28330" y="32842"/>
                  </a:lnTo>
                  <a:lnTo>
                    <a:pt x="34841" y="21521"/>
                  </a:lnTo>
                  <a:lnTo>
                    <a:pt x="44349" y="0"/>
                  </a:lnTo>
                  <a:lnTo>
                    <a:pt x="33966" y="7277"/>
                  </a:lnTo>
                  <a:lnTo>
                    <a:pt x="26990" y="12923"/>
                  </a:lnTo>
                  <a:lnTo>
                    <a:pt x="24105" y="52417"/>
                  </a:lnTo>
                  <a:close/>
                </a:path>
                <a:path w="44349" h="179463">
                  <a:moveTo>
                    <a:pt x="188448" y="100405"/>
                  </a:moveTo>
                  <a:lnTo>
                    <a:pt x="179100" y="100405"/>
                  </a:lnTo>
                  <a:lnTo>
                    <a:pt x="174207" y="98360"/>
                  </a:lnTo>
                  <a:lnTo>
                    <a:pt x="171136" y="94271"/>
                  </a:lnTo>
                  <a:lnTo>
                    <a:pt x="168069" y="90181"/>
                  </a:lnTo>
                  <a:lnTo>
                    <a:pt x="165952" y="85213"/>
                  </a:lnTo>
                  <a:lnTo>
                    <a:pt x="164782" y="79370"/>
                  </a:lnTo>
                  <a:lnTo>
                    <a:pt x="164271" y="77106"/>
                  </a:lnTo>
                  <a:lnTo>
                    <a:pt x="163979" y="73308"/>
                  </a:lnTo>
                  <a:lnTo>
                    <a:pt x="163832" y="70677"/>
                  </a:lnTo>
                  <a:lnTo>
                    <a:pt x="163687" y="67318"/>
                  </a:lnTo>
                  <a:lnTo>
                    <a:pt x="163540" y="63959"/>
                  </a:lnTo>
                  <a:lnTo>
                    <a:pt x="163397" y="-58407"/>
                  </a:lnTo>
                  <a:lnTo>
                    <a:pt x="162836" y="-72105"/>
                  </a:lnTo>
                  <a:lnTo>
                    <a:pt x="161715" y="-81685"/>
                  </a:lnTo>
                  <a:lnTo>
                    <a:pt x="160545" y="-87967"/>
                  </a:lnTo>
                  <a:lnTo>
                    <a:pt x="156164" y="-100456"/>
                  </a:lnTo>
                  <a:lnTo>
                    <a:pt x="152218" y="-105935"/>
                  </a:lnTo>
                  <a:lnTo>
                    <a:pt x="147253" y="-110173"/>
                  </a:lnTo>
                  <a:lnTo>
                    <a:pt x="142286" y="-114409"/>
                  </a:lnTo>
                  <a:lnTo>
                    <a:pt x="136734" y="-117769"/>
                  </a:lnTo>
                  <a:lnTo>
                    <a:pt x="130600" y="-120253"/>
                  </a:lnTo>
                  <a:lnTo>
                    <a:pt x="124462" y="-122736"/>
                  </a:lnTo>
                  <a:lnTo>
                    <a:pt x="117816" y="-124489"/>
                  </a:lnTo>
                  <a:lnTo>
                    <a:pt x="110660" y="-125512"/>
                  </a:lnTo>
                  <a:lnTo>
                    <a:pt x="103499" y="-126534"/>
                  </a:lnTo>
                  <a:lnTo>
                    <a:pt x="96414" y="-127046"/>
                  </a:lnTo>
                  <a:lnTo>
                    <a:pt x="86806" y="-127012"/>
                  </a:lnTo>
                  <a:lnTo>
                    <a:pt x="74325" y="-125928"/>
                  </a:lnTo>
                  <a:lnTo>
                    <a:pt x="61574" y="-123320"/>
                  </a:lnTo>
                  <a:lnTo>
                    <a:pt x="46797" y="-118267"/>
                  </a:lnTo>
                  <a:lnTo>
                    <a:pt x="35718" y="-112581"/>
                  </a:lnTo>
                  <a:lnTo>
                    <a:pt x="25185" y="-104789"/>
                  </a:lnTo>
                  <a:lnTo>
                    <a:pt x="16873" y="-95492"/>
                  </a:lnTo>
                  <a:lnTo>
                    <a:pt x="12052" y="-88771"/>
                  </a:lnTo>
                  <a:lnTo>
                    <a:pt x="9644" y="-81026"/>
                  </a:lnTo>
                  <a:lnTo>
                    <a:pt x="9644" y="-68175"/>
                  </a:lnTo>
                  <a:lnTo>
                    <a:pt x="10590" y="-64449"/>
                  </a:lnTo>
                  <a:lnTo>
                    <a:pt x="12491" y="-61086"/>
                  </a:lnTo>
                  <a:lnTo>
                    <a:pt x="14389" y="-57727"/>
                  </a:lnTo>
                  <a:lnTo>
                    <a:pt x="17675" y="-56049"/>
                  </a:lnTo>
                  <a:lnTo>
                    <a:pt x="27320" y="-56049"/>
                  </a:lnTo>
                  <a:lnTo>
                    <a:pt x="30826" y="-57583"/>
                  </a:lnTo>
                  <a:lnTo>
                    <a:pt x="32871" y="-60650"/>
                  </a:lnTo>
                  <a:lnTo>
                    <a:pt x="34916" y="-63717"/>
                  </a:lnTo>
                  <a:lnTo>
                    <a:pt x="35938" y="-67444"/>
                  </a:lnTo>
                  <a:lnTo>
                    <a:pt x="35938" y="-71825"/>
                  </a:lnTo>
                  <a:lnTo>
                    <a:pt x="35499" y="-87604"/>
                  </a:lnTo>
                  <a:lnTo>
                    <a:pt x="35499" y="-94613"/>
                  </a:lnTo>
                  <a:lnTo>
                    <a:pt x="37252" y="-100384"/>
                  </a:lnTo>
                  <a:lnTo>
                    <a:pt x="40759" y="-104912"/>
                  </a:lnTo>
                  <a:lnTo>
                    <a:pt x="44265" y="-109441"/>
                  </a:lnTo>
                  <a:lnTo>
                    <a:pt x="48647" y="-113091"/>
                  </a:lnTo>
                  <a:lnTo>
                    <a:pt x="53906" y="-115867"/>
                  </a:lnTo>
                  <a:lnTo>
                    <a:pt x="59165" y="-118642"/>
                  </a:lnTo>
                  <a:lnTo>
                    <a:pt x="64936" y="-120616"/>
                  </a:lnTo>
                  <a:lnTo>
                    <a:pt x="71219" y="-121786"/>
                  </a:lnTo>
                  <a:lnTo>
                    <a:pt x="77496" y="-122955"/>
                  </a:lnTo>
                  <a:lnTo>
                    <a:pt x="83559" y="-123539"/>
                  </a:lnTo>
                  <a:lnTo>
                    <a:pt x="98755" y="-123539"/>
                  </a:lnTo>
                  <a:lnTo>
                    <a:pt x="106494" y="-122005"/>
                  </a:lnTo>
                  <a:lnTo>
                    <a:pt x="112633" y="-118938"/>
                  </a:lnTo>
                  <a:lnTo>
                    <a:pt x="118767" y="-115867"/>
                  </a:lnTo>
                  <a:lnTo>
                    <a:pt x="123587" y="-111706"/>
                  </a:lnTo>
                  <a:lnTo>
                    <a:pt x="127093" y="-106447"/>
                  </a:lnTo>
                  <a:lnTo>
                    <a:pt x="130600" y="-101186"/>
                  </a:lnTo>
                  <a:lnTo>
                    <a:pt x="133156" y="-95052"/>
                  </a:lnTo>
                  <a:lnTo>
                    <a:pt x="134762" y="-88039"/>
                  </a:lnTo>
                  <a:lnTo>
                    <a:pt x="136371" y="-81026"/>
                  </a:lnTo>
                  <a:lnTo>
                    <a:pt x="137318" y="-73578"/>
                  </a:lnTo>
                  <a:lnTo>
                    <a:pt x="137613" y="-65691"/>
                  </a:lnTo>
                  <a:lnTo>
                    <a:pt x="137905" y="-61306"/>
                  </a:lnTo>
                  <a:lnTo>
                    <a:pt x="136954" y="-56777"/>
                  </a:lnTo>
                  <a:lnTo>
                    <a:pt x="134762" y="-52105"/>
                  </a:lnTo>
                  <a:lnTo>
                    <a:pt x="132574" y="-47427"/>
                  </a:lnTo>
                  <a:lnTo>
                    <a:pt x="129870" y="-43922"/>
                  </a:lnTo>
                  <a:lnTo>
                    <a:pt x="126654" y="-41585"/>
                  </a:lnTo>
                  <a:lnTo>
                    <a:pt x="121982" y="-38371"/>
                  </a:lnTo>
                  <a:lnTo>
                    <a:pt x="116866" y="-35451"/>
                  </a:lnTo>
                  <a:lnTo>
                    <a:pt x="111315" y="-32822"/>
                  </a:lnTo>
                  <a:lnTo>
                    <a:pt x="105764" y="-30191"/>
                  </a:lnTo>
                  <a:lnTo>
                    <a:pt x="99777" y="-27563"/>
                  </a:lnTo>
                  <a:lnTo>
                    <a:pt x="93347" y="-24932"/>
                  </a:lnTo>
                  <a:lnTo>
                    <a:pt x="87987" y="-22502"/>
                  </a:lnTo>
                  <a:lnTo>
                    <a:pt x="76759" y="-17270"/>
                  </a:lnTo>
                  <a:lnTo>
                    <a:pt x="64425" y="-11345"/>
                  </a:lnTo>
                  <a:lnTo>
                    <a:pt x="55231" y="-6557"/>
                  </a:lnTo>
                  <a:lnTo>
                    <a:pt x="44349" y="0"/>
                  </a:lnTo>
                  <a:lnTo>
                    <a:pt x="34841" y="21521"/>
                  </a:lnTo>
                  <a:lnTo>
                    <a:pt x="41973" y="12979"/>
                  </a:lnTo>
                  <a:lnTo>
                    <a:pt x="51222" y="4316"/>
                  </a:lnTo>
                  <a:lnTo>
                    <a:pt x="62014" y="-3677"/>
                  </a:lnTo>
                  <a:lnTo>
                    <a:pt x="72862" y="-10427"/>
                  </a:lnTo>
                  <a:lnTo>
                    <a:pt x="84056" y="-16453"/>
                  </a:lnTo>
                  <a:lnTo>
                    <a:pt x="95101" y="-21425"/>
                  </a:lnTo>
                  <a:lnTo>
                    <a:pt x="95850" y="-21761"/>
                  </a:lnTo>
                  <a:lnTo>
                    <a:pt x="107722" y="-27233"/>
                  </a:lnTo>
                  <a:lnTo>
                    <a:pt x="118767" y="-32602"/>
                  </a:lnTo>
                  <a:lnTo>
                    <a:pt x="126071" y="-36254"/>
                  </a:lnTo>
                  <a:lnTo>
                    <a:pt x="132354" y="-40710"/>
                  </a:lnTo>
                  <a:lnTo>
                    <a:pt x="137613" y="-45969"/>
                  </a:lnTo>
                  <a:lnTo>
                    <a:pt x="137613" y="84191"/>
                  </a:lnTo>
                  <a:lnTo>
                    <a:pt x="137905" y="91787"/>
                  </a:lnTo>
                  <a:lnTo>
                    <a:pt x="138635" y="97558"/>
                  </a:lnTo>
                  <a:lnTo>
                    <a:pt x="139802" y="101504"/>
                  </a:lnTo>
                  <a:lnTo>
                    <a:pt x="140972" y="105446"/>
                  </a:lnTo>
                  <a:lnTo>
                    <a:pt x="142286" y="108149"/>
                  </a:lnTo>
                  <a:lnTo>
                    <a:pt x="145940" y="111799"/>
                  </a:lnTo>
                  <a:lnTo>
                    <a:pt x="143309" y="111216"/>
                  </a:lnTo>
                  <a:lnTo>
                    <a:pt x="140605" y="110341"/>
                  </a:lnTo>
                  <a:lnTo>
                    <a:pt x="137829" y="109172"/>
                  </a:lnTo>
                  <a:lnTo>
                    <a:pt x="135054" y="108001"/>
                  </a:lnTo>
                  <a:lnTo>
                    <a:pt x="132497" y="106688"/>
                  </a:lnTo>
                  <a:lnTo>
                    <a:pt x="130161" y="105226"/>
                  </a:lnTo>
                  <a:lnTo>
                    <a:pt x="126071" y="102889"/>
                  </a:lnTo>
                  <a:lnTo>
                    <a:pt x="121834" y="100844"/>
                  </a:lnTo>
                  <a:lnTo>
                    <a:pt x="117453" y="99092"/>
                  </a:lnTo>
                  <a:lnTo>
                    <a:pt x="113069" y="97338"/>
                  </a:lnTo>
                  <a:lnTo>
                    <a:pt x="108248" y="96463"/>
                  </a:lnTo>
                  <a:lnTo>
                    <a:pt x="100360" y="96463"/>
                  </a:lnTo>
                  <a:lnTo>
                    <a:pt x="97513" y="96755"/>
                  </a:lnTo>
                  <a:lnTo>
                    <a:pt x="94446" y="97338"/>
                  </a:lnTo>
                  <a:lnTo>
                    <a:pt x="91375" y="97921"/>
                  </a:lnTo>
                  <a:lnTo>
                    <a:pt x="88088" y="98943"/>
                  </a:lnTo>
                  <a:lnTo>
                    <a:pt x="84585" y="100405"/>
                  </a:lnTo>
                  <a:lnTo>
                    <a:pt x="80200" y="102159"/>
                  </a:lnTo>
                  <a:lnTo>
                    <a:pt x="75819" y="103036"/>
                  </a:lnTo>
                  <a:lnTo>
                    <a:pt x="65591" y="103036"/>
                  </a:lnTo>
                  <a:lnTo>
                    <a:pt x="60040" y="101647"/>
                  </a:lnTo>
                  <a:lnTo>
                    <a:pt x="54781" y="98872"/>
                  </a:lnTo>
                  <a:lnTo>
                    <a:pt x="49524" y="96096"/>
                  </a:lnTo>
                  <a:lnTo>
                    <a:pt x="44705" y="92370"/>
                  </a:lnTo>
                  <a:lnTo>
                    <a:pt x="40319" y="87697"/>
                  </a:lnTo>
                  <a:lnTo>
                    <a:pt x="30757" y="75001"/>
                  </a:lnTo>
                  <a:lnTo>
                    <a:pt x="25626" y="63548"/>
                  </a:lnTo>
                  <a:lnTo>
                    <a:pt x="24105" y="52417"/>
                  </a:lnTo>
                  <a:lnTo>
                    <a:pt x="26990" y="12923"/>
                  </a:lnTo>
                  <a:lnTo>
                    <a:pt x="17818" y="21788"/>
                  </a:lnTo>
                  <a:lnTo>
                    <a:pt x="9864" y="31383"/>
                  </a:lnTo>
                  <a:lnTo>
                    <a:pt x="6372" y="36753"/>
                  </a:lnTo>
                  <a:lnTo>
                    <a:pt x="1592" y="48547"/>
                  </a:lnTo>
                  <a:lnTo>
                    <a:pt x="0" y="61403"/>
                  </a:lnTo>
                  <a:lnTo>
                    <a:pt x="45" y="64169"/>
                  </a:lnTo>
                  <a:lnTo>
                    <a:pt x="1742" y="77650"/>
                  </a:lnTo>
                  <a:lnTo>
                    <a:pt x="5891" y="89583"/>
                  </a:lnTo>
                  <a:lnTo>
                    <a:pt x="12491" y="99969"/>
                  </a:lnTo>
                  <a:lnTo>
                    <a:pt x="22984" y="109021"/>
                  </a:lnTo>
                  <a:lnTo>
                    <a:pt x="34845" y="113735"/>
                  </a:lnTo>
                  <a:lnTo>
                    <a:pt x="49085" y="115306"/>
                  </a:lnTo>
                  <a:lnTo>
                    <a:pt x="55807" y="115306"/>
                  </a:lnTo>
                  <a:lnTo>
                    <a:pt x="61502" y="114503"/>
                  </a:lnTo>
                  <a:lnTo>
                    <a:pt x="66178" y="112897"/>
                  </a:lnTo>
                  <a:lnTo>
                    <a:pt x="70852" y="111288"/>
                  </a:lnTo>
                  <a:lnTo>
                    <a:pt x="75088" y="109535"/>
                  </a:lnTo>
                  <a:lnTo>
                    <a:pt x="78887" y="107638"/>
                  </a:lnTo>
                  <a:lnTo>
                    <a:pt x="82684" y="105736"/>
                  </a:lnTo>
                  <a:lnTo>
                    <a:pt x="86410" y="103984"/>
                  </a:lnTo>
                  <a:lnTo>
                    <a:pt x="90060" y="102379"/>
                  </a:lnTo>
                  <a:lnTo>
                    <a:pt x="93714" y="100772"/>
                  </a:lnTo>
                  <a:lnTo>
                    <a:pt x="97876" y="99969"/>
                  </a:lnTo>
                  <a:lnTo>
                    <a:pt x="105764" y="99969"/>
                  </a:lnTo>
                  <a:lnTo>
                    <a:pt x="109490" y="100552"/>
                  </a:lnTo>
                  <a:lnTo>
                    <a:pt x="113727" y="101719"/>
                  </a:lnTo>
                  <a:lnTo>
                    <a:pt x="117965" y="102889"/>
                  </a:lnTo>
                  <a:lnTo>
                    <a:pt x="122857" y="104934"/>
                  </a:lnTo>
                  <a:lnTo>
                    <a:pt x="128408" y="107857"/>
                  </a:lnTo>
                  <a:lnTo>
                    <a:pt x="132205" y="109902"/>
                  </a:lnTo>
                  <a:lnTo>
                    <a:pt x="136004" y="111799"/>
                  </a:lnTo>
                  <a:lnTo>
                    <a:pt x="139802" y="113552"/>
                  </a:lnTo>
                  <a:lnTo>
                    <a:pt x="143600" y="115306"/>
                  </a:lnTo>
                  <a:lnTo>
                    <a:pt x="147838" y="116183"/>
                  </a:lnTo>
                  <a:lnTo>
                    <a:pt x="159523" y="116183"/>
                  </a:lnTo>
                  <a:lnTo>
                    <a:pt x="166024" y="114723"/>
                  </a:lnTo>
                  <a:lnTo>
                    <a:pt x="172015" y="111799"/>
                  </a:lnTo>
                  <a:lnTo>
                    <a:pt x="178005" y="108880"/>
                  </a:lnTo>
                  <a:lnTo>
                    <a:pt x="183480" y="105081"/>
                  </a:lnTo>
                  <a:lnTo>
                    <a:pt x="188448" y="1004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973C05BA-6EE7-461D-222C-369B6DD73166}"/>
                </a:ext>
              </a:extLst>
            </p:cNvPr>
            <p:cNvSpPr/>
            <p:nvPr/>
          </p:nvSpPr>
          <p:spPr>
            <a:xfrm>
              <a:off x="8594564" y="866319"/>
              <a:ext cx="116720" cy="128057"/>
            </a:xfrm>
            <a:custGeom>
              <a:avLst/>
              <a:gdLst/>
              <a:ahLst/>
              <a:cxnLst/>
              <a:rect l="l" t="t" r="r" b="b"/>
              <a:pathLst>
                <a:path w="132715" h="145605">
                  <a:moveTo>
                    <a:pt x="130309" y="0"/>
                  </a:moveTo>
                  <a:lnTo>
                    <a:pt x="121100" y="8696"/>
                  </a:lnTo>
                  <a:lnTo>
                    <a:pt x="123292" y="10450"/>
                  </a:lnTo>
                  <a:lnTo>
                    <a:pt x="126216" y="7527"/>
                  </a:lnTo>
                  <a:lnTo>
                    <a:pt x="129355" y="4970"/>
                  </a:lnTo>
                  <a:lnTo>
                    <a:pt x="132715" y="2782"/>
                  </a:lnTo>
                  <a:lnTo>
                    <a:pt x="130309" y="0"/>
                  </a:lnTo>
                  <a:close/>
                </a:path>
                <a:path w="132715" h="145605">
                  <a:moveTo>
                    <a:pt x="30312" y="50550"/>
                  </a:moveTo>
                  <a:lnTo>
                    <a:pt x="29290" y="43828"/>
                  </a:lnTo>
                  <a:lnTo>
                    <a:pt x="29725" y="86705"/>
                  </a:lnTo>
                  <a:lnTo>
                    <a:pt x="35424" y="91086"/>
                  </a:lnTo>
                  <a:lnTo>
                    <a:pt x="31917" y="57124"/>
                  </a:lnTo>
                  <a:lnTo>
                    <a:pt x="30312" y="50550"/>
                  </a:lnTo>
                  <a:close/>
                </a:path>
                <a:path w="132715" h="145605">
                  <a:moveTo>
                    <a:pt x="211893" y="-15844"/>
                  </a:moveTo>
                  <a:lnTo>
                    <a:pt x="208677" y="-19351"/>
                  </a:lnTo>
                  <a:lnTo>
                    <a:pt x="204368" y="-20228"/>
                  </a:lnTo>
                  <a:lnTo>
                    <a:pt x="171061" y="-20228"/>
                  </a:lnTo>
                  <a:lnTo>
                    <a:pt x="169748" y="-19498"/>
                  </a:lnTo>
                  <a:lnTo>
                    <a:pt x="171061" y="-16722"/>
                  </a:lnTo>
                  <a:lnTo>
                    <a:pt x="205830" y="-16722"/>
                  </a:lnTo>
                  <a:lnTo>
                    <a:pt x="208749" y="-14167"/>
                  </a:lnTo>
                  <a:lnTo>
                    <a:pt x="209189" y="-11463"/>
                  </a:lnTo>
                  <a:lnTo>
                    <a:pt x="209189" y="-7956"/>
                  </a:lnTo>
                  <a:lnTo>
                    <a:pt x="207584" y="-6202"/>
                  </a:lnTo>
                  <a:lnTo>
                    <a:pt x="167554" y="-6202"/>
                  </a:lnTo>
                  <a:lnTo>
                    <a:pt x="166783" y="-7534"/>
                  </a:lnTo>
                  <a:lnTo>
                    <a:pt x="159376" y="-18646"/>
                  </a:lnTo>
                  <a:lnTo>
                    <a:pt x="151010" y="-28409"/>
                  </a:lnTo>
                  <a:lnTo>
                    <a:pt x="141685" y="-36825"/>
                  </a:lnTo>
                  <a:lnTo>
                    <a:pt x="131400" y="-43891"/>
                  </a:lnTo>
                  <a:lnTo>
                    <a:pt x="117504" y="-50283"/>
                  </a:lnTo>
                  <a:lnTo>
                    <a:pt x="105567" y="-53289"/>
                  </a:lnTo>
                  <a:lnTo>
                    <a:pt x="92743" y="-54519"/>
                  </a:lnTo>
                  <a:lnTo>
                    <a:pt x="79030" y="-53971"/>
                  </a:lnTo>
                  <a:lnTo>
                    <a:pt x="73690" y="-53330"/>
                  </a:lnTo>
                  <a:lnTo>
                    <a:pt x="61381" y="-50384"/>
                  </a:lnTo>
                  <a:lnTo>
                    <a:pt x="49446" y="-45425"/>
                  </a:lnTo>
                  <a:lnTo>
                    <a:pt x="44263" y="-42599"/>
                  </a:lnTo>
                  <a:lnTo>
                    <a:pt x="33712" y="-35462"/>
                  </a:lnTo>
                  <a:lnTo>
                    <a:pt x="24250" y="-27018"/>
                  </a:lnTo>
                  <a:lnTo>
                    <a:pt x="20404" y="-22838"/>
                  </a:lnTo>
                  <a:lnTo>
                    <a:pt x="12828" y="-12660"/>
                  </a:lnTo>
                  <a:lnTo>
                    <a:pt x="6718" y="-1383"/>
                  </a:lnTo>
                  <a:lnTo>
                    <a:pt x="4573" y="3842"/>
                  </a:lnTo>
                  <a:lnTo>
                    <a:pt x="1252" y="16127"/>
                  </a:lnTo>
                  <a:lnTo>
                    <a:pt x="144" y="28856"/>
                  </a:lnTo>
                  <a:lnTo>
                    <a:pt x="144" y="37036"/>
                  </a:lnTo>
                  <a:lnTo>
                    <a:pt x="1457" y="44632"/>
                  </a:lnTo>
                  <a:lnTo>
                    <a:pt x="4090" y="51645"/>
                  </a:lnTo>
                  <a:lnTo>
                    <a:pt x="6718" y="58657"/>
                  </a:lnTo>
                  <a:lnTo>
                    <a:pt x="10224" y="65159"/>
                  </a:lnTo>
                  <a:lnTo>
                    <a:pt x="14606" y="71146"/>
                  </a:lnTo>
                  <a:lnTo>
                    <a:pt x="18990" y="77137"/>
                  </a:lnTo>
                  <a:lnTo>
                    <a:pt x="24030" y="82323"/>
                  </a:lnTo>
                  <a:lnTo>
                    <a:pt x="29725" y="86705"/>
                  </a:lnTo>
                  <a:lnTo>
                    <a:pt x="29290" y="43828"/>
                  </a:lnTo>
                  <a:lnTo>
                    <a:pt x="28850" y="36964"/>
                  </a:lnTo>
                  <a:lnTo>
                    <a:pt x="28411" y="30098"/>
                  </a:lnTo>
                  <a:lnTo>
                    <a:pt x="28191" y="23450"/>
                  </a:lnTo>
                  <a:lnTo>
                    <a:pt x="28197" y="15451"/>
                  </a:lnTo>
                  <a:lnTo>
                    <a:pt x="28799" y="2183"/>
                  </a:lnTo>
                  <a:lnTo>
                    <a:pt x="30384" y="-9709"/>
                  </a:lnTo>
                  <a:lnTo>
                    <a:pt x="31846" y="-17597"/>
                  </a:lnTo>
                  <a:lnTo>
                    <a:pt x="34474" y="-24390"/>
                  </a:lnTo>
                  <a:lnTo>
                    <a:pt x="38271" y="-30088"/>
                  </a:lnTo>
                  <a:lnTo>
                    <a:pt x="42070" y="-35784"/>
                  </a:lnTo>
                  <a:lnTo>
                    <a:pt x="47329" y="-40384"/>
                  </a:lnTo>
                  <a:lnTo>
                    <a:pt x="54051" y="-43891"/>
                  </a:lnTo>
                  <a:lnTo>
                    <a:pt x="65857" y="-48270"/>
                  </a:lnTo>
                  <a:lnTo>
                    <a:pt x="79466" y="-50464"/>
                  </a:lnTo>
                  <a:lnTo>
                    <a:pt x="86235" y="-50906"/>
                  </a:lnTo>
                  <a:lnTo>
                    <a:pt x="100198" y="-50216"/>
                  </a:lnTo>
                  <a:lnTo>
                    <a:pt x="111893" y="-47149"/>
                  </a:lnTo>
                  <a:lnTo>
                    <a:pt x="121320" y="-41703"/>
                  </a:lnTo>
                  <a:lnTo>
                    <a:pt x="131492" y="-30511"/>
                  </a:lnTo>
                  <a:lnTo>
                    <a:pt x="137691" y="-19153"/>
                  </a:lnTo>
                  <a:lnTo>
                    <a:pt x="142575" y="-5329"/>
                  </a:lnTo>
                  <a:lnTo>
                    <a:pt x="142311" y="-5260"/>
                  </a:lnTo>
                  <a:lnTo>
                    <a:pt x="130309" y="0"/>
                  </a:lnTo>
                  <a:lnTo>
                    <a:pt x="132715" y="2782"/>
                  </a:lnTo>
                  <a:lnTo>
                    <a:pt x="136076" y="590"/>
                  </a:lnTo>
                  <a:lnTo>
                    <a:pt x="139799" y="-943"/>
                  </a:lnTo>
                  <a:lnTo>
                    <a:pt x="143892" y="-1822"/>
                  </a:lnTo>
                  <a:lnTo>
                    <a:pt x="145642" y="4899"/>
                  </a:lnTo>
                  <a:lnTo>
                    <a:pt x="146812" y="11544"/>
                  </a:lnTo>
                  <a:lnTo>
                    <a:pt x="147394" y="18117"/>
                  </a:lnTo>
                  <a:lnTo>
                    <a:pt x="147981" y="24692"/>
                  </a:lnTo>
                  <a:lnTo>
                    <a:pt x="148273" y="31048"/>
                  </a:lnTo>
                  <a:lnTo>
                    <a:pt x="148253" y="39941"/>
                  </a:lnTo>
                  <a:lnTo>
                    <a:pt x="147557" y="53065"/>
                  </a:lnTo>
                  <a:lnTo>
                    <a:pt x="145862" y="65012"/>
                  </a:lnTo>
                  <a:lnTo>
                    <a:pt x="144255" y="73338"/>
                  </a:lnTo>
                  <a:lnTo>
                    <a:pt x="141333" y="80351"/>
                  </a:lnTo>
                  <a:lnTo>
                    <a:pt x="137099" y="86046"/>
                  </a:lnTo>
                  <a:lnTo>
                    <a:pt x="132862" y="91745"/>
                  </a:lnTo>
                  <a:lnTo>
                    <a:pt x="127238" y="96126"/>
                  </a:lnTo>
                  <a:lnTo>
                    <a:pt x="120225" y="99197"/>
                  </a:lnTo>
                  <a:lnTo>
                    <a:pt x="107098" y="102820"/>
                  </a:lnTo>
                  <a:lnTo>
                    <a:pt x="93052" y="103798"/>
                  </a:lnTo>
                  <a:lnTo>
                    <a:pt x="85457" y="103798"/>
                  </a:lnTo>
                  <a:lnTo>
                    <a:pt x="78224" y="102995"/>
                  </a:lnTo>
                  <a:lnTo>
                    <a:pt x="71360" y="101386"/>
                  </a:lnTo>
                  <a:lnTo>
                    <a:pt x="64494" y="99781"/>
                  </a:lnTo>
                  <a:lnTo>
                    <a:pt x="58580" y="97660"/>
                  </a:lnTo>
                  <a:lnTo>
                    <a:pt x="53611" y="95032"/>
                  </a:lnTo>
                  <a:lnTo>
                    <a:pt x="123292" y="10450"/>
                  </a:lnTo>
                  <a:lnTo>
                    <a:pt x="121100" y="8696"/>
                  </a:lnTo>
                  <a:lnTo>
                    <a:pt x="51419" y="92403"/>
                  </a:lnTo>
                  <a:lnTo>
                    <a:pt x="46159" y="87436"/>
                  </a:lnTo>
                  <a:lnTo>
                    <a:pt x="41997" y="81956"/>
                  </a:lnTo>
                  <a:lnTo>
                    <a:pt x="38930" y="75969"/>
                  </a:lnTo>
                  <a:lnTo>
                    <a:pt x="35863" y="69979"/>
                  </a:lnTo>
                  <a:lnTo>
                    <a:pt x="33524" y="63697"/>
                  </a:lnTo>
                  <a:lnTo>
                    <a:pt x="31917" y="57124"/>
                  </a:lnTo>
                  <a:lnTo>
                    <a:pt x="35424" y="91086"/>
                  </a:lnTo>
                  <a:lnTo>
                    <a:pt x="41339" y="94740"/>
                  </a:lnTo>
                  <a:lnTo>
                    <a:pt x="47477" y="97660"/>
                  </a:lnTo>
                  <a:lnTo>
                    <a:pt x="18550" y="132285"/>
                  </a:lnTo>
                  <a:lnTo>
                    <a:pt x="9601" y="143651"/>
                  </a:lnTo>
                  <a:lnTo>
                    <a:pt x="3870" y="153099"/>
                  </a:lnTo>
                  <a:lnTo>
                    <a:pt x="1094" y="158799"/>
                  </a:lnTo>
                  <a:lnTo>
                    <a:pt x="0" y="163251"/>
                  </a:lnTo>
                  <a:lnTo>
                    <a:pt x="584" y="166467"/>
                  </a:lnTo>
                  <a:lnTo>
                    <a:pt x="1167" y="169682"/>
                  </a:lnTo>
                  <a:lnTo>
                    <a:pt x="3211" y="172018"/>
                  </a:lnTo>
                  <a:lnTo>
                    <a:pt x="6718" y="173479"/>
                  </a:lnTo>
                  <a:lnTo>
                    <a:pt x="10224" y="174941"/>
                  </a:lnTo>
                  <a:lnTo>
                    <a:pt x="14753" y="175668"/>
                  </a:lnTo>
                  <a:lnTo>
                    <a:pt x="23992" y="175603"/>
                  </a:lnTo>
                  <a:lnTo>
                    <a:pt x="36019" y="174661"/>
                  </a:lnTo>
                  <a:lnTo>
                    <a:pt x="49885" y="172601"/>
                  </a:lnTo>
                  <a:lnTo>
                    <a:pt x="61105" y="170560"/>
                  </a:lnTo>
                  <a:lnTo>
                    <a:pt x="73563" y="168178"/>
                  </a:lnTo>
                  <a:lnTo>
                    <a:pt x="86479" y="165592"/>
                  </a:lnTo>
                  <a:lnTo>
                    <a:pt x="87767" y="165330"/>
                  </a:lnTo>
                  <a:lnTo>
                    <a:pt x="100221" y="162897"/>
                  </a:lnTo>
                  <a:lnTo>
                    <a:pt x="112720" y="160647"/>
                  </a:lnTo>
                  <a:lnTo>
                    <a:pt x="125266" y="158579"/>
                  </a:lnTo>
                  <a:lnTo>
                    <a:pt x="136352" y="157052"/>
                  </a:lnTo>
                  <a:lnTo>
                    <a:pt x="149079" y="155897"/>
                  </a:lnTo>
                  <a:lnTo>
                    <a:pt x="160981" y="155512"/>
                  </a:lnTo>
                  <a:lnTo>
                    <a:pt x="168869" y="155512"/>
                  </a:lnTo>
                  <a:lnTo>
                    <a:pt x="175957" y="156239"/>
                  </a:lnTo>
                  <a:lnTo>
                    <a:pt x="182236" y="157700"/>
                  </a:lnTo>
                  <a:lnTo>
                    <a:pt x="188517" y="159162"/>
                  </a:lnTo>
                  <a:lnTo>
                    <a:pt x="193633" y="161646"/>
                  </a:lnTo>
                  <a:lnTo>
                    <a:pt x="197575" y="165153"/>
                  </a:lnTo>
                  <a:lnTo>
                    <a:pt x="201521" y="168659"/>
                  </a:lnTo>
                  <a:lnTo>
                    <a:pt x="204077" y="173331"/>
                  </a:lnTo>
                  <a:lnTo>
                    <a:pt x="205247" y="179175"/>
                  </a:lnTo>
                  <a:lnTo>
                    <a:pt x="206413" y="185017"/>
                  </a:lnTo>
                  <a:lnTo>
                    <a:pt x="205682" y="192322"/>
                  </a:lnTo>
                  <a:lnTo>
                    <a:pt x="203055" y="201087"/>
                  </a:lnTo>
                  <a:lnTo>
                    <a:pt x="201593" y="206348"/>
                  </a:lnTo>
                  <a:lnTo>
                    <a:pt x="198597" y="211240"/>
                  </a:lnTo>
                  <a:lnTo>
                    <a:pt x="194068" y="215769"/>
                  </a:lnTo>
                  <a:lnTo>
                    <a:pt x="189539" y="220297"/>
                  </a:lnTo>
                  <a:lnTo>
                    <a:pt x="183988" y="224171"/>
                  </a:lnTo>
                  <a:lnTo>
                    <a:pt x="177415" y="227383"/>
                  </a:lnTo>
                  <a:lnTo>
                    <a:pt x="170841" y="230597"/>
                  </a:lnTo>
                  <a:lnTo>
                    <a:pt x="163537" y="233081"/>
                  </a:lnTo>
                  <a:lnTo>
                    <a:pt x="155506" y="234834"/>
                  </a:lnTo>
                  <a:lnTo>
                    <a:pt x="147471" y="236588"/>
                  </a:lnTo>
                  <a:lnTo>
                    <a:pt x="139216" y="237463"/>
                  </a:lnTo>
                  <a:lnTo>
                    <a:pt x="127253" y="237407"/>
                  </a:lnTo>
                  <a:lnTo>
                    <a:pt x="114585" y="236238"/>
                  </a:lnTo>
                  <a:lnTo>
                    <a:pt x="102163" y="233555"/>
                  </a:lnTo>
                  <a:lnTo>
                    <a:pt x="89985" y="229355"/>
                  </a:lnTo>
                  <a:lnTo>
                    <a:pt x="86761" y="227937"/>
                  </a:lnTo>
                  <a:lnTo>
                    <a:pt x="75780" y="221497"/>
                  </a:lnTo>
                  <a:lnTo>
                    <a:pt x="66191" y="213131"/>
                  </a:lnTo>
                  <a:lnTo>
                    <a:pt x="57993" y="202841"/>
                  </a:lnTo>
                  <a:lnTo>
                    <a:pt x="53903" y="197290"/>
                  </a:lnTo>
                  <a:lnTo>
                    <a:pt x="49082" y="194514"/>
                  </a:lnTo>
                  <a:lnTo>
                    <a:pt x="41194" y="194514"/>
                  </a:lnTo>
                  <a:lnTo>
                    <a:pt x="37397" y="195828"/>
                  </a:lnTo>
                  <a:lnTo>
                    <a:pt x="32720" y="198460"/>
                  </a:lnTo>
                  <a:lnTo>
                    <a:pt x="27537" y="201160"/>
                  </a:lnTo>
                  <a:lnTo>
                    <a:pt x="21837" y="203936"/>
                  </a:lnTo>
                  <a:lnTo>
                    <a:pt x="16142" y="206711"/>
                  </a:lnTo>
                  <a:lnTo>
                    <a:pt x="11102" y="209415"/>
                  </a:lnTo>
                  <a:lnTo>
                    <a:pt x="6718" y="212046"/>
                  </a:lnTo>
                  <a:lnTo>
                    <a:pt x="2919" y="214091"/>
                  </a:lnTo>
                  <a:lnTo>
                    <a:pt x="3502" y="222418"/>
                  </a:lnTo>
                  <a:lnTo>
                    <a:pt x="10172" y="224666"/>
                  </a:lnTo>
                  <a:lnTo>
                    <a:pt x="23495" y="228575"/>
                  </a:lnTo>
                  <a:lnTo>
                    <a:pt x="36297" y="232028"/>
                  </a:lnTo>
                  <a:lnTo>
                    <a:pt x="48579" y="235026"/>
                  </a:lnTo>
                  <a:lnTo>
                    <a:pt x="60340" y="237568"/>
                  </a:lnTo>
                  <a:lnTo>
                    <a:pt x="71579" y="239655"/>
                  </a:lnTo>
                  <a:lnTo>
                    <a:pt x="85646" y="241792"/>
                  </a:lnTo>
                  <a:lnTo>
                    <a:pt x="98661" y="243282"/>
                  </a:lnTo>
                  <a:lnTo>
                    <a:pt x="110917" y="244176"/>
                  </a:lnTo>
                  <a:lnTo>
                    <a:pt x="122415" y="244474"/>
                  </a:lnTo>
                  <a:lnTo>
                    <a:pt x="133645" y="244194"/>
                  </a:lnTo>
                  <a:lnTo>
                    <a:pt x="147880" y="242873"/>
                  </a:lnTo>
                  <a:lnTo>
                    <a:pt x="160541" y="240471"/>
                  </a:lnTo>
                  <a:lnTo>
                    <a:pt x="171628" y="236988"/>
                  </a:lnTo>
                  <a:lnTo>
                    <a:pt x="181141" y="232422"/>
                  </a:lnTo>
                  <a:lnTo>
                    <a:pt x="194808" y="222120"/>
                  </a:lnTo>
                  <a:lnTo>
                    <a:pt x="202717" y="212291"/>
                  </a:lnTo>
                  <a:lnTo>
                    <a:pt x="207874" y="201087"/>
                  </a:lnTo>
                  <a:lnTo>
                    <a:pt x="210933" y="190617"/>
                  </a:lnTo>
                  <a:lnTo>
                    <a:pt x="212890" y="177979"/>
                  </a:lnTo>
                  <a:lnTo>
                    <a:pt x="212256" y="167341"/>
                  </a:lnTo>
                  <a:lnTo>
                    <a:pt x="210503" y="158579"/>
                  </a:lnTo>
                  <a:lnTo>
                    <a:pt x="206489" y="151714"/>
                  </a:lnTo>
                  <a:lnTo>
                    <a:pt x="200207" y="146745"/>
                  </a:lnTo>
                  <a:lnTo>
                    <a:pt x="189203" y="140250"/>
                  </a:lnTo>
                  <a:lnTo>
                    <a:pt x="176321" y="136227"/>
                  </a:lnTo>
                  <a:lnTo>
                    <a:pt x="158038" y="133651"/>
                  </a:lnTo>
                  <a:lnTo>
                    <a:pt x="144767" y="133159"/>
                  </a:lnTo>
                  <a:lnTo>
                    <a:pt x="137849" y="133242"/>
                  </a:lnTo>
                  <a:lnTo>
                    <a:pt x="125228" y="133809"/>
                  </a:lnTo>
                  <a:lnTo>
                    <a:pt x="112337" y="134913"/>
                  </a:lnTo>
                  <a:lnTo>
                    <a:pt x="105129" y="135708"/>
                  </a:lnTo>
                  <a:lnTo>
                    <a:pt x="92460" y="137291"/>
                  </a:lnTo>
                  <a:lnTo>
                    <a:pt x="80125" y="139075"/>
                  </a:lnTo>
                  <a:lnTo>
                    <a:pt x="76499" y="139633"/>
                  </a:lnTo>
                  <a:lnTo>
                    <a:pt x="63557" y="141564"/>
                  </a:lnTo>
                  <a:lnTo>
                    <a:pt x="51639" y="143239"/>
                  </a:lnTo>
                  <a:lnTo>
                    <a:pt x="43019" y="144410"/>
                  </a:lnTo>
                  <a:lnTo>
                    <a:pt x="35935" y="144993"/>
                  </a:lnTo>
                  <a:lnTo>
                    <a:pt x="25124" y="144993"/>
                  </a:lnTo>
                  <a:lnTo>
                    <a:pt x="21617" y="144261"/>
                  </a:lnTo>
                  <a:lnTo>
                    <a:pt x="18111" y="141339"/>
                  </a:lnTo>
                  <a:lnTo>
                    <a:pt x="18842" y="138563"/>
                  </a:lnTo>
                  <a:lnTo>
                    <a:pt x="22057" y="134473"/>
                  </a:lnTo>
                  <a:lnTo>
                    <a:pt x="50544" y="98977"/>
                  </a:lnTo>
                  <a:lnTo>
                    <a:pt x="57261" y="101897"/>
                  </a:lnTo>
                  <a:lnTo>
                    <a:pt x="63691" y="104161"/>
                  </a:lnTo>
                  <a:lnTo>
                    <a:pt x="69825" y="105770"/>
                  </a:lnTo>
                  <a:lnTo>
                    <a:pt x="75959" y="107377"/>
                  </a:lnTo>
                  <a:lnTo>
                    <a:pt x="82537" y="108179"/>
                  </a:lnTo>
                  <a:lnTo>
                    <a:pt x="95097" y="108179"/>
                  </a:lnTo>
                  <a:lnTo>
                    <a:pt x="101963" y="107448"/>
                  </a:lnTo>
                  <a:lnTo>
                    <a:pt x="110145" y="105986"/>
                  </a:lnTo>
                  <a:lnTo>
                    <a:pt x="123758" y="101976"/>
                  </a:lnTo>
                  <a:lnTo>
                    <a:pt x="135346" y="96345"/>
                  </a:lnTo>
                  <a:lnTo>
                    <a:pt x="147412" y="87978"/>
                  </a:lnTo>
                  <a:lnTo>
                    <a:pt x="156599" y="79256"/>
                  </a:lnTo>
                  <a:lnTo>
                    <a:pt x="165285" y="67931"/>
                  </a:lnTo>
                  <a:lnTo>
                    <a:pt x="171281" y="56685"/>
                  </a:lnTo>
                  <a:lnTo>
                    <a:pt x="175515" y="43312"/>
                  </a:lnTo>
                  <a:lnTo>
                    <a:pt x="176759" y="30610"/>
                  </a:lnTo>
                  <a:lnTo>
                    <a:pt x="176759" y="23305"/>
                  </a:lnTo>
                  <a:lnTo>
                    <a:pt x="176173" y="17024"/>
                  </a:lnTo>
                  <a:lnTo>
                    <a:pt x="175007" y="11763"/>
                  </a:lnTo>
                  <a:lnTo>
                    <a:pt x="173837" y="6504"/>
                  </a:lnTo>
                  <a:lnTo>
                    <a:pt x="172083" y="1683"/>
                  </a:lnTo>
                  <a:lnTo>
                    <a:pt x="169748" y="-2696"/>
                  </a:lnTo>
                  <a:lnTo>
                    <a:pt x="204368" y="-2696"/>
                  </a:lnTo>
                  <a:lnTo>
                    <a:pt x="208677" y="-3575"/>
                  </a:lnTo>
                  <a:lnTo>
                    <a:pt x="211893" y="-7077"/>
                  </a:lnTo>
                  <a:lnTo>
                    <a:pt x="212695" y="-11463"/>
                  </a:lnTo>
                  <a:lnTo>
                    <a:pt x="211893" y="-1584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6A959C80-5AAE-761B-2208-B6127FAC5FE1}"/>
                </a:ext>
              </a:extLst>
            </p:cNvPr>
            <p:cNvSpPr/>
            <p:nvPr/>
          </p:nvSpPr>
          <p:spPr>
            <a:xfrm>
              <a:off x="9045880" y="714585"/>
              <a:ext cx="125654" cy="187982"/>
            </a:xfrm>
            <a:custGeom>
              <a:avLst/>
              <a:gdLst/>
              <a:ahLst/>
              <a:cxnLst/>
              <a:rect l="l" t="t" r="r" b="b"/>
              <a:pathLst>
                <a:path w="142873" h="213743">
                  <a:moveTo>
                    <a:pt x="111974" y="66048"/>
                  </a:moveTo>
                  <a:lnTo>
                    <a:pt x="142873" y="0"/>
                  </a:lnTo>
                  <a:lnTo>
                    <a:pt x="82209" y="0"/>
                  </a:lnTo>
                  <a:lnTo>
                    <a:pt x="89013" y="134085"/>
                  </a:lnTo>
                  <a:lnTo>
                    <a:pt x="111974" y="66048"/>
                  </a:lnTo>
                  <a:close/>
                </a:path>
                <a:path w="142873" h="213743">
                  <a:moveTo>
                    <a:pt x="111974" y="66048"/>
                  </a:moveTo>
                  <a:lnTo>
                    <a:pt x="112539" y="66048"/>
                  </a:lnTo>
                  <a:lnTo>
                    <a:pt x="135219" y="134085"/>
                  </a:lnTo>
                  <a:lnTo>
                    <a:pt x="89013" y="134085"/>
                  </a:lnTo>
                  <a:lnTo>
                    <a:pt x="82209" y="0"/>
                  </a:lnTo>
                  <a:lnTo>
                    <a:pt x="0" y="213743"/>
                  </a:lnTo>
                  <a:lnTo>
                    <a:pt x="58964" y="213743"/>
                  </a:lnTo>
                  <a:lnTo>
                    <a:pt x="73703" y="176608"/>
                  </a:lnTo>
                  <a:lnTo>
                    <a:pt x="150242" y="176608"/>
                  </a:lnTo>
                  <a:lnTo>
                    <a:pt x="164134" y="213743"/>
                  </a:lnTo>
                  <a:lnTo>
                    <a:pt x="223380" y="213743"/>
                  </a:lnTo>
                  <a:lnTo>
                    <a:pt x="142873" y="0"/>
                  </a:lnTo>
                  <a:lnTo>
                    <a:pt x="111974" y="66048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114A1693-3740-282F-8E62-B99951C21AE2}"/>
                </a:ext>
              </a:extLst>
            </p:cNvPr>
            <p:cNvSpPr/>
            <p:nvPr/>
          </p:nvSpPr>
          <p:spPr>
            <a:xfrm>
              <a:off x="9245092" y="693133"/>
              <a:ext cx="93001" cy="399774"/>
            </a:xfrm>
            <a:custGeom>
              <a:avLst/>
              <a:gdLst/>
              <a:ahLst/>
              <a:cxnLst/>
              <a:rect l="l" t="t" r="r" b="b"/>
              <a:pathLst>
                <a:path w="105746" h="454558">
                  <a:moveTo>
                    <a:pt x="18147" y="71672"/>
                  </a:moveTo>
                  <a:lnTo>
                    <a:pt x="18143" y="92701"/>
                  </a:lnTo>
                  <a:lnTo>
                    <a:pt x="0" y="92701"/>
                  </a:lnTo>
                  <a:lnTo>
                    <a:pt x="0" y="135227"/>
                  </a:lnTo>
                  <a:lnTo>
                    <a:pt x="18143" y="135227"/>
                  </a:lnTo>
                  <a:lnTo>
                    <a:pt x="18143" y="454558"/>
                  </a:lnTo>
                  <a:lnTo>
                    <a:pt x="69739" y="454558"/>
                  </a:lnTo>
                  <a:lnTo>
                    <a:pt x="69739" y="135227"/>
                  </a:lnTo>
                  <a:lnTo>
                    <a:pt x="105746" y="135227"/>
                  </a:lnTo>
                  <a:lnTo>
                    <a:pt x="105746" y="92701"/>
                  </a:lnTo>
                  <a:lnTo>
                    <a:pt x="69739" y="92701"/>
                  </a:lnTo>
                  <a:lnTo>
                    <a:pt x="69739" y="69170"/>
                  </a:lnTo>
                  <a:lnTo>
                    <a:pt x="72458" y="52905"/>
                  </a:lnTo>
                  <a:lnTo>
                    <a:pt x="81876" y="45399"/>
                  </a:lnTo>
                  <a:lnTo>
                    <a:pt x="87598" y="44791"/>
                  </a:lnTo>
                  <a:lnTo>
                    <a:pt x="94406" y="44791"/>
                  </a:lnTo>
                  <a:lnTo>
                    <a:pt x="99791" y="47059"/>
                  </a:lnTo>
                  <a:lnTo>
                    <a:pt x="105746" y="49612"/>
                  </a:lnTo>
                  <a:lnTo>
                    <a:pt x="105746" y="5101"/>
                  </a:lnTo>
                  <a:lnTo>
                    <a:pt x="98657" y="1414"/>
                  </a:lnTo>
                  <a:lnTo>
                    <a:pt x="91569" y="0"/>
                  </a:lnTo>
                  <a:lnTo>
                    <a:pt x="83632" y="0"/>
                  </a:lnTo>
                  <a:lnTo>
                    <a:pt x="70508" y="1259"/>
                  </a:lnTo>
                  <a:lnTo>
                    <a:pt x="58058" y="4973"/>
                  </a:lnTo>
                  <a:lnTo>
                    <a:pt x="46602" y="11039"/>
                  </a:lnTo>
                  <a:lnTo>
                    <a:pt x="36460" y="19359"/>
                  </a:lnTo>
                  <a:lnTo>
                    <a:pt x="32885" y="23246"/>
                  </a:lnTo>
                  <a:lnTo>
                    <a:pt x="24874" y="34686"/>
                  </a:lnTo>
                  <a:lnTo>
                    <a:pt x="20460" y="46198"/>
                  </a:lnTo>
                  <a:lnTo>
                    <a:pt x="18574" y="58340"/>
                  </a:lnTo>
                  <a:lnTo>
                    <a:pt x="18147" y="7167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858F2171-12C7-1B96-8F98-51FB60DAFBEA}"/>
                </a:ext>
              </a:extLst>
            </p:cNvPr>
            <p:cNvSpPr/>
            <p:nvPr/>
          </p:nvSpPr>
          <p:spPr>
            <a:xfrm>
              <a:off x="9341829" y="693144"/>
              <a:ext cx="92994" cy="209423"/>
            </a:xfrm>
            <a:custGeom>
              <a:avLst/>
              <a:gdLst/>
              <a:ahLst/>
              <a:cxnLst/>
              <a:rect l="l" t="t" r="r" b="b"/>
              <a:pathLst>
                <a:path w="105738" h="238122">
                  <a:moveTo>
                    <a:pt x="18147" y="71671"/>
                  </a:moveTo>
                  <a:lnTo>
                    <a:pt x="18143" y="92696"/>
                  </a:lnTo>
                  <a:lnTo>
                    <a:pt x="0" y="92696"/>
                  </a:lnTo>
                  <a:lnTo>
                    <a:pt x="0" y="135219"/>
                  </a:lnTo>
                  <a:lnTo>
                    <a:pt x="18143" y="135219"/>
                  </a:lnTo>
                  <a:lnTo>
                    <a:pt x="18143" y="238122"/>
                  </a:lnTo>
                  <a:lnTo>
                    <a:pt x="69735" y="238122"/>
                  </a:lnTo>
                  <a:lnTo>
                    <a:pt x="69735" y="135219"/>
                  </a:lnTo>
                  <a:lnTo>
                    <a:pt x="105738" y="135219"/>
                  </a:lnTo>
                  <a:lnTo>
                    <a:pt x="105738" y="92696"/>
                  </a:lnTo>
                  <a:lnTo>
                    <a:pt x="69735" y="92696"/>
                  </a:lnTo>
                  <a:lnTo>
                    <a:pt x="69735" y="69170"/>
                  </a:lnTo>
                  <a:lnTo>
                    <a:pt x="72454" y="52904"/>
                  </a:lnTo>
                  <a:lnTo>
                    <a:pt x="81872" y="45399"/>
                  </a:lnTo>
                  <a:lnTo>
                    <a:pt x="87594" y="44791"/>
                  </a:lnTo>
                  <a:lnTo>
                    <a:pt x="94399" y="44791"/>
                  </a:lnTo>
                  <a:lnTo>
                    <a:pt x="99783" y="47058"/>
                  </a:lnTo>
                  <a:lnTo>
                    <a:pt x="105738" y="49607"/>
                  </a:lnTo>
                  <a:lnTo>
                    <a:pt x="105738" y="5101"/>
                  </a:lnTo>
                  <a:lnTo>
                    <a:pt x="98649" y="1418"/>
                  </a:lnTo>
                  <a:lnTo>
                    <a:pt x="91565" y="0"/>
                  </a:lnTo>
                  <a:lnTo>
                    <a:pt x="83626" y="0"/>
                  </a:lnTo>
                  <a:lnTo>
                    <a:pt x="70504" y="1260"/>
                  </a:lnTo>
                  <a:lnTo>
                    <a:pt x="58054" y="4974"/>
                  </a:lnTo>
                  <a:lnTo>
                    <a:pt x="46597" y="11042"/>
                  </a:lnTo>
                  <a:lnTo>
                    <a:pt x="36455" y="19362"/>
                  </a:lnTo>
                  <a:lnTo>
                    <a:pt x="32885" y="23244"/>
                  </a:lnTo>
                  <a:lnTo>
                    <a:pt x="24873" y="34685"/>
                  </a:lnTo>
                  <a:lnTo>
                    <a:pt x="20459" y="46197"/>
                  </a:lnTo>
                  <a:lnTo>
                    <a:pt x="18573" y="58340"/>
                  </a:lnTo>
                  <a:lnTo>
                    <a:pt x="18147" y="7167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7EA3B034-C7C4-41AC-B936-A418B6C1D917}"/>
                </a:ext>
              </a:extLst>
            </p:cNvPr>
            <p:cNvSpPr/>
            <p:nvPr/>
          </p:nvSpPr>
          <p:spPr>
            <a:xfrm>
              <a:off x="9462004" y="695635"/>
              <a:ext cx="0" cy="206932"/>
            </a:xfrm>
            <a:custGeom>
              <a:avLst/>
              <a:gdLst/>
              <a:ahLst/>
              <a:cxnLst/>
              <a:rect l="l" t="t" r="r" b="b"/>
              <a:pathLst>
                <a:path h="235289">
                  <a:moveTo>
                    <a:pt x="0" y="0"/>
                  </a:moveTo>
                  <a:lnTo>
                    <a:pt x="0" y="235289"/>
                  </a:lnTo>
                </a:path>
              </a:pathLst>
            </a:custGeom>
            <a:grpFill/>
            <a:ln w="52861">
              <a:solidFill>
                <a:srgbClr val="0A7E36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03745110-8128-A214-15E3-51703852AB3B}"/>
                </a:ext>
              </a:extLst>
            </p:cNvPr>
            <p:cNvSpPr/>
            <p:nvPr/>
          </p:nvSpPr>
          <p:spPr>
            <a:xfrm>
              <a:off x="9517096" y="774668"/>
              <a:ext cx="136127" cy="132138"/>
            </a:xfrm>
            <a:custGeom>
              <a:avLst/>
              <a:gdLst/>
              <a:ahLst/>
              <a:cxnLst/>
              <a:rect l="l" t="t" r="r" b="b"/>
              <a:pathLst>
                <a:path w="154782" h="150246">
                  <a:moveTo>
                    <a:pt x="63726" y="149715"/>
                  </a:moveTo>
                  <a:lnTo>
                    <a:pt x="77392" y="150246"/>
                  </a:lnTo>
                  <a:lnTo>
                    <a:pt x="93562" y="149488"/>
                  </a:lnTo>
                  <a:lnTo>
                    <a:pt x="108468" y="147062"/>
                  </a:lnTo>
                  <a:lnTo>
                    <a:pt x="121813" y="142738"/>
                  </a:lnTo>
                  <a:lnTo>
                    <a:pt x="133300" y="136287"/>
                  </a:lnTo>
                  <a:lnTo>
                    <a:pt x="142632" y="127479"/>
                  </a:lnTo>
                  <a:lnTo>
                    <a:pt x="149514" y="116086"/>
                  </a:lnTo>
                  <a:lnTo>
                    <a:pt x="153649" y="101877"/>
                  </a:lnTo>
                  <a:lnTo>
                    <a:pt x="154782" y="87595"/>
                  </a:lnTo>
                  <a:lnTo>
                    <a:pt x="154782" y="0"/>
                  </a:lnTo>
                  <a:lnTo>
                    <a:pt x="103187" y="0"/>
                  </a:lnTo>
                  <a:lnTo>
                    <a:pt x="103187" y="77674"/>
                  </a:lnTo>
                  <a:lnTo>
                    <a:pt x="101491" y="93122"/>
                  </a:lnTo>
                  <a:lnTo>
                    <a:pt x="94919" y="104024"/>
                  </a:lnTo>
                  <a:lnTo>
                    <a:pt x="81249" y="108984"/>
                  </a:lnTo>
                  <a:lnTo>
                    <a:pt x="77392" y="109141"/>
                  </a:lnTo>
                  <a:lnTo>
                    <a:pt x="62001" y="105563"/>
                  </a:lnTo>
                  <a:lnTo>
                    <a:pt x="54163" y="95759"/>
                  </a:lnTo>
                  <a:lnTo>
                    <a:pt x="51653" y="81125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87595"/>
                  </a:lnTo>
                  <a:lnTo>
                    <a:pt x="1597" y="104346"/>
                  </a:lnTo>
                  <a:lnTo>
                    <a:pt x="6190" y="118089"/>
                  </a:lnTo>
                  <a:lnTo>
                    <a:pt x="13483" y="129054"/>
                  </a:lnTo>
                  <a:lnTo>
                    <a:pt x="23180" y="137470"/>
                  </a:lnTo>
                  <a:lnTo>
                    <a:pt x="34984" y="143565"/>
                  </a:lnTo>
                  <a:lnTo>
                    <a:pt x="48598" y="147571"/>
                  </a:lnTo>
                  <a:lnTo>
                    <a:pt x="63726" y="14971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4120CB5A-6022-D2BD-4B8F-2AF12AF2ED35}"/>
                </a:ext>
              </a:extLst>
            </p:cNvPr>
            <p:cNvSpPr/>
            <p:nvPr/>
          </p:nvSpPr>
          <p:spPr>
            <a:xfrm>
              <a:off x="9664530" y="770432"/>
              <a:ext cx="84100" cy="136375"/>
            </a:xfrm>
            <a:custGeom>
              <a:avLst/>
              <a:gdLst/>
              <a:ahLst/>
              <a:cxnLst/>
              <a:rect l="l" t="t" r="r" b="b"/>
              <a:pathLst>
                <a:path w="95625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5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5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7" y="86177"/>
                  </a:lnTo>
                  <a:lnTo>
                    <a:pt x="160167" y="80792"/>
                  </a:lnTo>
                  <a:lnTo>
                    <a:pt x="159080" y="64843"/>
                  </a:lnTo>
                  <a:lnTo>
                    <a:pt x="155866" y="50387"/>
                  </a:lnTo>
                  <a:lnTo>
                    <a:pt x="150590" y="37531"/>
                  </a:lnTo>
                  <a:lnTo>
                    <a:pt x="143319" y="26382"/>
                  </a:lnTo>
                  <a:lnTo>
                    <a:pt x="134120" y="17048"/>
                  </a:lnTo>
                  <a:lnTo>
                    <a:pt x="123060" y="9636"/>
                  </a:lnTo>
                  <a:lnTo>
                    <a:pt x="110206" y="4253"/>
                  </a:lnTo>
                  <a:lnTo>
                    <a:pt x="95625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3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78273A2E-D42F-AFCB-D579-4FEA71D67096}"/>
                </a:ext>
              </a:extLst>
            </p:cNvPr>
            <p:cNvSpPr/>
            <p:nvPr/>
          </p:nvSpPr>
          <p:spPr>
            <a:xfrm>
              <a:off x="9826097" y="770426"/>
              <a:ext cx="134887" cy="322105"/>
            </a:xfrm>
            <a:custGeom>
              <a:avLst/>
              <a:gdLst/>
              <a:ahLst/>
              <a:cxnLst/>
              <a:rect l="l" t="t" r="r" b="b"/>
              <a:pathLst>
                <a:path w="153371" h="366245">
                  <a:moveTo>
                    <a:pt x="153371" y="150249"/>
                  </a:moveTo>
                  <a:lnTo>
                    <a:pt x="153371" y="60382"/>
                  </a:lnTo>
                  <a:lnTo>
                    <a:pt x="152205" y="44537"/>
                  </a:lnTo>
                  <a:lnTo>
                    <a:pt x="148585" y="30614"/>
                  </a:lnTo>
                  <a:lnTo>
                    <a:pt x="142333" y="18920"/>
                  </a:lnTo>
                  <a:lnTo>
                    <a:pt x="133267" y="9764"/>
                  </a:lnTo>
                  <a:lnTo>
                    <a:pt x="121207" y="3457"/>
                  </a:lnTo>
                  <a:lnTo>
                    <a:pt x="105973" y="307"/>
                  </a:lnTo>
                  <a:lnTo>
                    <a:pt x="98658" y="0"/>
                  </a:lnTo>
                  <a:lnTo>
                    <a:pt x="84906" y="1142"/>
                  </a:lnTo>
                  <a:lnTo>
                    <a:pt x="72903" y="4898"/>
                  </a:lnTo>
                  <a:lnTo>
                    <a:pt x="62380" y="11762"/>
                  </a:lnTo>
                  <a:lnTo>
                    <a:pt x="53066" y="22226"/>
                  </a:lnTo>
                  <a:lnTo>
                    <a:pt x="51595" y="23529"/>
                  </a:lnTo>
                  <a:lnTo>
                    <a:pt x="51595" y="4817"/>
                  </a:lnTo>
                  <a:lnTo>
                    <a:pt x="0" y="4817"/>
                  </a:lnTo>
                  <a:lnTo>
                    <a:pt x="0" y="366245"/>
                  </a:lnTo>
                  <a:lnTo>
                    <a:pt x="51595" y="366245"/>
                  </a:lnTo>
                  <a:lnTo>
                    <a:pt x="51595" y="74839"/>
                  </a:lnTo>
                  <a:lnTo>
                    <a:pt x="53372" y="59821"/>
                  </a:lnTo>
                  <a:lnTo>
                    <a:pt x="59627" y="48120"/>
                  </a:lnTo>
                  <a:lnTo>
                    <a:pt x="71746" y="41728"/>
                  </a:lnTo>
                  <a:lnTo>
                    <a:pt x="78530" y="41104"/>
                  </a:lnTo>
                  <a:lnTo>
                    <a:pt x="93656" y="45704"/>
                  </a:lnTo>
                  <a:lnTo>
                    <a:pt x="100252" y="56802"/>
                  </a:lnTo>
                  <a:lnTo>
                    <a:pt x="101811" y="70344"/>
                  </a:lnTo>
                  <a:lnTo>
                    <a:pt x="101775" y="150249"/>
                  </a:lnTo>
                  <a:lnTo>
                    <a:pt x="153371" y="15024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A94EACE1-E882-38AC-4950-0AE74C852590}"/>
                </a:ext>
              </a:extLst>
            </p:cNvPr>
            <p:cNvSpPr/>
            <p:nvPr/>
          </p:nvSpPr>
          <p:spPr>
            <a:xfrm>
              <a:off x="9970040" y="770432"/>
              <a:ext cx="101470" cy="136375"/>
            </a:xfrm>
            <a:custGeom>
              <a:avLst/>
              <a:gdLst/>
              <a:ahLst/>
              <a:cxnLst/>
              <a:rect l="l" t="t" r="r" b="b"/>
              <a:pathLst>
                <a:path w="115375" h="155063">
                  <a:moveTo>
                    <a:pt x="1142" y="64909"/>
                  </a:moveTo>
                  <a:lnTo>
                    <a:pt x="0" y="79089"/>
                  </a:lnTo>
                  <a:lnTo>
                    <a:pt x="1403" y="93844"/>
                  </a:lnTo>
                  <a:lnTo>
                    <a:pt x="5434" y="107453"/>
                  </a:lnTo>
                  <a:lnTo>
                    <a:pt x="11823" y="119729"/>
                  </a:lnTo>
                  <a:lnTo>
                    <a:pt x="20300" y="130485"/>
                  </a:lnTo>
                  <a:lnTo>
                    <a:pt x="30597" y="139532"/>
                  </a:lnTo>
                  <a:lnTo>
                    <a:pt x="42443" y="146684"/>
                  </a:lnTo>
                  <a:lnTo>
                    <a:pt x="55569" y="151753"/>
                  </a:lnTo>
                  <a:lnTo>
                    <a:pt x="69706" y="154550"/>
                  </a:lnTo>
                  <a:lnTo>
                    <a:pt x="79091" y="155063"/>
                  </a:lnTo>
                  <a:lnTo>
                    <a:pt x="91818" y="154148"/>
                  </a:lnTo>
                  <a:lnTo>
                    <a:pt x="104276" y="151314"/>
                  </a:lnTo>
                  <a:lnTo>
                    <a:pt x="115375" y="146841"/>
                  </a:lnTo>
                  <a:lnTo>
                    <a:pt x="115375" y="103183"/>
                  </a:lnTo>
                  <a:lnTo>
                    <a:pt x="104407" y="110056"/>
                  </a:lnTo>
                  <a:lnTo>
                    <a:pt x="91799" y="113036"/>
                  </a:lnTo>
                  <a:lnTo>
                    <a:pt x="74969" y="110489"/>
                  </a:lnTo>
                  <a:lnTo>
                    <a:pt x="63506" y="103158"/>
                  </a:lnTo>
                  <a:lnTo>
                    <a:pt x="56009" y="91908"/>
                  </a:lnTo>
                  <a:lnTo>
                    <a:pt x="53294" y="77532"/>
                  </a:lnTo>
                  <a:lnTo>
                    <a:pt x="53294" y="77389"/>
                  </a:lnTo>
                  <a:lnTo>
                    <a:pt x="56113" y="63186"/>
                  </a:lnTo>
                  <a:lnTo>
                    <a:pt x="63834" y="51864"/>
                  </a:lnTo>
                  <a:lnTo>
                    <a:pt x="75348" y="44448"/>
                  </a:lnTo>
                  <a:lnTo>
                    <a:pt x="88728" y="41954"/>
                  </a:lnTo>
                  <a:lnTo>
                    <a:pt x="101420" y="44350"/>
                  </a:lnTo>
                  <a:lnTo>
                    <a:pt x="112802" y="50337"/>
                  </a:lnTo>
                  <a:lnTo>
                    <a:pt x="115375" y="52161"/>
                  </a:lnTo>
                  <a:lnTo>
                    <a:pt x="115375" y="8503"/>
                  </a:lnTo>
                  <a:lnTo>
                    <a:pt x="103697" y="3458"/>
                  </a:lnTo>
                  <a:lnTo>
                    <a:pt x="91166" y="645"/>
                  </a:lnTo>
                  <a:lnTo>
                    <a:pt x="81360" y="0"/>
                  </a:lnTo>
                  <a:lnTo>
                    <a:pt x="66443" y="1189"/>
                  </a:lnTo>
                  <a:lnTo>
                    <a:pt x="52489" y="4657"/>
                  </a:lnTo>
                  <a:lnTo>
                    <a:pt x="39716" y="10254"/>
                  </a:lnTo>
                  <a:lnTo>
                    <a:pt x="28339" y="17829"/>
                  </a:lnTo>
                  <a:lnTo>
                    <a:pt x="18576" y="27232"/>
                  </a:lnTo>
                  <a:lnTo>
                    <a:pt x="10644" y="38313"/>
                  </a:lnTo>
                  <a:lnTo>
                    <a:pt x="4761" y="50922"/>
                  </a:lnTo>
                  <a:lnTo>
                    <a:pt x="1142" y="6490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0BF1C57A-5145-4098-6952-31841FA501A8}"/>
                </a:ext>
              </a:extLst>
            </p:cNvPr>
            <p:cNvSpPr/>
            <p:nvPr/>
          </p:nvSpPr>
          <p:spPr>
            <a:xfrm>
              <a:off x="10090215" y="770432"/>
              <a:ext cx="84101" cy="136375"/>
            </a:xfrm>
            <a:custGeom>
              <a:avLst/>
              <a:gdLst/>
              <a:ahLst/>
              <a:cxnLst/>
              <a:rect l="l" t="t" r="r" b="b"/>
              <a:pathLst>
                <a:path w="95626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6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6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8" y="86177"/>
                  </a:lnTo>
                  <a:lnTo>
                    <a:pt x="160168" y="80792"/>
                  </a:lnTo>
                  <a:lnTo>
                    <a:pt x="159082" y="64843"/>
                  </a:lnTo>
                  <a:lnTo>
                    <a:pt x="155867" y="50387"/>
                  </a:lnTo>
                  <a:lnTo>
                    <a:pt x="150591" y="37531"/>
                  </a:lnTo>
                  <a:lnTo>
                    <a:pt x="143320" y="26383"/>
                  </a:lnTo>
                  <a:lnTo>
                    <a:pt x="134121" y="17048"/>
                  </a:lnTo>
                  <a:lnTo>
                    <a:pt x="123061" y="9636"/>
                  </a:lnTo>
                  <a:lnTo>
                    <a:pt x="110207" y="4253"/>
                  </a:lnTo>
                  <a:lnTo>
                    <a:pt x="95626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4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A9599584-11F7-3271-48C0-AF4A69294ECD}"/>
                </a:ext>
              </a:extLst>
            </p:cNvPr>
            <p:cNvSpPr/>
            <p:nvPr/>
          </p:nvSpPr>
          <p:spPr>
            <a:xfrm>
              <a:off x="9046867" y="894437"/>
              <a:ext cx="196958" cy="200450"/>
            </a:xfrm>
            <a:custGeom>
              <a:avLst/>
              <a:gdLst/>
              <a:ahLst/>
              <a:cxnLst/>
              <a:rect l="l" t="t" r="r" b="b"/>
              <a:pathLst>
                <a:path w="223949" h="227919">
                  <a:moveTo>
                    <a:pt x="76248" y="165926"/>
                  </a:moveTo>
                  <a:lnTo>
                    <a:pt x="68076" y="154885"/>
                  </a:lnTo>
                  <a:lnTo>
                    <a:pt x="62248" y="142097"/>
                  </a:lnTo>
                  <a:lnTo>
                    <a:pt x="58818" y="128192"/>
                  </a:lnTo>
                  <a:lnTo>
                    <a:pt x="57830" y="115376"/>
                  </a:lnTo>
                  <a:lnTo>
                    <a:pt x="59029" y="101136"/>
                  </a:lnTo>
                  <a:lnTo>
                    <a:pt x="62608" y="87292"/>
                  </a:lnTo>
                  <a:lnTo>
                    <a:pt x="68541" y="74528"/>
                  </a:lnTo>
                  <a:lnTo>
                    <a:pt x="76801" y="63527"/>
                  </a:lnTo>
                  <a:lnTo>
                    <a:pt x="87364" y="54973"/>
                  </a:lnTo>
                  <a:lnTo>
                    <a:pt x="100202" y="49549"/>
                  </a:lnTo>
                  <a:lnTo>
                    <a:pt x="113393" y="47909"/>
                  </a:lnTo>
                  <a:lnTo>
                    <a:pt x="127322" y="49835"/>
                  </a:lnTo>
                  <a:lnTo>
                    <a:pt x="139271" y="55319"/>
                  </a:lnTo>
                  <a:lnTo>
                    <a:pt x="149091" y="63916"/>
                  </a:lnTo>
                  <a:lnTo>
                    <a:pt x="156635" y="75185"/>
                  </a:lnTo>
                  <a:lnTo>
                    <a:pt x="159599" y="81925"/>
                  </a:lnTo>
                  <a:lnTo>
                    <a:pt x="212328" y="59814"/>
                  </a:lnTo>
                  <a:lnTo>
                    <a:pt x="205560" y="47146"/>
                  </a:lnTo>
                  <a:lnTo>
                    <a:pt x="197668" y="35989"/>
                  </a:lnTo>
                  <a:lnTo>
                    <a:pt x="188698" y="26341"/>
                  </a:lnTo>
                  <a:lnTo>
                    <a:pt x="178700" y="18199"/>
                  </a:lnTo>
                  <a:lnTo>
                    <a:pt x="167719" y="11561"/>
                  </a:lnTo>
                  <a:lnTo>
                    <a:pt x="155806" y="6425"/>
                  </a:lnTo>
                  <a:lnTo>
                    <a:pt x="143006" y="2788"/>
                  </a:lnTo>
                  <a:lnTo>
                    <a:pt x="129367" y="648"/>
                  </a:lnTo>
                  <a:lnTo>
                    <a:pt x="115945" y="0"/>
                  </a:lnTo>
                  <a:lnTo>
                    <a:pt x="100288" y="817"/>
                  </a:lnTo>
                  <a:lnTo>
                    <a:pt x="85493" y="3227"/>
                  </a:lnTo>
                  <a:lnTo>
                    <a:pt x="71631" y="7170"/>
                  </a:lnTo>
                  <a:lnTo>
                    <a:pt x="58775" y="12582"/>
                  </a:lnTo>
                  <a:lnTo>
                    <a:pt x="46994" y="19404"/>
                  </a:lnTo>
                  <a:lnTo>
                    <a:pt x="36360" y="27572"/>
                  </a:lnTo>
                  <a:lnTo>
                    <a:pt x="26945" y="37027"/>
                  </a:lnTo>
                  <a:lnTo>
                    <a:pt x="18818" y="47705"/>
                  </a:lnTo>
                  <a:lnTo>
                    <a:pt x="12052" y="59546"/>
                  </a:lnTo>
                  <a:lnTo>
                    <a:pt x="6718" y="72489"/>
                  </a:lnTo>
                  <a:lnTo>
                    <a:pt x="2886" y="86470"/>
                  </a:lnTo>
                  <a:lnTo>
                    <a:pt x="628" y="101430"/>
                  </a:lnTo>
                  <a:lnTo>
                    <a:pt x="0" y="115092"/>
                  </a:lnTo>
                  <a:lnTo>
                    <a:pt x="867" y="130637"/>
                  </a:lnTo>
                  <a:lnTo>
                    <a:pt x="3415" y="145300"/>
                  </a:lnTo>
                  <a:lnTo>
                    <a:pt x="7567" y="159008"/>
                  </a:lnTo>
                  <a:lnTo>
                    <a:pt x="13243" y="171690"/>
                  </a:lnTo>
                  <a:lnTo>
                    <a:pt x="20365" y="183274"/>
                  </a:lnTo>
                  <a:lnTo>
                    <a:pt x="28854" y="193688"/>
                  </a:lnTo>
                  <a:lnTo>
                    <a:pt x="38633" y="202860"/>
                  </a:lnTo>
                  <a:lnTo>
                    <a:pt x="49621" y="210719"/>
                  </a:lnTo>
                  <a:lnTo>
                    <a:pt x="61741" y="217193"/>
                  </a:lnTo>
                  <a:lnTo>
                    <a:pt x="74913" y="222209"/>
                  </a:lnTo>
                  <a:lnTo>
                    <a:pt x="89061" y="225697"/>
                  </a:lnTo>
                  <a:lnTo>
                    <a:pt x="104104" y="227584"/>
                  </a:lnTo>
                  <a:lnTo>
                    <a:pt x="113958" y="227919"/>
                  </a:lnTo>
                  <a:lnTo>
                    <a:pt x="127666" y="227263"/>
                  </a:lnTo>
                  <a:lnTo>
                    <a:pt x="140861" y="225264"/>
                  </a:lnTo>
                  <a:lnTo>
                    <a:pt x="153459" y="221872"/>
                  </a:lnTo>
                  <a:lnTo>
                    <a:pt x="165379" y="217039"/>
                  </a:lnTo>
                  <a:lnTo>
                    <a:pt x="176537" y="210717"/>
                  </a:lnTo>
                  <a:lnTo>
                    <a:pt x="186853" y="202857"/>
                  </a:lnTo>
                  <a:lnTo>
                    <a:pt x="196242" y="193410"/>
                  </a:lnTo>
                  <a:lnTo>
                    <a:pt x="202123" y="185962"/>
                  </a:lnTo>
                  <a:lnTo>
                    <a:pt x="209400" y="174312"/>
                  </a:lnTo>
                  <a:lnTo>
                    <a:pt x="214829" y="162579"/>
                  </a:lnTo>
                  <a:lnTo>
                    <a:pt x="218687" y="150677"/>
                  </a:lnTo>
                  <a:lnTo>
                    <a:pt x="221254" y="138523"/>
                  </a:lnTo>
                  <a:lnTo>
                    <a:pt x="222806" y="126034"/>
                  </a:lnTo>
                  <a:lnTo>
                    <a:pt x="223622" y="113125"/>
                  </a:lnTo>
                  <a:lnTo>
                    <a:pt x="223949" y="101488"/>
                  </a:lnTo>
                  <a:lnTo>
                    <a:pt x="113677" y="101488"/>
                  </a:lnTo>
                  <a:lnTo>
                    <a:pt x="113677" y="145141"/>
                  </a:lnTo>
                  <a:lnTo>
                    <a:pt x="159034" y="145141"/>
                  </a:lnTo>
                  <a:lnTo>
                    <a:pt x="155348" y="159546"/>
                  </a:lnTo>
                  <a:lnTo>
                    <a:pt x="147697" y="170449"/>
                  </a:lnTo>
                  <a:lnTo>
                    <a:pt x="136737" y="177831"/>
                  </a:lnTo>
                  <a:lnTo>
                    <a:pt x="123121" y="181677"/>
                  </a:lnTo>
                  <a:lnTo>
                    <a:pt x="114242" y="182279"/>
                  </a:lnTo>
                  <a:lnTo>
                    <a:pt x="99388" y="180252"/>
                  </a:lnTo>
                  <a:lnTo>
                    <a:pt x="86704" y="174591"/>
                  </a:lnTo>
                  <a:lnTo>
                    <a:pt x="76248" y="165926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23">
              <a:extLst>
                <a:ext uri="{FF2B5EF4-FFF2-40B4-BE49-F238E27FC236}">
                  <a16:creationId xmlns:a16="http://schemas.microsoft.com/office/drawing/2014/main" id="{FE188E8C-F40E-5435-4FB6-178A7A0249ED}"/>
                </a:ext>
              </a:extLst>
            </p:cNvPr>
            <p:cNvSpPr/>
            <p:nvPr/>
          </p:nvSpPr>
          <p:spPr>
            <a:xfrm>
              <a:off x="9331100" y="956518"/>
              <a:ext cx="90222" cy="136375"/>
            </a:xfrm>
            <a:custGeom>
              <a:avLst/>
              <a:gdLst/>
              <a:ahLst/>
              <a:cxnLst/>
              <a:rect l="l" t="t" r="r" b="b"/>
              <a:pathLst>
                <a:path w="102586" h="155063">
                  <a:moveTo>
                    <a:pt x="87595" y="110271"/>
                  </a:moveTo>
                  <a:lnTo>
                    <a:pt x="72444" y="107302"/>
                  </a:lnTo>
                  <a:lnTo>
                    <a:pt x="84518" y="155022"/>
                  </a:lnTo>
                  <a:lnTo>
                    <a:pt x="87595" y="155063"/>
                  </a:lnTo>
                  <a:lnTo>
                    <a:pt x="102586" y="154077"/>
                  </a:lnTo>
                  <a:lnTo>
                    <a:pt x="98087" y="108941"/>
                  </a:lnTo>
                  <a:lnTo>
                    <a:pt x="87595" y="110271"/>
                  </a:lnTo>
                  <a:close/>
                </a:path>
                <a:path w="102586" h="155063">
                  <a:moveTo>
                    <a:pt x="45023" y="8691"/>
                  </a:moveTo>
                  <a:lnTo>
                    <a:pt x="32919" y="15318"/>
                  </a:lnTo>
                  <a:lnTo>
                    <a:pt x="22303" y="23727"/>
                  </a:lnTo>
                  <a:lnTo>
                    <a:pt x="13443" y="33868"/>
                  </a:lnTo>
                  <a:lnTo>
                    <a:pt x="6606" y="45691"/>
                  </a:lnTo>
                  <a:lnTo>
                    <a:pt x="2058" y="59146"/>
                  </a:lnTo>
                  <a:lnTo>
                    <a:pt x="68" y="74184"/>
                  </a:lnTo>
                  <a:lnTo>
                    <a:pt x="0" y="77673"/>
                  </a:lnTo>
                  <a:lnTo>
                    <a:pt x="1409" y="93062"/>
                  </a:lnTo>
                  <a:lnTo>
                    <a:pt x="5456" y="106860"/>
                  </a:lnTo>
                  <a:lnTo>
                    <a:pt x="11865" y="119020"/>
                  </a:lnTo>
                  <a:lnTo>
                    <a:pt x="20360" y="129497"/>
                  </a:lnTo>
                  <a:lnTo>
                    <a:pt x="30667" y="138244"/>
                  </a:lnTo>
                  <a:lnTo>
                    <a:pt x="42512" y="145216"/>
                  </a:lnTo>
                  <a:lnTo>
                    <a:pt x="55618" y="150367"/>
                  </a:lnTo>
                  <a:lnTo>
                    <a:pt x="69712" y="153651"/>
                  </a:lnTo>
                  <a:lnTo>
                    <a:pt x="84518" y="155022"/>
                  </a:lnTo>
                  <a:lnTo>
                    <a:pt x="72444" y="107302"/>
                  </a:lnTo>
                  <a:lnTo>
                    <a:pt x="61641" y="99204"/>
                  </a:lnTo>
                  <a:lnTo>
                    <a:pt x="55602" y="87188"/>
                  </a:lnTo>
                  <a:lnTo>
                    <a:pt x="54428" y="77673"/>
                  </a:lnTo>
                  <a:lnTo>
                    <a:pt x="57063" y="63978"/>
                  </a:lnTo>
                  <a:lnTo>
                    <a:pt x="64696" y="53011"/>
                  </a:lnTo>
                  <a:lnTo>
                    <a:pt x="76915" y="46242"/>
                  </a:lnTo>
                  <a:lnTo>
                    <a:pt x="87595" y="44787"/>
                  </a:lnTo>
                  <a:lnTo>
                    <a:pt x="102689" y="47875"/>
                  </a:lnTo>
                  <a:lnTo>
                    <a:pt x="113475" y="56158"/>
                  </a:lnTo>
                  <a:lnTo>
                    <a:pt x="119541" y="68166"/>
                  </a:lnTo>
                  <a:lnTo>
                    <a:pt x="120761" y="77673"/>
                  </a:lnTo>
                  <a:lnTo>
                    <a:pt x="118103" y="91615"/>
                  </a:lnTo>
                  <a:lnTo>
                    <a:pt x="110407" y="102442"/>
                  </a:lnTo>
                  <a:lnTo>
                    <a:pt x="98087" y="108941"/>
                  </a:lnTo>
                  <a:lnTo>
                    <a:pt x="102586" y="154077"/>
                  </a:lnTo>
                  <a:lnTo>
                    <a:pt x="116887" y="151157"/>
                  </a:lnTo>
                  <a:lnTo>
                    <a:pt x="130230" y="146352"/>
                  </a:lnTo>
                  <a:lnTo>
                    <a:pt x="142345" y="139717"/>
                  </a:lnTo>
                  <a:lnTo>
                    <a:pt x="152966" y="131304"/>
                  </a:lnTo>
                  <a:lnTo>
                    <a:pt x="161823" y="121164"/>
                  </a:lnTo>
                  <a:lnTo>
                    <a:pt x="168648" y="109351"/>
                  </a:lnTo>
                  <a:lnTo>
                    <a:pt x="173174" y="95917"/>
                  </a:lnTo>
                  <a:lnTo>
                    <a:pt x="175130" y="80913"/>
                  </a:lnTo>
                  <a:lnTo>
                    <a:pt x="175190" y="77673"/>
                  </a:lnTo>
                  <a:lnTo>
                    <a:pt x="173793" y="62296"/>
                  </a:lnTo>
                  <a:lnTo>
                    <a:pt x="169781" y="48491"/>
                  </a:lnTo>
                  <a:lnTo>
                    <a:pt x="163421" y="36308"/>
                  </a:lnTo>
                  <a:lnTo>
                    <a:pt x="154981" y="25795"/>
                  </a:lnTo>
                  <a:lnTo>
                    <a:pt x="144726" y="17004"/>
                  </a:lnTo>
                  <a:lnTo>
                    <a:pt x="132924" y="9983"/>
                  </a:lnTo>
                  <a:lnTo>
                    <a:pt x="119842" y="4784"/>
                  </a:lnTo>
                  <a:lnTo>
                    <a:pt x="105748" y="1455"/>
                  </a:lnTo>
                  <a:lnTo>
                    <a:pt x="90908" y="47"/>
                  </a:lnTo>
                  <a:lnTo>
                    <a:pt x="87595" y="0"/>
                  </a:lnTo>
                  <a:lnTo>
                    <a:pt x="72628" y="982"/>
                  </a:lnTo>
                  <a:lnTo>
                    <a:pt x="58349" y="3896"/>
                  </a:lnTo>
                  <a:lnTo>
                    <a:pt x="45023" y="869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4813E712-E81D-9525-CA9E-8FD45E7446FC}"/>
                </a:ext>
              </a:extLst>
            </p:cNvPr>
            <p:cNvSpPr/>
            <p:nvPr/>
          </p:nvSpPr>
          <p:spPr>
            <a:xfrm>
              <a:off x="9496643" y="881720"/>
              <a:ext cx="149089" cy="211172"/>
            </a:xfrm>
            <a:custGeom>
              <a:avLst/>
              <a:gdLst/>
              <a:ahLst/>
              <a:cxnLst/>
              <a:rect l="l" t="t" r="r" b="b"/>
              <a:pathLst>
                <a:path w="169520" h="240110">
                  <a:moveTo>
                    <a:pt x="51595" y="235289"/>
                  </a:moveTo>
                  <a:lnTo>
                    <a:pt x="51595" y="219132"/>
                  </a:lnTo>
                  <a:lnTo>
                    <a:pt x="52160" y="219132"/>
                  </a:lnTo>
                  <a:lnTo>
                    <a:pt x="61003" y="228850"/>
                  </a:lnTo>
                  <a:lnTo>
                    <a:pt x="57106" y="184250"/>
                  </a:lnTo>
                  <a:lnTo>
                    <a:pt x="51067" y="172234"/>
                  </a:lnTo>
                  <a:lnTo>
                    <a:pt x="49893" y="162720"/>
                  </a:lnTo>
                  <a:lnTo>
                    <a:pt x="52528" y="149025"/>
                  </a:lnTo>
                  <a:lnTo>
                    <a:pt x="60161" y="138057"/>
                  </a:lnTo>
                  <a:lnTo>
                    <a:pt x="72380" y="131288"/>
                  </a:lnTo>
                  <a:lnTo>
                    <a:pt x="83059" y="129834"/>
                  </a:lnTo>
                  <a:lnTo>
                    <a:pt x="98153" y="132922"/>
                  </a:lnTo>
                  <a:lnTo>
                    <a:pt x="108939" y="141205"/>
                  </a:lnTo>
                  <a:lnTo>
                    <a:pt x="115006" y="153212"/>
                  </a:lnTo>
                  <a:lnTo>
                    <a:pt x="116670" y="87783"/>
                  </a:lnTo>
                  <a:lnTo>
                    <a:pt x="102287" y="85252"/>
                  </a:lnTo>
                  <a:lnTo>
                    <a:pt x="96667" y="85046"/>
                  </a:lnTo>
                  <a:lnTo>
                    <a:pt x="83643" y="86313"/>
                  </a:lnTo>
                  <a:lnTo>
                    <a:pt x="71104" y="90131"/>
                  </a:lnTo>
                  <a:lnTo>
                    <a:pt x="59766" y="96533"/>
                  </a:lnTo>
                  <a:lnTo>
                    <a:pt x="51595" y="104039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235289"/>
                  </a:lnTo>
                  <a:lnTo>
                    <a:pt x="51595" y="235289"/>
                  </a:lnTo>
                  <a:close/>
                </a:path>
                <a:path w="169520" h="240110">
                  <a:moveTo>
                    <a:pt x="115006" y="153212"/>
                  </a:moveTo>
                  <a:lnTo>
                    <a:pt x="116226" y="162720"/>
                  </a:lnTo>
                  <a:lnTo>
                    <a:pt x="113568" y="176661"/>
                  </a:lnTo>
                  <a:lnTo>
                    <a:pt x="105872" y="187488"/>
                  </a:lnTo>
                  <a:lnTo>
                    <a:pt x="93552" y="193988"/>
                  </a:lnTo>
                  <a:lnTo>
                    <a:pt x="83059" y="195318"/>
                  </a:lnTo>
                  <a:lnTo>
                    <a:pt x="67908" y="192349"/>
                  </a:lnTo>
                  <a:lnTo>
                    <a:pt x="57106" y="184250"/>
                  </a:lnTo>
                  <a:lnTo>
                    <a:pt x="61003" y="228850"/>
                  </a:lnTo>
                  <a:lnTo>
                    <a:pt x="72266" y="235479"/>
                  </a:lnTo>
                  <a:lnTo>
                    <a:pt x="85012" y="239170"/>
                  </a:lnTo>
                  <a:lnTo>
                    <a:pt x="96098" y="240110"/>
                  </a:lnTo>
                  <a:lnTo>
                    <a:pt x="110966" y="238646"/>
                  </a:lnTo>
                  <a:lnTo>
                    <a:pt x="124538" y="234454"/>
                  </a:lnTo>
                  <a:lnTo>
                    <a:pt x="136644" y="227829"/>
                  </a:lnTo>
                  <a:lnTo>
                    <a:pt x="147116" y="219068"/>
                  </a:lnTo>
                  <a:lnTo>
                    <a:pt x="155787" y="208470"/>
                  </a:lnTo>
                  <a:lnTo>
                    <a:pt x="162487" y="196329"/>
                  </a:lnTo>
                  <a:lnTo>
                    <a:pt x="167048" y="182942"/>
                  </a:lnTo>
                  <a:lnTo>
                    <a:pt x="169302" y="168608"/>
                  </a:lnTo>
                  <a:lnTo>
                    <a:pt x="169520" y="162435"/>
                  </a:lnTo>
                  <a:lnTo>
                    <a:pt x="168273" y="147802"/>
                  </a:lnTo>
                  <a:lnTo>
                    <a:pt x="164645" y="133985"/>
                  </a:lnTo>
                  <a:lnTo>
                    <a:pt x="158803" y="121287"/>
                  </a:lnTo>
                  <a:lnTo>
                    <a:pt x="150917" y="110013"/>
                  </a:lnTo>
                  <a:lnTo>
                    <a:pt x="141153" y="100468"/>
                  </a:lnTo>
                  <a:lnTo>
                    <a:pt x="129682" y="92956"/>
                  </a:lnTo>
                  <a:lnTo>
                    <a:pt x="116670" y="87783"/>
                  </a:lnTo>
                  <a:lnTo>
                    <a:pt x="115006" y="15321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1440E914-528F-B106-4BCD-803B7345CD34}"/>
                </a:ext>
              </a:extLst>
            </p:cNvPr>
            <p:cNvSpPr/>
            <p:nvPr/>
          </p:nvSpPr>
          <p:spPr>
            <a:xfrm>
              <a:off x="9658957" y="956518"/>
              <a:ext cx="104137" cy="136375"/>
            </a:xfrm>
            <a:custGeom>
              <a:avLst/>
              <a:gdLst/>
              <a:ahLst/>
              <a:cxnLst/>
              <a:rect l="l" t="t" r="r" b="b"/>
              <a:pathLst>
                <a:path w="118408" h="155063">
                  <a:moveTo>
                    <a:pt x="53294" y="77673"/>
                  </a:moveTo>
                  <a:lnTo>
                    <a:pt x="55929" y="63978"/>
                  </a:lnTo>
                  <a:lnTo>
                    <a:pt x="63561" y="53011"/>
                  </a:lnTo>
                  <a:lnTo>
                    <a:pt x="75781" y="46242"/>
                  </a:lnTo>
                  <a:lnTo>
                    <a:pt x="86461" y="44787"/>
                  </a:lnTo>
                  <a:lnTo>
                    <a:pt x="101555" y="47875"/>
                  </a:lnTo>
                  <a:lnTo>
                    <a:pt x="112341" y="56158"/>
                  </a:lnTo>
                  <a:lnTo>
                    <a:pt x="118408" y="68165"/>
                  </a:lnTo>
                  <a:lnTo>
                    <a:pt x="117929" y="4817"/>
                  </a:lnTo>
                  <a:lnTo>
                    <a:pt x="117929" y="18992"/>
                  </a:lnTo>
                  <a:lnTo>
                    <a:pt x="108295" y="10369"/>
                  </a:lnTo>
                  <a:lnTo>
                    <a:pt x="96713" y="4354"/>
                  </a:lnTo>
                  <a:lnTo>
                    <a:pt x="83988" y="917"/>
                  </a:lnTo>
                  <a:lnTo>
                    <a:pt x="72853" y="0"/>
                  </a:lnTo>
                  <a:lnTo>
                    <a:pt x="58006" y="1479"/>
                  </a:lnTo>
                  <a:lnTo>
                    <a:pt x="44468" y="5712"/>
                  </a:lnTo>
                  <a:lnTo>
                    <a:pt x="53294" y="77673"/>
                  </a:lnTo>
                  <a:close/>
                </a:path>
                <a:path w="118408" h="155063">
                  <a:moveTo>
                    <a:pt x="172" y="71914"/>
                  </a:moveTo>
                  <a:lnTo>
                    <a:pt x="0" y="77388"/>
                  </a:lnTo>
                  <a:lnTo>
                    <a:pt x="1255" y="91951"/>
                  </a:lnTo>
                  <a:lnTo>
                    <a:pt x="4903" y="105729"/>
                  </a:lnTo>
                  <a:lnTo>
                    <a:pt x="10766" y="118416"/>
                  </a:lnTo>
                  <a:lnTo>
                    <a:pt x="18669" y="129706"/>
                  </a:lnTo>
                  <a:lnTo>
                    <a:pt x="28433" y="139296"/>
                  </a:lnTo>
                  <a:lnTo>
                    <a:pt x="39882" y="146879"/>
                  </a:lnTo>
                  <a:lnTo>
                    <a:pt x="52839" y="152149"/>
                  </a:lnTo>
                  <a:lnTo>
                    <a:pt x="67127" y="154802"/>
                  </a:lnTo>
                  <a:lnTo>
                    <a:pt x="73422" y="155063"/>
                  </a:lnTo>
                  <a:lnTo>
                    <a:pt x="86733" y="153707"/>
                  </a:lnTo>
                  <a:lnTo>
                    <a:pt x="99365" y="149538"/>
                  </a:lnTo>
                  <a:lnTo>
                    <a:pt x="110293" y="142406"/>
                  </a:lnTo>
                  <a:lnTo>
                    <a:pt x="117360" y="134085"/>
                  </a:lnTo>
                  <a:lnTo>
                    <a:pt x="117929" y="134085"/>
                  </a:lnTo>
                  <a:lnTo>
                    <a:pt x="117929" y="150242"/>
                  </a:lnTo>
                  <a:lnTo>
                    <a:pt x="169520" y="150242"/>
                  </a:lnTo>
                  <a:lnTo>
                    <a:pt x="169520" y="4817"/>
                  </a:lnTo>
                  <a:lnTo>
                    <a:pt x="117929" y="4817"/>
                  </a:lnTo>
                  <a:lnTo>
                    <a:pt x="118408" y="68165"/>
                  </a:lnTo>
                  <a:lnTo>
                    <a:pt x="119628" y="77673"/>
                  </a:lnTo>
                  <a:lnTo>
                    <a:pt x="116970" y="91614"/>
                  </a:lnTo>
                  <a:lnTo>
                    <a:pt x="109273" y="102441"/>
                  </a:lnTo>
                  <a:lnTo>
                    <a:pt x="96954" y="108941"/>
                  </a:lnTo>
                  <a:lnTo>
                    <a:pt x="86461" y="110271"/>
                  </a:lnTo>
                  <a:lnTo>
                    <a:pt x="71310" y="107302"/>
                  </a:lnTo>
                  <a:lnTo>
                    <a:pt x="60507" y="99204"/>
                  </a:lnTo>
                  <a:lnTo>
                    <a:pt x="54468" y="87188"/>
                  </a:lnTo>
                  <a:lnTo>
                    <a:pt x="53294" y="77673"/>
                  </a:lnTo>
                  <a:lnTo>
                    <a:pt x="44468" y="5712"/>
                  </a:lnTo>
                  <a:lnTo>
                    <a:pt x="32409" y="12397"/>
                  </a:lnTo>
                  <a:lnTo>
                    <a:pt x="21996" y="21227"/>
                  </a:lnTo>
                  <a:lnTo>
                    <a:pt x="13397" y="31898"/>
                  </a:lnTo>
                  <a:lnTo>
                    <a:pt x="6781" y="44106"/>
                  </a:lnTo>
                  <a:lnTo>
                    <a:pt x="2317" y="57546"/>
                  </a:lnTo>
                  <a:lnTo>
                    <a:pt x="172" y="7191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6">
              <a:extLst>
                <a:ext uri="{FF2B5EF4-FFF2-40B4-BE49-F238E27FC236}">
                  <a16:creationId xmlns:a16="http://schemas.microsoft.com/office/drawing/2014/main" id="{77C5199F-0BDD-3715-D8B2-8DE394EFF992}"/>
                </a:ext>
              </a:extLst>
            </p:cNvPr>
            <p:cNvSpPr/>
            <p:nvPr/>
          </p:nvSpPr>
          <p:spPr>
            <a:xfrm>
              <a:off x="9044283" y="1128587"/>
              <a:ext cx="37629" cy="51348"/>
            </a:xfrm>
            <a:custGeom>
              <a:avLst/>
              <a:gdLst/>
              <a:ahLst/>
              <a:cxnLst/>
              <a:rect l="l" t="t" r="r" b="b"/>
              <a:pathLst>
                <a:path w="42786" h="58385">
                  <a:moveTo>
                    <a:pt x="0" y="58385"/>
                  </a:moveTo>
                  <a:lnTo>
                    <a:pt x="42786" y="58385"/>
                  </a:lnTo>
                  <a:lnTo>
                    <a:pt x="42786" y="47376"/>
                  </a:lnTo>
                  <a:lnTo>
                    <a:pt x="13511" y="47376"/>
                  </a:lnTo>
                  <a:lnTo>
                    <a:pt x="13511" y="0"/>
                  </a:lnTo>
                  <a:lnTo>
                    <a:pt x="0" y="0"/>
                  </a:lnTo>
                  <a:lnTo>
                    <a:pt x="0" y="5838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7">
              <a:extLst>
                <a:ext uri="{FF2B5EF4-FFF2-40B4-BE49-F238E27FC236}">
                  <a16:creationId xmlns:a16="http://schemas.microsoft.com/office/drawing/2014/main" id="{87B0B48C-55A3-D15C-EB52-53C0288D0877}"/>
                </a:ext>
              </a:extLst>
            </p:cNvPr>
            <p:cNvSpPr/>
            <p:nvPr/>
          </p:nvSpPr>
          <p:spPr>
            <a:xfrm>
              <a:off x="9086385" y="1122207"/>
              <a:ext cx="12835" cy="57727"/>
            </a:xfrm>
            <a:custGeom>
              <a:avLst/>
              <a:gdLst/>
              <a:ahLst/>
              <a:cxnLst/>
              <a:rect l="l" t="t" r="r" b="b"/>
              <a:pathLst>
                <a:path w="14594" h="65638">
                  <a:moveTo>
                    <a:pt x="1584" y="20768"/>
                  </a:moveTo>
                  <a:lnTo>
                    <a:pt x="1584" y="65638"/>
                  </a:lnTo>
                  <a:lnTo>
                    <a:pt x="14594" y="65638"/>
                  </a:lnTo>
                  <a:lnTo>
                    <a:pt x="14594" y="20768"/>
                  </a:lnTo>
                  <a:lnTo>
                    <a:pt x="1584" y="20768"/>
                  </a:lnTo>
                  <a:close/>
                </a:path>
                <a:path w="14594" h="65638">
                  <a:moveTo>
                    <a:pt x="16178" y="7005"/>
                  </a:moveTo>
                  <a:lnTo>
                    <a:pt x="16178" y="3002"/>
                  </a:lnTo>
                  <a:lnTo>
                    <a:pt x="12928" y="0"/>
                  </a:lnTo>
                  <a:lnTo>
                    <a:pt x="3251" y="0"/>
                  </a:lnTo>
                  <a:lnTo>
                    <a:pt x="0" y="3167"/>
                  </a:lnTo>
                  <a:lnTo>
                    <a:pt x="0" y="11343"/>
                  </a:lnTo>
                  <a:lnTo>
                    <a:pt x="3251" y="14511"/>
                  </a:lnTo>
                  <a:lnTo>
                    <a:pt x="12928" y="14511"/>
                  </a:lnTo>
                  <a:lnTo>
                    <a:pt x="16178" y="11343"/>
                  </a:lnTo>
                  <a:lnTo>
                    <a:pt x="16178" y="70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C9E22493-7FC8-41CC-4DB7-6B593438EC37}"/>
                </a:ext>
              </a:extLst>
            </p:cNvPr>
            <p:cNvSpPr/>
            <p:nvPr/>
          </p:nvSpPr>
          <p:spPr>
            <a:xfrm>
              <a:off x="9103994" y="1140473"/>
              <a:ext cx="45038" cy="39462"/>
            </a:xfrm>
            <a:custGeom>
              <a:avLst/>
              <a:gdLst/>
              <a:ahLst/>
              <a:cxnLst/>
              <a:rect l="l" t="t" r="r" b="b"/>
              <a:pathLst>
                <a:path w="51210" h="44870">
                  <a:moveTo>
                    <a:pt x="51210" y="0"/>
                  </a:moveTo>
                  <a:lnTo>
                    <a:pt x="38699" y="0"/>
                  </a:lnTo>
                  <a:lnTo>
                    <a:pt x="25854" y="30524"/>
                  </a:lnTo>
                  <a:lnTo>
                    <a:pt x="13427" y="0"/>
                  </a:lnTo>
                  <a:lnTo>
                    <a:pt x="0" y="0"/>
                  </a:lnTo>
                  <a:lnTo>
                    <a:pt x="18849" y="44870"/>
                  </a:lnTo>
                  <a:lnTo>
                    <a:pt x="32277" y="44870"/>
                  </a:lnTo>
                  <a:lnTo>
                    <a:pt x="5121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29">
              <a:extLst>
                <a:ext uri="{FF2B5EF4-FFF2-40B4-BE49-F238E27FC236}">
                  <a16:creationId xmlns:a16="http://schemas.microsoft.com/office/drawing/2014/main" id="{7841C83A-D0B8-95FF-F6ED-63C388E52D08}"/>
                </a:ext>
              </a:extLst>
            </p:cNvPr>
            <p:cNvSpPr/>
            <p:nvPr/>
          </p:nvSpPr>
          <p:spPr>
            <a:xfrm>
              <a:off x="9149690" y="1139883"/>
              <a:ext cx="41593" cy="40637"/>
            </a:xfrm>
            <a:custGeom>
              <a:avLst/>
              <a:gdLst/>
              <a:ahLst/>
              <a:cxnLst/>
              <a:rect l="l" t="t" r="r" b="b"/>
              <a:pathLst>
                <a:path w="47293" h="46206">
                  <a:moveTo>
                    <a:pt x="44122" y="38952"/>
                  </a:moveTo>
                  <a:lnTo>
                    <a:pt x="37199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2" y="35780"/>
                  </a:lnTo>
                  <a:lnTo>
                    <a:pt x="14345" y="32360"/>
                  </a:lnTo>
                  <a:lnTo>
                    <a:pt x="13097" y="26774"/>
                  </a:lnTo>
                  <a:lnTo>
                    <a:pt x="12928" y="19184"/>
                  </a:lnTo>
                  <a:lnTo>
                    <a:pt x="13845" y="13428"/>
                  </a:lnTo>
                  <a:lnTo>
                    <a:pt x="10150" y="3900"/>
                  </a:lnTo>
                  <a:lnTo>
                    <a:pt x="1632" y="14282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7" y="46206"/>
                  </a:lnTo>
                  <a:lnTo>
                    <a:pt x="33696" y="46206"/>
                  </a:lnTo>
                  <a:lnTo>
                    <a:pt x="39952" y="43704"/>
                  </a:lnTo>
                  <a:lnTo>
                    <a:pt x="44122" y="38952"/>
                  </a:lnTo>
                  <a:close/>
                </a:path>
                <a:path w="47293" h="46206">
                  <a:moveTo>
                    <a:pt x="24023" y="9842"/>
                  </a:moveTo>
                  <a:lnTo>
                    <a:pt x="29862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8" y="19184"/>
                  </a:lnTo>
                  <a:lnTo>
                    <a:pt x="13097" y="26774"/>
                  </a:lnTo>
                  <a:lnTo>
                    <a:pt x="47042" y="26774"/>
                  </a:lnTo>
                  <a:lnTo>
                    <a:pt x="47293" y="23271"/>
                  </a:lnTo>
                  <a:lnTo>
                    <a:pt x="43173" y="9269"/>
                  </a:lnTo>
                  <a:lnTo>
                    <a:pt x="32454" y="1358"/>
                  </a:lnTo>
                  <a:lnTo>
                    <a:pt x="23940" y="0"/>
                  </a:lnTo>
                  <a:lnTo>
                    <a:pt x="10150" y="3900"/>
                  </a:lnTo>
                  <a:lnTo>
                    <a:pt x="13845" y="13428"/>
                  </a:lnTo>
                  <a:lnTo>
                    <a:pt x="18101" y="9842"/>
                  </a:lnTo>
                  <a:lnTo>
                    <a:pt x="24023" y="984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0">
              <a:extLst>
                <a:ext uri="{FF2B5EF4-FFF2-40B4-BE49-F238E27FC236}">
                  <a16:creationId xmlns:a16="http://schemas.microsoft.com/office/drawing/2014/main" id="{B9DE0EA4-DFB6-94A7-A260-240DBEA03D77}"/>
                </a:ext>
              </a:extLst>
            </p:cNvPr>
            <p:cNvSpPr/>
            <p:nvPr/>
          </p:nvSpPr>
          <p:spPr>
            <a:xfrm>
              <a:off x="9213364" y="1128587"/>
              <a:ext cx="51712" cy="51348"/>
            </a:xfrm>
            <a:custGeom>
              <a:avLst/>
              <a:gdLst/>
              <a:ahLst/>
              <a:cxnLst/>
              <a:rect l="l" t="t" r="r" b="b"/>
              <a:pathLst>
                <a:path w="58798" h="58385">
                  <a:moveTo>
                    <a:pt x="22600" y="37533"/>
                  </a:moveTo>
                  <a:lnTo>
                    <a:pt x="22600" y="58385"/>
                  </a:lnTo>
                  <a:lnTo>
                    <a:pt x="36111" y="58385"/>
                  </a:lnTo>
                  <a:lnTo>
                    <a:pt x="36111" y="37699"/>
                  </a:lnTo>
                  <a:lnTo>
                    <a:pt x="58798" y="0"/>
                  </a:lnTo>
                  <a:lnTo>
                    <a:pt x="45535" y="0"/>
                  </a:lnTo>
                  <a:lnTo>
                    <a:pt x="29941" y="25942"/>
                  </a:lnTo>
                  <a:lnTo>
                    <a:pt x="14345" y="0"/>
                  </a:lnTo>
                  <a:lnTo>
                    <a:pt x="0" y="0"/>
                  </a:lnTo>
                  <a:lnTo>
                    <a:pt x="22600" y="3753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1">
              <a:extLst>
                <a:ext uri="{FF2B5EF4-FFF2-40B4-BE49-F238E27FC236}">
                  <a16:creationId xmlns:a16="http://schemas.microsoft.com/office/drawing/2014/main" id="{7D0B01FF-ED4C-151A-427A-0441A6193556}"/>
                </a:ext>
              </a:extLst>
            </p:cNvPr>
            <p:cNvSpPr/>
            <p:nvPr/>
          </p:nvSpPr>
          <p:spPr>
            <a:xfrm>
              <a:off x="9261920" y="1139883"/>
              <a:ext cx="43354" cy="40637"/>
            </a:xfrm>
            <a:custGeom>
              <a:avLst/>
              <a:gdLst/>
              <a:ahLst/>
              <a:cxnLst/>
              <a:rect l="l" t="t" r="r" b="b"/>
              <a:pathLst>
                <a:path w="49295" h="46206">
                  <a:moveTo>
                    <a:pt x="18183" y="10678"/>
                  </a:moveTo>
                  <a:lnTo>
                    <a:pt x="31193" y="10678"/>
                  </a:lnTo>
                  <a:lnTo>
                    <a:pt x="36114" y="15346"/>
                  </a:lnTo>
                  <a:lnTo>
                    <a:pt x="36114" y="30859"/>
                  </a:lnTo>
                  <a:lnTo>
                    <a:pt x="31193" y="35532"/>
                  </a:lnTo>
                  <a:lnTo>
                    <a:pt x="24688" y="35532"/>
                  </a:lnTo>
                  <a:lnTo>
                    <a:pt x="24688" y="46206"/>
                  </a:lnTo>
                  <a:lnTo>
                    <a:pt x="38782" y="42434"/>
                  </a:lnTo>
                  <a:lnTo>
                    <a:pt x="47492" y="32328"/>
                  </a:lnTo>
                  <a:lnTo>
                    <a:pt x="49295" y="23105"/>
                  </a:lnTo>
                  <a:lnTo>
                    <a:pt x="45244" y="9820"/>
                  </a:lnTo>
                  <a:lnTo>
                    <a:pt x="34461" y="1677"/>
                  </a:lnTo>
                  <a:lnTo>
                    <a:pt x="24688" y="0"/>
                  </a:lnTo>
                  <a:lnTo>
                    <a:pt x="10590" y="3759"/>
                  </a:lnTo>
                  <a:lnTo>
                    <a:pt x="1835" y="13834"/>
                  </a:lnTo>
                  <a:lnTo>
                    <a:pt x="0" y="23105"/>
                  </a:lnTo>
                  <a:lnTo>
                    <a:pt x="4063" y="36370"/>
                  </a:lnTo>
                  <a:lnTo>
                    <a:pt x="14857" y="44513"/>
                  </a:lnTo>
                  <a:lnTo>
                    <a:pt x="13180" y="30859"/>
                  </a:lnTo>
                  <a:lnTo>
                    <a:pt x="13180" y="15346"/>
                  </a:lnTo>
                  <a:lnTo>
                    <a:pt x="18183" y="10678"/>
                  </a:lnTo>
                  <a:close/>
                </a:path>
                <a:path w="49295" h="46206">
                  <a:moveTo>
                    <a:pt x="18183" y="35532"/>
                  </a:moveTo>
                  <a:lnTo>
                    <a:pt x="13180" y="30859"/>
                  </a:lnTo>
                  <a:lnTo>
                    <a:pt x="14857" y="44513"/>
                  </a:lnTo>
                  <a:lnTo>
                    <a:pt x="24688" y="46206"/>
                  </a:lnTo>
                  <a:lnTo>
                    <a:pt x="24688" y="35532"/>
                  </a:lnTo>
                  <a:lnTo>
                    <a:pt x="18183" y="3553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2">
              <a:extLst>
                <a:ext uri="{FF2B5EF4-FFF2-40B4-BE49-F238E27FC236}">
                  <a16:creationId xmlns:a16="http://schemas.microsoft.com/office/drawing/2014/main" id="{E30A380B-2AAE-AE80-5E0C-C81EAF8EAD07}"/>
                </a:ext>
              </a:extLst>
            </p:cNvPr>
            <p:cNvSpPr/>
            <p:nvPr/>
          </p:nvSpPr>
          <p:spPr>
            <a:xfrm>
              <a:off x="9312682" y="1140473"/>
              <a:ext cx="39975" cy="40047"/>
            </a:xfrm>
            <a:custGeom>
              <a:avLst/>
              <a:gdLst/>
              <a:ahLst/>
              <a:cxnLst/>
              <a:rect l="l" t="t" r="r" b="b"/>
              <a:pathLst>
                <a:path w="45453" h="45535">
                  <a:moveTo>
                    <a:pt x="13009" y="30941"/>
                  </a:moveTo>
                  <a:lnTo>
                    <a:pt x="13009" y="0"/>
                  </a:lnTo>
                  <a:lnTo>
                    <a:pt x="0" y="0"/>
                  </a:lnTo>
                  <a:lnTo>
                    <a:pt x="0" y="25354"/>
                  </a:lnTo>
                  <a:lnTo>
                    <a:pt x="4510" y="39724"/>
                  </a:lnTo>
                  <a:lnTo>
                    <a:pt x="16298" y="45388"/>
                  </a:lnTo>
                  <a:lnTo>
                    <a:pt x="19180" y="45535"/>
                  </a:lnTo>
                  <a:lnTo>
                    <a:pt x="24684" y="45535"/>
                  </a:lnTo>
                  <a:lnTo>
                    <a:pt x="29688" y="43451"/>
                  </a:lnTo>
                  <a:lnTo>
                    <a:pt x="33108" y="39531"/>
                  </a:lnTo>
                  <a:lnTo>
                    <a:pt x="33108" y="44870"/>
                  </a:lnTo>
                  <a:lnTo>
                    <a:pt x="45453" y="44870"/>
                  </a:lnTo>
                  <a:lnTo>
                    <a:pt x="45453" y="0"/>
                  </a:lnTo>
                  <a:lnTo>
                    <a:pt x="32443" y="0"/>
                  </a:lnTo>
                  <a:lnTo>
                    <a:pt x="32443" y="30440"/>
                  </a:lnTo>
                  <a:lnTo>
                    <a:pt x="28105" y="34278"/>
                  </a:lnTo>
                  <a:lnTo>
                    <a:pt x="16347" y="34278"/>
                  </a:lnTo>
                  <a:lnTo>
                    <a:pt x="13009" y="309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33">
              <a:extLst>
                <a:ext uri="{FF2B5EF4-FFF2-40B4-BE49-F238E27FC236}">
                  <a16:creationId xmlns:a16="http://schemas.microsoft.com/office/drawing/2014/main" id="{61A878C4-6B1C-5EB0-6545-9CC666AAF24F}"/>
                </a:ext>
              </a:extLst>
            </p:cNvPr>
            <p:cNvSpPr/>
            <p:nvPr/>
          </p:nvSpPr>
          <p:spPr>
            <a:xfrm>
              <a:off x="9363293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6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8" y="2254"/>
                  </a:lnTo>
                  <a:lnTo>
                    <a:pt x="12426" y="659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bject 34">
              <a:extLst>
                <a:ext uri="{FF2B5EF4-FFF2-40B4-BE49-F238E27FC236}">
                  <a16:creationId xmlns:a16="http://schemas.microsoft.com/office/drawing/2014/main" id="{452BF52D-4113-D1F4-2D6A-37399717A282}"/>
                </a:ext>
              </a:extLst>
            </p:cNvPr>
            <p:cNvSpPr/>
            <p:nvPr/>
          </p:nvSpPr>
          <p:spPr>
            <a:xfrm>
              <a:off x="9416473" y="1128587"/>
              <a:ext cx="51639" cy="51348"/>
            </a:xfrm>
            <a:custGeom>
              <a:avLst/>
              <a:gdLst/>
              <a:ahLst/>
              <a:cxnLst/>
              <a:rect l="l" t="t" r="r" b="b"/>
              <a:pathLst>
                <a:path w="58715" h="58385">
                  <a:moveTo>
                    <a:pt x="46713" y="5580"/>
                  </a:moveTo>
                  <a:lnTo>
                    <a:pt x="33301" y="515"/>
                  </a:lnTo>
                  <a:lnTo>
                    <a:pt x="26521" y="0"/>
                  </a:lnTo>
                  <a:lnTo>
                    <a:pt x="0" y="0"/>
                  </a:lnTo>
                  <a:lnTo>
                    <a:pt x="13511" y="11095"/>
                  </a:lnTo>
                  <a:lnTo>
                    <a:pt x="25855" y="11095"/>
                  </a:lnTo>
                  <a:lnTo>
                    <a:pt x="39418" y="15613"/>
                  </a:lnTo>
                  <a:lnTo>
                    <a:pt x="45008" y="27974"/>
                  </a:lnTo>
                  <a:lnTo>
                    <a:pt x="45039" y="29193"/>
                  </a:lnTo>
                  <a:lnTo>
                    <a:pt x="40159" y="42082"/>
                  </a:lnTo>
                  <a:lnTo>
                    <a:pt x="27124" y="47265"/>
                  </a:lnTo>
                  <a:lnTo>
                    <a:pt x="26521" y="58385"/>
                  </a:lnTo>
                  <a:lnTo>
                    <a:pt x="41551" y="55570"/>
                  </a:lnTo>
                  <a:lnTo>
                    <a:pt x="52442" y="47656"/>
                  </a:lnTo>
                  <a:lnTo>
                    <a:pt x="58131" y="35443"/>
                  </a:lnTo>
                  <a:lnTo>
                    <a:pt x="58715" y="29193"/>
                  </a:lnTo>
                  <a:lnTo>
                    <a:pt x="55538" y="15407"/>
                  </a:lnTo>
                  <a:lnTo>
                    <a:pt x="46713" y="5580"/>
                  </a:lnTo>
                  <a:close/>
                </a:path>
                <a:path w="58715" h="58385">
                  <a:moveTo>
                    <a:pt x="13511" y="47293"/>
                  </a:moveTo>
                  <a:lnTo>
                    <a:pt x="13511" y="11095"/>
                  </a:lnTo>
                  <a:lnTo>
                    <a:pt x="0" y="0"/>
                  </a:lnTo>
                  <a:lnTo>
                    <a:pt x="0" y="58385"/>
                  </a:lnTo>
                  <a:lnTo>
                    <a:pt x="26521" y="58385"/>
                  </a:lnTo>
                  <a:lnTo>
                    <a:pt x="27124" y="47265"/>
                  </a:lnTo>
                  <a:lnTo>
                    <a:pt x="13511" y="472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bject 35">
              <a:extLst>
                <a:ext uri="{FF2B5EF4-FFF2-40B4-BE49-F238E27FC236}">
                  <a16:creationId xmlns:a16="http://schemas.microsoft.com/office/drawing/2014/main" id="{DFAE263A-8B37-7BF4-518D-0CCB8AC6C7B3}"/>
                </a:ext>
              </a:extLst>
            </p:cNvPr>
            <p:cNvSpPr/>
            <p:nvPr/>
          </p:nvSpPr>
          <p:spPr>
            <a:xfrm>
              <a:off x="9476257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7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9" y="2254"/>
                  </a:lnTo>
                  <a:lnTo>
                    <a:pt x="12426" y="659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bject 36">
              <a:extLst>
                <a:ext uri="{FF2B5EF4-FFF2-40B4-BE49-F238E27FC236}">
                  <a16:creationId xmlns:a16="http://schemas.microsoft.com/office/drawing/2014/main" id="{246C327E-2696-C15D-2AA2-3A7000914181}"/>
                </a:ext>
              </a:extLst>
            </p:cNvPr>
            <p:cNvSpPr/>
            <p:nvPr/>
          </p:nvSpPr>
          <p:spPr>
            <a:xfrm>
              <a:off x="9504277" y="1139883"/>
              <a:ext cx="41592" cy="40637"/>
            </a:xfrm>
            <a:custGeom>
              <a:avLst/>
              <a:gdLst/>
              <a:ahLst/>
              <a:cxnLst/>
              <a:rect l="l" t="t" r="r" b="b"/>
              <a:pathLst>
                <a:path w="47292" h="46206">
                  <a:moveTo>
                    <a:pt x="44121" y="38952"/>
                  </a:moveTo>
                  <a:lnTo>
                    <a:pt x="37198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0" y="35780"/>
                  </a:lnTo>
                  <a:lnTo>
                    <a:pt x="14345" y="32360"/>
                  </a:lnTo>
                  <a:lnTo>
                    <a:pt x="13096" y="26774"/>
                  </a:lnTo>
                  <a:lnTo>
                    <a:pt x="12927" y="19184"/>
                  </a:lnTo>
                  <a:lnTo>
                    <a:pt x="13845" y="13428"/>
                  </a:lnTo>
                  <a:lnTo>
                    <a:pt x="10149" y="3900"/>
                  </a:lnTo>
                  <a:lnTo>
                    <a:pt x="1631" y="14283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5" y="46206"/>
                  </a:lnTo>
                  <a:lnTo>
                    <a:pt x="33695" y="46206"/>
                  </a:lnTo>
                  <a:lnTo>
                    <a:pt x="39952" y="43704"/>
                  </a:lnTo>
                  <a:lnTo>
                    <a:pt x="44121" y="38952"/>
                  </a:lnTo>
                  <a:close/>
                </a:path>
                <a:path w="47292" h="46206">
                  <a:moveTo>
                    <a:pt x="24022" y="9842"/>
                  </a:moveTo>
                  <a:lnTo>
                    <a:pt x="29861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7" y="19184"/>
                  </a:lnTo>
                  <a:lnTo>
                    <a:pt x="13096" y="26774"/>
                  </a:lnTo>
                  <a:lnTo>
                    <a:pt x="47040" y="26774"/>
                  </a:lnTo>
                  <a:lnTo>
                    <a:pt x="47292" y="23271"/>
                  </a:lnTo>
                  <a:lnTo>
                    <a:pt x="43172" y="9269"/>
                  </a:lnTo>
                  <a:lnTo>
                    <a:pt x="32452" y="1358"/>
                  </a:lnTo>
                  <a:lnTo>
                    <a:pt x="23939" y="0"/>
                  </a:lnTo>
                  <a:lnTo>
                    <a:pt x="10149" y="3900"/>
                  </a:lnTo>
                  <a:lnTo>
                    <a:pt x="13845" y="13428"/>
                  </a:lnTo>
                  <a:lnTo>
                    <a:pt x="18100" y="9842"/>
                  </a:lnTo>
                  <a:lnTo>
                    <a:pt x="24022" y="984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bject 37">
              <a:extLst>
                <a:ext uri="{FF2B5EF4-FFF2-40B4-BE49-F238E27FC236}">
                  <a16:creationId xmlns:a16="http://schemas.microsoft.com/office/drawing/2014/main" id="{7C9F492D-36B9-1D4E-6CBA-322E6DCD3F6F}"/>
                </a:ext>
              </a:extLst>
            </p:cNvPr>
            <p:cNvSpPr/>
            <p:nvPr/>
          </p:nvSpPr>
          <p:spPr>
            <a:xfrm>
              <a:off x="9549828" y="1139883"/>
              <a:ext cx="37483" cy="40637"/>
            </a:xfrm>
            <a:custGeom>
              <a:avLst/>
              <a:gdLst/>
              <a:ahLst/>
              <a:cxnLst/>
              <a:rect l="l" t="t" r="r" b="b"/>
              <a:pathLst>
                <a:path w="42619" h="46206">
                  <a:moveTo>
                    <a:pt x="12678" y="35280"/>
                  </a:moveTo>
                  <a:lnTo>
                    <a:pt x="12678" y="29027"/>
                  </a:lnTo>
                  <a:lnTo>
                    <a:pt x="5586" y="19184"/>
                  </a:lnTo>
                  <a:lnTo>
                    <a:pt x="0" y="24688"/>
                  </a:lnTo>
                  <a:lnTo>
                    <a:pt x="0" y="40370"/>
                  </a:lnTo>
                  <a:lnTo>
                    <a:pt x="6256" y="46206"/>
                  </a:lnTo>
                  <a:lnTo>
                    <a:pt x="16765" y="46206"/>
                  </a:lnTo>
                  <a:lnTo>
                    <a:pt x="15429" y="37451"/>
                  </a:lnTo>
                  <a:lnTo>
                    <a:pt x="12678" y="35280"/>
                  </a:lnTo>
                  <a:close/>
                </a:path>
                <a:path w="42619" h="46206">
                  <a:moveTo>
                    <a:pt x="20685" y="26774"/>
                  </a:moveTo>
                  <a:lnTo>
                    <a:pt x="29610" y="26774"/>
                  </a:lnTo>
                  <a:lnTo>
                    <a:pt x="29610" y="31360"/>
                  </a:lnTo>
                  <a:lnTo>
                    <a:pt x="28108" y="35449"/>
                  </a:lnTo>
                  <a:lnTo>
                    <a:pt x="24353" y="37451"/>
                  </a:lnTo>
                  <a:lnTo>
                    <a:pt x="15429" y="37451"/>
                  </a:lnTo>
                  <a:lnTo>
                    <a:pt x="16765" y="46206"/>
                  </a:lnTo>
                  <a:lnTo>
                    <a:pt x="23352" y="46206"/>
                  </a:lnTo>
                  <a:lnTo>
                    <a:pt x="28025" y="44039"/>
                  </a:lnTo>
                  <a:lnTo>
                    <a:pt x="30444" y="39952"/>
                  </a:lnTo>
                  <a:lnTo>
                    <a:pt x="30444" y="45540"/>
                  </a:lnTo>
                  <a:lnTo>
                    <a:pt x="42619" y="45540"/>
                  </a:lnTo>
                  <a:lnTo>
                    <a:pt x="42619" y="19933"/>
                  </a:lnTo>
                  <a:lnTo>
                    <a:pt x="38357" y="6301"/>
                  </a:lnTo>
                  <a:lnTo>
                    <a:pt x="26269" y="353"/>
                  </a:lnTo>
                  <a:lnTo>
                    <a:pt x="21019" y="0"/>
                  </a:lnTo>
                  <a:lnTo>
                    <a:pt x="13845" y="0"/>
                  </a:lnTo>
                  <a:lnTo>
                    <a:pt x="6587" y="1918"/>
                  </a:lnTo>
                  <a:lnTo>
                    <a:pt x="1670" y="5421"/>
                  </a:lnTo>
                  <a:lnTo>
                    <a:pt x="6338" y="14516"/>
                  </a:lnTo>
                  <a:lnTo>
                    <a:pt x="9593" y="11927"/>
                  </a:lnTo>
                  <a:lnTo>
                    <a:pt x="14511" y="10342"/>
                  </a:lnTo>
                  <a:lnTo>
                    <a:pt x="26272" y="10342"/>
                  </a:lnTo>
                  <a:lnTo>
                    <a:pt x="29610" y="13597"/>
                  </a:lnTo>
                  <a:lnTo>
                    <a:pt x="29610" y="19184"/>
                  </a:lnTo>
                  <a:lnTo>
                    <a:pt x="5586" y="19184"/>
                  </a:lnTo>
                  <a:lnTo>
                    <a:pt x="12678" y="29027"/>
                  </a:lnTo>
                  <a:lnTo>
                    <a:pt x="14597" y="26774"/>
                  </a:lnTo>
                  <a:lnTo>
                    <a:pt x="20685" y="2677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bject 38">
              <a:extLst>
                <a:ext uri="{FF2B5EF4-FFF2-40B4-BE49-F238E27FC236}">
                  <a16:creationId xmlns:a16="http://schemas.microsoft.com/office/drawing/2014/main" id="{315B1E62-7A19-533B-FBDE-743B8F2EA569}"/>
                </a:ext>
              </a:extLst>
            </p:cNvPr>
            <p:cNvSpPr/>
            <p:nvPr/>
          </p:nvSpPr>
          <p:spPr>
            <a:xfrm>
              <a:off x="9597656" y="1139883"/>
              <a:ext cx="66678" cy="40051"/>
            </a:xfrm>
            <a:custGeom>
              <a:avLst/>
              <a:gdLst/>
              <a:ahLst/>
              <a:cxnLst/>
              <a:rect l="l" t="t" r="r" b="b"/>
              <a:pathLst>
                <a:path w="75815" h="45540">
                  <a:moveTo>
                    <a:pt x="44369" y="45540"/>
                  </a:moveTo>
                  <a:lnTo>
                    <a:pt x="44369" y="15016"/>
                  </a:lnTo>
                  <a:lnTo>
                    <a:pt x="48459" y="11261"/>
                  </a:lnTo>
                  <a:lnTo>
                    <a:pt x="59551" y="11261"/>
                  </a:lnTo>
                  <a:lnTo>
                    <a:pt x="62805" y="14598"/>
                  </a:lnTo>
                  <a:lnTo>
                    <a:pt x="62805" y="45540"/>
                  </a:lnTo>
                  <a:lnTo>
                    <a:pt x="75815" y="45540"/>
                  </a:lnTo>
                  <a:lnTo>
                    <a:pt x="75815" y="19851"/>
                  </a:lnTo>
                  <a:lnTo>
                    <a:pt x="71218" y="5405"/>
                  </a:lnTo>
                  <a:lnTo>
                    <a:pt x="59366" y="67"/>
                  </a:lnTo>
                  <a:lnTo>
                    <a:pt x="50709" y="0"/>
                  </a:lnTo>
                  <a:lnTo>
                    <a:pt x="44870" y="2754"/>
                  </a:lnTo>
                  <a:lnTo>
                    <a:pt x="41285" y="7340"/>
                  </a:lnTo>
                  <a:lnTo>
                    <a:pt x="38116" y="2419"/>
                  </a:lnTo>
                  <a:lnTo>
                    <a:pt x="32777" y="0"/>
                  </a:lnTo>
                  <a:lnTo>
                    <a:pt x="20768" y="0"/>
                  </a:lnTo>
                  <a:lnTo>
                    <a:pt x="15764" y="2001"/>
                  </a:lnTo>
                  <a:lnTo>
                    <a:pt x="12426" y="5839"/>
                  </a:ln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016"/>
                  </a:lnTo>
                  <a:lnTo>
                    <a:pt x="17099" y="11261"/>
                  </a:lnTo>
                  <a:lnTo>
                    <a:pt x="28274" y="11261"/>
                  </a:lnTo>
                  <a:lnTo>
                    <a:pt x="31358" y="14598"/>
                  </a:lnTo>
                  <a:lnTo>
                    <a:pt x="31358" y="45540"/>
                  </a:lnTo>
                  <a:lnTo>
                    <a:pt x="44369" y="4554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bject 39">
              <a:extLst>
                <a:ext uri="{FF2B5EF4-FFF2-40B4-BE49-F238E27FC236}">
                  <a16:creationId xmlns:a16="http://schemas.microsoft.com/office/drawing/2014/main" id="{1F0A491E-A87D-1552-38A6-759701D01265}"/>
                </a:ext>
              </a:extLst>
            </p:cNvPr>
            <p:cNvSpPr/>
            <p:nvPr/>
          </p:nvSpPr>
          <p:spPr>
            <a:xfrm>
              <a:off x="10223202" y="740848"/>
              <a:ext cx="18617" cy="21364"/>
            </a:xfrm>
            <a:custGeom>
              <a:avLst/>
              <a:gdLst/>
              <a:ahLst/>
              <a:cxnLst/>
              <a:rect l="l" t="t" r="r" b="b"/>
              <a:pathLst>
                <a:path w="21168" h="24292">
                  <a:moveTo>
                    <a:pt x="7772" y="24292"/>
                  </a:moveTo>
                  <a:lnTo>
                    <a:pt x="13395" y="24292"/>
                  </a:lnTo>
                  <a:lnTo>
                    <a:pt x="13395" y="4578"/>
                  </a:lnTo>
                  <a:lnTo>
                    <a:pt x="21168" y="4578"/>
                  </a:lnTo>
                  <a:lnTo>
                    <a:pt x="21168" y="0"/>
                  </a:lnTo>
                  <a:lnTo>
                    <a:pt x="0" y="0"/>
                  </a:lnTo>
                  <a:lnTo>
                    <a:pt x="0" y="4578"/>
                  </a:lnTo>
                  <a:lnTo>
                    <a:pt x="7772" y="4578"/>
                  </a:lnTo>
                  <a:lnTo>
                    <a:pt x="7772" y="2429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bject 40">
              <a:extLst>
                <a:ext uri="{FF2B5EF4-FFF2-40B4-BE49-F238E27FC236}">
                  <a16:creationId xmlns:a16="http://schemas.microsoft.com/office/drawing/2014/main" id="{A526CCF2-9A79-4487-38EF-3A3E4A5EBD65}"/>
                </a:ext>
              </a:extLst>
            </p:cNvPr>
            <p:cNvSpPr/>
            <p:nvPr/>
          </p:nvSpPr>
          <p:spPr>
            <a:xfrm>
              <a:off x="10244475" y="740848"/>
              <a:ext cx="24075" cy="21364"/>
            </a:xfrm>
            <a:custGeom>
              <a:avLst/>
              <a:gdLst/>
              <a:ahLst/>
              <a:cxnLst/>
              <a:rect l="l" t="t" r="r" b="b"/>
              <a:pathLst>
                <a:path w="27374" h="24292">
                  <a:moveTo>
                    <a:pt x="5274" y="24292"/>
                  </a:moveTo>
                  <a:lnTo>
                    <a:pt x="5274" y="10029"/>
                  </a:lnTo>
                  <a:lnTo>
                    <a:pt x="12383" y="21725"/>
                  </a:lnTo>
                  <a:lnTo>
                    <a:pt x="14918" y="21725"/>
                  </a:lnTo>
                  <a:lnTo>
                    <a:pt x="22061" y="9715"/>
                  </a:lnTo>
                  <a:lnTo>
                    <a:pt x="22096" y="24292"/>
                  </a:lnTo>
                  <a:lnTo>
                    <a:pt x="27374" y="24292"/>
                  </a:lnTo>
                  <a:lnTo>
                    <a:pt x="27306" y="0"/>
                  </a:lnTo>
                  <a:lnTo>
                    <a:pt x="22683" y="0"/>
                  </a:lnTo>
                  <a:lnTo>
                    <a:pt x="13737" y="15093"/>
                  </a:lnTo>
                  <a:lnTo>
                    <a:pt x="4650" y="0"/>
                  </a:lnTo>
                  <a:lnTo>
                    <a:pt x="0" y="0"/>
                  </a:lnTo>
                  <a:lnTo>
                    <a:pt x="0" y="24292"/>
                  </a:lnTo>
                  <a:lnTo>
                    <a:pt x="5274" y="2429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5E8ED9B3-A849-9D26-2FB6-65A31224D172}"/>
              </a:ext>
            </a:extLst>
          </p:cNvPr>
          <p:cNvSpPr txBox="1">
            <a:spLocks/>
          </p:cNvSpPr>
          <p:nvPr/>
        </p:nvSpPr>
        <p:spPr>
          <a:xfrm>
            <a:off x="1435191" y="3238500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₦ 73,600 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B24A14CA-0271-1619-60D6-7AAC7C46F8F7}"/>
              </a:ext>
            </a:extLst>
          </p:cNvPr>
          <p:cNvSpPr txBox="1">
            <a:spLocks/>
          </p:cNvSpPr>
          <p:nvPr/>
        </p:nvSpPr>
        <p:spPr>
          <a:xfrm>
            <a:off x="4178803" y="3228975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₦ 200,000 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26878FED-27BA-0EA8-56B3-8560FB8C2197}"/>
              </a:ext>
            </a:extLst>
          </p:cNvPr>
          <p:cNvSpPr txBox="1">
            <a:spLocks/>
          </p:cNvSpPr>
          <p:nvPr/>
        </p:nvSpPr>
        <p:spPr>
          <a:xfrm>
            <a:off x="6914307" y="3209925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₦ 840,000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E0181B5-42ED-2A53-A430-62812F1D7B03}"/>
              </a:ext>
            </a:extLst>
          </p:cNvPr>
          <p:cNvSpPr txBox="1">
            <a:spLocks/>
          </p:cNvSpPr>
          <p:nvPr/>
        </p:nvSpPr>
        <p:spPr>
          <a:xfrm>
            <a:off x="9457900" y="3209925"/>
            <a:ext cx="180537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₦ 1,672,000 </a:t>
            </a:r>
          </a:p>
        </p:txBody>
      </p:sp>
    </p:spTree>
    <p:extLst>
      <p:ext uri="{BB962C8B-B14F-4D97-AF65-F5344CB8AC3E}">
        <p14:creationId xmlns:p14="http://schemas.microsoft.com/office/powerpoint/2010/main" val="3075471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32592" y="2002234"/>
            <a:ext cx="4198455" cy="1216819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Montserrat" panose="00000500000000000000" pitchFamily="50" charset="0"/>
              </a:rPr>
              <a:t>Upgrade Point/Bonus</a:t>
            </a:r>
            <a:endParaRPr lang="en-US" sz="36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738564" y="1507727"/>
            <a:ext cx="693255" cy="989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94C21A"/>
                </a:solidFill>
                <a:latin typeface="Montserrat" panose="00000500000000000000" pitchFamily="50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70937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5767" y="573484"/>
            <a:ext cx="5621408" cy="121681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Montserrat" panose="00000500000000000000" pitchFamily="50" charset="0"/>
              </a:rPr>
              <a:t>Upgrade Point/Bonus</a:t>
            </a:r>
            <a:endParaRPr lang="en-US" sz="48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80489" y="917177"/>
            <a:ext cx="693255" cy="989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0B7F36"/>
                </a:solidFill>
                <a:latin typeface="Montserrat" panose="00000500000000000000" pitchFamily="50" charset="0"/>
              </a:rPr>
              <a:t>3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55767" y="1790303"/>
            <a:ext cx="8726558" cy="1216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Montserrat" panose="00000500000000000000" pitchFamily="50" charset="0"/>
              </a:rPr>
              <a:t>The maximum payout for each package in Affluence Global:</a:t>
            </a:r>
            <a:endParaRPr lang="en-US" sz="3200" dirty="0">
              <a:latin typeface="Montserrat" panose="00000500000000000000" pitchFamily="50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23085" y="4681250"/>
            <a:ext cx="11567718" cy="17172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600" dirty="0">
                <a:solidFill>
                  <a:schemeClr val="bg1"/>
                </a:solidFill>
                <a:latin typeface="Montserrat" panose="00000500000000000000" pitchFamily="50" charset="0"/>
              </a:rPr>
              <a:t>For Example: If an Associate refers a Business Owner, he/she earns a direct 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Referral Bonus of ₦ 315,000   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Montserrat" panose="00000500000000000000" pitchFamily="50" charset="0"/>
              </a:rPr>
              <a:t>but the actual amount the company releases for payout is ₦ 420,000; therefore, the difference 420,000 – 315,000 = 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₦ 105,000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50" charset="0"/>
              </a:rPr>
              <a:t> will be credited to an Upgrade Wallet until it hits the desired amount for an affiliate to upgrade his/her status.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41292" y="5044083"/>
            <a:ext cx="10879208" cy="17172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Montserrat" panose="00000500000000000000" pitchFamily="50" charset="0"/>
              </a:rPr>
              <a:t>An Upgrade Bonus is paid out whenever a downline upgrades his/her account.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94883" y="2848371"/>
            <a:ext cx="1198713" cy="989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₦ 15,750 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3CB520-980F-4BE3-8B4B-F04FE212A35D}"/>
              </a:ext>
            </a:extLst>
          </p:cNvPr>
          <p:cNvGrpSpPr/>
          <p:nvPr/>
        </p:nvGrpSpPr>
        <p:grpSpPr>
          <a:xfrm>
            <a:off x="9844308" y="266303"/>
            <a:ext cx="2146495" cy="534849"/>
            <a:chOff x="8122055" y="645671"/>
            <a:chExt cx="2146495" cy="534849"/>
          </a:xfrm>
          <a:solidFill>
            <a:schemeClr val="bg1"/>
          </a:solidFill>
        </p:grpSpPr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0AE53D3D-C932-76EC-AD47-D3D304BFC039}"/>
                </a:ext>
              </a:extLst>
            </p:cNvPr>
            <p:cNvSpPr/>
            <p:nvPr/>
          </p:nvSpPr>
          <p:spPr>
            <a:xfrm>
              <a:off x="8122055" y="816968"/>
              <a:ext cx="816491" cy="220715"/>
            </a:xfrm>
            <a:custGeom>
              <a:avLst/>
              <a:gdLst/>
              <a:ahLst/>
              <a:cxnLst/>
              <a:rect l="l" t="t" r="r" b="b"/>
              <a:pathLst>
                <a:path w="928381" h="250961">
                  <a:moveTo>
                    <a:pt x="928381" y="0"/>
                  </a:moveTo>
                  <a:lnTo>
                    <a:pt x="928048" y="3862"/>
                  </a:lnTo>
                  <a:lnTo>
                    <a:pt x="928089" y="4725"/>
                  </a:lnTo>
                  <a:lnTo>
                    <a:pt x="928381" y="0"/>
                  </a:lnTo>
                  <a:close/>
                </a:path>
                <a:path w="928381" h="250961">
                  <a:moveTo>
                    <a:pt x="51741" y="59780"/>
                  </a:moveTo>
                  <a:lnTo>
                    <a:pt x="54885" y="62082"/>
                  </a:lnTo>
                  <a:lnTo>
                    <a:pt x="67926" y="70015"/>
                  </a:lnTo>
                  <a:lnTo>
                    <a:pt x="79155" y="75281"/>
                  </a:lnTo>
                  <a:lnTo>
                    <a:pt x="89291" y="78357"/>
                  </a:lnTo>
                  <a:lnTo>
                    <a:pt x="99056" y="79720"/>
                  </a:lnTo>
                  <a:lnTo>
                    <a:pt x="109169" y="79846"/>
                  </a:lnTo>
                  <a:lnTo>
                    <a:pt x="120351" y="79213"/>
                  </a:lnTo>
                  <a:lnTo>
                    <a:pt x="133321" y="78298"/>
                  </a:lnTo>
                  <a:lnTo>
                    <a:pt x="148801" y="77575"/>
                  </a:lnTo>
                  <a:lnTo>
                    <a:pt x="153075" y="77482"/>
                  </a:lnTo>
                  <a:lnTo>
                    <a:pt x="163177" y="77691"/>
                  </a:lnTo>
                  <a:lnTo>
                    <a:pt x="171437" y="78702"/>
                  </a:lnTo>
                  <a:lnTo>
                    <a:pt x="178073" y="80556"/>
                  </a:lnTo>
                  <a:lnTo>
                    <a:pt x="183299" y="83297"/>
                  </a:lnTo>
                  <a:lnTo>
                    <a:pt x="187331" y="86964"/>
                  </a:lnTo>
                  <a:lnTo>
                    <a:pt x="190385" y="91601"/>
                  </a:lnTo>
                  <a:lnTo>
                    <a:pt x="192676" y="97247"/>
                  </a:lnTo>
                  <a:lnTo>
                    <a:pt x="194421" y="103946"/>
                  </a:lnTo>
                  <a:lnTo>
                    <a:pt x="195834" y="111739"/>
                  </a:lnTo>
                  <a:lnTo>
                    <a:pt x="197132" y="120668"/>
                  </a:lnTo>
                  <a:lnTo>
                    <a:pt x="198530" y="130774"/>
                  </a:lnTo>
                  <a:lnTo>
                    <a:pt x="200244" y="142098"/>
                  </a:lnTo>
                  <a:lnTo>
                    <a:pt x="205482" y="168571"/>
                  </a:lnTo>
                  <a:lnTo>
                    <a:pt x="214572" y="200419"/>
                  </a:lnTo>
                  <a:lnTo>
                    <a:pt x="227832" y="234784"/>
                  </a:lnTo>
                  <a:lnTo>
                    <a:pt x="247193" y="272977"/>
                  </a:lnTo>
                  <a:lnTo>
                    <a:pt x="270143" y="307512"/>
                  </a:lnTo>
                  <a:lnTo>
                    <a:pt x="296315" y="338371"/>
                  </a:lnTo>
                  <a:lnTo>
                    <a:pt x="325342" y="365531"/>
                  </a:lnTo>
                  <a:lnTo>
                    <a:pt x="356856" y="388971"/>
                  </a:lnTo>
                  <a:lnTo>
                    <a:pt x="390489" y="408672"/>
                  </a:lnTo>
                  <a:lnTo>
                    <a:pt x="425872" y="424611"/>
                  </a:lnTo>
                  <a:lnTo>
                    <a:pt x="462639" y="436768"/>
                  </a:lnTo>
                  <a:lnTo>
                    <a:pt x="500422" y="445121"/>
                  </a:lnTo>
                  <a:lnTo>
                    <a:pt x="538852" y="449651"/>
                  </a:lnTo>
                  <a:lnTo>
                    <a:pt x="577562" y="450335"/>
                  </a:lnTo>
                  <a:lnTo>
                    <a:pt x="616184" y="447153"/>
                  </a:lnTo>
                  <a:lnTo>
                    <a:pt x="654351" y="440083"/>
                  </a:lnTo>
                  <a:lnTo>
                    <a:pt x="691694" y="429106"/>
                  </a:lnTo>
                  <a:lnTo>
                    <a:pt x="727846" y="414200"/>
                  </a:lnTo>
                  <a:lnTo>
                    <a:pt x="762439" y="395343"/>
                  </a:lnTo>
                  <a:lnTo>
                    <a:pt x="795104" y="372515"/>
                  </a:lnTo>
                  <a:lnTo>
                    <a:pt x="825476" y="345696"/>
                  </a:lnTo>
                  <a:lnTo>
                    <a:pt x="853184" y="314863"/>
                  </a:lnTo>
                  <a:lnTo>
                    <a:pt x="877863" y="279996"/>
                  </a:lnTo>
                  <a:lnTo>
                    <a:pt x="890297" y="258742"/>
                  </a:lnTo>
                  <a:lnTo>
                    <a:pt x="909736" y="217665"/>
                  </a:lnTo>
                  <a:lnTo>
                    <a:pt x="922837" y="178833"/>
                  </a:lnTo>
                  <a:lnTo>
                    <a:pt x="930683" y="142651"/>
                  </a:lnTo>
                  <a:lnTo>
                    <a:pt x="934357" y="109523"/>
                  </a:lnTo>
                  <a:lnTo>
                    <a:pt x="934968" y="94230"/>
                  </a:lnTo>
                  <a:lnTo>
                    <a:pt x="934942" y="79853"/>
                  </a:lnTo>
                  <a:lnTo>
                    <a:pt x="933521" y="54048"/>
                  </a:lnTo>
                  <a:lnTo>
                    <a:pt x="929996" y="23470"/>
                  </a:lnTo>
                  <a:lnTo>
                    <a:pt x="928991" y="15647"/>
                  </a:lnTo>
                  <a:lnTo>
                    <a:pt x="928297" y="9095"/>
                  </a:lnTo>
                  <a:lnTo>
                    <a:pt x="928089" y="4725"/>
                  </a:lnTo>
                  <a:lnTo>
                    <a:pt x="927431" y="15380"/>
                  </a:lnTo>
                  <a:lnTo>
                    <a:pt x="926711" y="29749"/>
                  </a:lnTo>
                  <a:lnTo>
                    <a:pt x="926136" y="43236"/>
                  </a:lnTo>
                  <a:lnTo>
                    <a:pt x="925621" y="55973"/>
                  </a:lnTo>
                  <a:lnTo>
                    <a:pt x="925083" y="68091"/>
                  </a:lnTo>
                  <a:lnTo>
                    <a:pt x="922485" y="102040"/>
                  </a:lnTo>
                  <a:lnTo>
                    <a:pt x="916645" y="135136"/>
                  </a:lnTo>
                  <a:lnTo>
                    <a:pt x="909828" y="158472"/>
                  </a:lnTo>
                  <a:lnTo>
                    <a:pt x="899885" y="184050"/>
                  </a:lnTo>
                  <a:lnTo>
                    <a:pt x="882879" y="218625"/>
                  </a:lnTo>
                  <a:lnTo>
                    <a:pt x="868651" y="242174"/>
                  </a:lnTo>
                  <a:lnTo>
                    <a:pt x="852930" y="264357"/>
                  </a:lnTo>
                  <a:lnTo>
                    <a:pt x="835807" y="285120"/>
                  </a:lnTo>
                  <a:lnTo>
                    <a:pt x="817374" y="304413"/>
                  </a:lnTo>
                  <a:lnTo>
                    <a:pt x="797722" y="322181"/>
                  </a:lnTo>
                  <a:lnTo>
                    <a:pt x="776941" y="338373"/>
                  </a:lnTo>
                  <a:lnTo>
                    <a:pt x="755122" y="352936"/>
                  </a:lnTo>
                  <a:lnTo>
                    <a:pt x="732358" y="365819"/>
                  </a:lnTo>
                  <a:lnTo>
                    <a:pt x="708737" y="376967"/>
                  </a:lnTo>
                  <a:lnTo>
                    <a:pt x="684352" y="386330"/>
                  </a:lnTo>
                  <a:lnTo>
                    <a:pt x="659293" y="393854"/>
                  </a:lnTo>
                  <a:lnTo>
                    <a:pt x="633652" y="399487"/>
                  </a:lnTo>
                  <a:lnTo>
                    <a:pt x="607519" y="403177"/>
                  </a:lnTo>
                  <a:lnTo>
                    <a:pt x="580986" y="404871"/>
                  </a:lnTo>
                  <a:lnTo>
                    <a:pt x="554142" y="404516"/>
                  </a:lnTo>
                  <a:lnTo>
                    <a:pt x="527080" y="402061"/>
                  </a:lnTo>
                  <a:lnTo>
                    <a:pt x="499890" y="397453"/>
                  </a:lnTo>
                  <a:lnTo>
                    <a:pt x="472664" y="390639"/>
                  </a:lnTo>
                  <a:lnTo>
                    <a:pt x="445491" y="381567"/>
                  </a:lnTo>
                  <a:lnTo>
                    <a:pt x="416208" y="368758"/>
                  </a:lnTo>
                  <a:lnTo>
                    <a:pt x="387978" y="352855"/>
                  </a:lnTo>
                  <a:lnTo>
                    <a:pt x="361077" y="334045"/>
                  </a:lnTo>
                  <a:lnTo>
                    <a:pt x="335779" y="312515"/>
                  </a:lnTo>
                  <a:lnTo>
                    <a:pt x="312359" y="288452"/>
                  </a:lnTo>
                  <a:lnTo>
                    <a:pt x="291093" y="262041"/>
                  </a:lnTo>
                  <a:lnTo>
                    <a:pt x="272255" y="233470"/>
                  </a:lnTo>
                  <a:lnTo>
                    <a:pt x="256120" y="202925"/>
                  </a:lnTo>
                  <a:lnTo>
                    <a:pt x="242963" y="170592"/>
                  </a:lnTo>
                  <a:lnTo>
                    <a:pt x="233060" y="136659"/>
                  </a:lnTo>
                  <a:lnTo>
                    <a:pt x="227394" y="108413"/>
                  </a:lnTo>
                  <a:lnTo>
                    <a:pt x="224301" y="82435"/>
                  </a:lnTo>
                  <a:lnTo>
                    <a:pt x="223690" y="58144"/>
                  </a:lnTo>
                  <a:lnTo>
                    <a:pt x="224287" y="46450"/>
                  </a:lnTo>
                  <a:lnTo>
                    <a:pt x="229554" y="12302"/>
                  </a:lnTo>
                  <a:lnTo>
                    <a:pt x="235848" y="-10407"/>
                  </a:lnTo>
                  <a:lnTo>
                    <a:pt x="244264" y="-33752"/>
                  </a:lnTo>
                  <a:lnTo>
                    <a:pt x="258551" y="-66176"/>
                  </a:lnTo>
                  <a:lnTo>
                    <a:pt x="271658" y="-89375"/>
                  </a:lnTo>
                  <a:lnTo>
                    <a:pt x="287263" y="-112186"/>
                  </a:lnTo>
                  <a:lnTo>
                    <a:pt x="304754" y="-133524"/>
                  </a:lnTo>
                  <a:lnTo>
                    <a:pt x="323514" y="-152304"/>
                  </a:lnTo>
                  <a:lnTo>
                    <a:pt x="342930" y="-167442"/>
                  </a:lnTo>
                  <a:lnTo>
                    <a:pt x="360899" y="-177242"/>
                  </a:lnTo>
                  <a:lnTo>
                    <a:pt x="350429" y="-166330"/>
                  </a:lnTo>
                  <a:lnTo>
                    <a:pt x="341470" y="-157368"/>
                  </a:lnTo>
                  <a:lnTo>
                    <a:pt x="333690" y="-149749"/>
                  </a:lnTo>
                  <a:lnTo>
                    <a:pt x="326759" y="-142868"/>
                  </a:lnTo>
                  <a:lnTo>
                    <a:pt x="320342" y="-136118"/>
                  </a:lnTo>
                  <a:lnTo>
                    <a:pt x="314108" y="-128893"/>
                  </a:lnTo>
                  <a:lnTo>
                    <a:pt x="307724" y="-120587"/>
                  </a:lnTo>
                  <a:lnTo>
                    <a:pt x="300859" y="-110594"/>
                  </a:lnTo>
                  <a:lnTo>
                    <a:pt x="293180" y="-98308"/>
                  </a:lnTo>
                  <a:lnTo>
                    <a:pt x="284355" y="-83122"/>
                  </a:lnTo>
                  <a:lnTo>
                    <a:pt x="277510" y="-70511"/>
                  </a:lnTo>
                  <a:lnTo>
                    <a:pt x="272150" y="-59741"/>
                  </a:lnTo>
                  <a:lnTo>
                    <a:pt x="266891" y="-48378"/>
                  </a:lnTo>
                  <a:lnTo>
                    <a:pt x="261787" y="-36536"/>
                  </a:lnTo>
                  <a:lnTo>
                    <a:pt x="256888" y="-24329"/>
                  </a:lnTo>
                  <a:lnTo>
                    <a:pt x="252247" y="-11870"/>
                  </a:lnTo>
                  <a:lnTo>
                    <a:pt x="247913" y="725"/>
                  </a:lnTo>
                  <a:lnTo>
                    <a:pt x="243939" y="13344"/>
                  </a:lnTo>
                  <a:lnTo>
                    <a:pt x="240377" y="25873"/>
                  </a:lnTo>
                  <a:lnTo>
                    <a:pt x="237277" y="38198"/>
                  </a:lnTo>
                  <a:lnTo>
                    <a:pt x="235774" y="44913"/>
                  </a:lnTo>
                  <a:lnTo>
                    <a:pt x="249291" y="45052"/>
                  </a:lnTo>
                  <a:lnTo>
                    <a:pt x="262609" y="44243"/>
                  </a:lnTo>
                  <a:lnTo>
                    <a:pt x="275692" y="42507"/>
                  </a:lnTo>
                  <a:lnTo>
                    <a:pt x="288503" y="39865"/>
                  </a:lnTo>
                  <a:lnTo>
                    <a:pt x="301005" y="36340"/>
                  </a:lnTo>
                  <a:lnTo>
                    <a:pt x="313163" y="31952"/>
                  </a:lnTo>
                  <a:lnTo>
                    <a:pt x="324938" y="26725"/>
                  </a:lnTo>
                  <a:lnTo>
                    <a:pt x="336295" y="20680"/>
                  </a:lnTo>
                  <a:lnTo>
                    <a:pt x="347198" y="13838"/>
                  </a:lnTo>
                  <a:lnTo>
                    <a:pt x="357608" y="6221"/>
                  </a:lnTo>
                  <a:lnTo>
                    <a:pt x="367491" y="-2148"/>
                  </a:lnTo>
                  <a:lnTo>
                    <a:pt x="376810" y="-11250"/>
                  </a:lnTo>
                  <a:lnTo>
                    <a:pt x="385527" y="-21061"/>
                  </a:lnTo>
                  <a:lnTo>
                    <a:pt x="393606" y="-31560"/>
                  </a:lnTo>
                  <a:lnTo>
                    <a:pt x="402926" y="-45874"/>
                  </a:lnTo>
                  <a:lnTo>
                    <a:pt x="408982" y="-56965"/>
                  </a:lnTo>
                  <a:lnTo>
                    <a:pt x="414103" y="-68069"/>
                  </a:lnTo>
                  <a:lnTo>
                    <a:pt x="418371" y="-79217"/>
                  </a:lnTo>
                  <a:lnTo>
                    <a:pt x="421870" y="-90437"/>
                  </a:lnTo>
                  <a:lnTo>
                    <a:pt x="424683" y="-101758"/>
                  </a:lnTo>
                  <a:lnTo>
                    <a:pt x="426894" y="-113211"/>
                  </a:lnTo>
                  <a:lnTo>
                    <a:pt x="428586" y="-124823"/>
                  </a:lnTo>
                  <a:lnTo>
                    <a:pt x="429842" y="-136624"/>
                  </a:lnTo>
                  <a:lnTo>
                    <a:pt x="430747" y="-148644"/>
                  </a:lnTo>
                  <a:lnTo>
                    <a:pt x="431383" y="-160911"/>
                  </a:lnTo>
                  <a:lnTo>
                    <a:pt x="431834" y="-173455"/>
                  </a:lnTo>
                  <a:lnTo>
                    <a:pt x="432183" y="-186305"/>
                  </a:lnTo>
                  <a:lnTo>
                    <a:pt x="432513" y="-199490"/>
                  </a:lnTo>
                  <a:lnTo>
                    <a:pt x="432908" y="-213040"/>
                  </a:lnTo>
                  <a:lnTo>
                    <a:pt x="433452" y="-226983"/>
                  </a:lnTo>
                  <a:lnTo>
                    <a:pt x="434227" y="-241348"/>
                  </a:lnTo>
                  <a:lnTo>
                    <a:pt x="434552" y="-246236"/>
                  </a:lnTo>
                  <a:lnTo>
                    <a:pt x="424689" y="-243113"/>
                  </a:lnTo>
                  <a:lnTo>
                    <a:pt x="413272" y="-239141"/>
                  </a:lnTo>
                  <a:lnTo>
                    <a:pt x="400769" y="-234527"/>
                  </a:lnTo>
                  <a:lnTo>
                    <a:pt x="387648" y="-229480"/>
                  </a:lnTo>
                  <a:lnTo>
                    <a:pt x="374375" y="-224211"/>
                  </a:lnTo>
                  <a:lnTo>
                    <a:pt x="361419" y="-218927"/>
                  </a:lnTo>
                  <a:lnTo>
                    <a:pt x="349247" y="-213838"/>
                  </a:lnTo>
                  <a:lnTo>
                    <a:pt x="338326" y="-209152"/>
                  </a:lnTo>
                  <a:lnTo>
                    <a:pt x="319630" y="-200431"/>
                  </a:lnTo>
                  <a:lnTo>
                    <a:pt x="307771" y="-193866"/>
                  </a:lnTo>
                  <a:lnTo>
                    <a:pt x="296449" y="-186682"/>
                  </a:lnTo>
                  <a:lnTo>
                    <a:pt x="285697" y="-178890"/>
                  </a:lnTo>
                  <a:lnTo>
                    <a:pt x="275546" y="-170503"/>
                  </a:lnTo>
                  <a:lnTo>
                    <a:pt x="266027" y="-161533"/>
                  </a:lnTo>
                  <a:lnTo>
                    <a:pt x="257173" y="-151990"/>
                  </a:lnTo>
                  <a:lnTo>
                    <a:pt x="249014" y="-141888"/>
                  </a:lnTo>
                  <a:lnTo>
                    <a:pt x="241582" y="-131237"/>
                  </a:lnTo>
                  <a:lnTo>
                    <a:pt x="234909" y="-120050"/>
                  </a:lnTo>
                  <a:lnTo>
                    <a:pt x="229026" y="-108339"/>
                  </a:lnTo>
                  <a:lnTo>
                    <a:pt x="223965" y="-96115"/>
                  </a:lnTo>
                  <a:lnTo>
                    <a:pt x="219757" y="-83390"/>
                  </a:lnTo>
                  <a:lnTo>
                    <a:pt x="216435" y="-70176"/>
                  </a:lnTo>
                  <a:lnTo>
                    <a:pt x="214028" y="-56485"/>
                  </a:lnTo>
                  <a:lnTo>
                    <a:pt x="213281" y="-50429"/>
                  </a:lnTo>
                  <a:lnTo>
                    <a:pt x="211600" y="-37255"/>
                  </a:lnTo>
                  <a:lnTo>
                    <a:pt x="209574" y="-24811"/>
                  </a:lnTo>
                  <a:lnTo>
                    <a:pt x="207318" y="-12872"/>
                  </a:lnTo>
                  <a:lnTo>
                    <a:pt x="204946" y="-1213"/>
                  </a:lnTo>
                  <a:lnTo>
                    <a:pt x="202572" y="10390"/>
                  </a:lnTo>
                  <a:lnTo>
                    <a:pt x="200312" y="22164"/>
                  </a:lnTo>
                  <a:lnTo>
                    <a:pt x="198279" y="34334"/>
                  </a:lnTo>
                  <a:lnTo>
                    <a:pt x="196587" y="47124"/>
                  </a:lnTo>
                  <a:lnTo>
                    <a:pt x="195352" y="60759"/>
                  </a:lnTo>
                  <a:lnTo>
                    <a:pt x="194727" y="73839"/>
                  </a:lnTo>
                  <a:lnTo>
                    <a:pt x="183989" y="67001"/>
                  </a:lnTo>
                  <a:lnTo>
                    <a:pt x="174105" y="60289"/>
                  </a:lnTo>
                  <a:lnTo>
                    <a:pt x="164388" y="53747"/>
                  </a:lnTo>
                  <a:lnTo>
                    <a:pt x="154154" y="47423"/>
                  </a:lnTo>
                  <a:lnTo>
                    <a:pt x="142717" y="41364"/>
                  </a:lnTo>
                  <a:lnTo>
                    <a:pt x="129393" y="35614"/>
                  </a:lnTo>
                  <a:lnTo>
                    <a:pt x="115303" y="31026"/>
                  </a:lnTo>
                  <a:lnTo>
                    <a:pt x="101911" y="27672"/>
                  </a:lnTo>
                  <a:lnTo>
                    <a:pt x="87634" y="24501"/>
                  </a:lnTo>
                  <a:lnTo>
                    <a:pt x="73526" y="21457"/>
                  </a:lnTo>
                  <a:lnTo>
                    <a:pt x="60642" y="18484"/>
                  </a:lnTo>
                  <a:lnTo>
                    <a:pt x="50037" y="15526"/>
                  </a:lnTo>
                  <a:lnTo>
                    <a:pt x="44750" y="13531"/>
                  </a:lnTo>
                  <a:lnTo>
                    <a:pt x="59920" y="12492"/>
                  </a:lnTo>
                  <a:lnTo>
                    <a:pt x="74012" y="12939"/>
                  </a:lnTo>
                  <a:lnTo>
                    <a:pt x="87163" y="14677"/>
                  </a:lnTo>
                  <a:lnTo>
                    <a:pt x="99508" y="17511"/>
                  </a:lnTo>
                  <a:lnTo>
                    <a:pt x="111185" y="21244"/>
                  </a:lnTo>
                  <a:lnTo>
                    <a:pt x="122330" y="25682"/>
                  </a:lnTo>
                  <a:lnTo>
                    <a:pt x="133077" y="30628"/>
                  </a:lnTo>
                  <a:lnTo>
                    <a:pt x="143564" y="35888"/>
                  </a:lnTo>
                  <a:lnTo>
                    <a:pt x="153926" y="41265"/>
                  </a:lnTo>
                  <a:lnTo>
                    <a:pt x="164300" y="46565"/>
                  </a:lnTo>
                  <a:lnTo>
                    <a:pt x="174821" y="51591"/>
                  </a:lnTo>
                  <a:lnTo>
                    <a:pt x="179387" y="53604"/>
                  </a:lnTo>
                  <a:lnTo>
                    <a:pt x="175162" y="40321"/>
                  </a:lnTo>
                  <a:lnTo>
                    <a:pt x="169593" y="27903"/>
                  </a:lnTo>
                  <a:lnTo>
                    <a:pt x="162710" y="16502"/>
                  </a:lnTo>
                  <a:lnTo>
                    <a:pt x="154544" y="6275"/>
                  </a:lnTo>
                  <a:lnTo>
                    <a:pt x="145124" y="-2625"/>
                  </a:lnTo>
                  <a:lnTo>
                    <a:pt x="134481" y="-10045"/>
                  </a:lnTo>
                  <a:lnTo>
                    <a:pt x="122644" y="-15828"/>
                  </a:lnTo>
                  <a:lnTo>
                    <a:pt x="113546" y="-18853"/>
                  </a:lnTo>
                  <a:lnTo>
                    <a:pt x="100244" y="-21455"/>
                  </a:lnTo>
                  <a:lnTo>
                    <a:pt x="87541" y="-22069"/>
                  </a:lnTo>
                  <a:lnTo>
                    <a:pt x="75335" y="-21052"/>
                  </a:lnTo>
                  <a:lnTo>
                    <a:pt x="63520" y="-18758"/>
                  </a:lnTo>
                  <a:lnTo>
                    <a:pt x="51992" y="-15544"/>
                  </a:lnTo>
                  <a:lnTo>
                    <a:pt x="40647" y="-11765"/>
                  </a:lnTo>
                  <a:lnTo>
                    <a:pt x="29381" y="-7776"/>
                  </a:lnTo>
                  <a:lnTo>
                    <a:pt x="18089" y="-3934"/>
                  </a:lnTo>
                  <a:lnTo>
                    <a:pt x="6667" y="-593"/>
                  </a:lnTo>
                  <a:lnTo>
                    <a:pt x="0" y="961"/>
                  </a:lnTo>
                  <a:lnTo>
                    <a:pt x="4515" y="9104"/>
                  </a:lnTo>
                  <a:lnTo>
                    <a:pt x="12308" y="19503"/>
                  </a:lnTo>
                  <a:lnTo>
                    <a:pt x="22152" y="30963"/>
                  </a:lnTo>
                  <a:lnTo>
                    <a:pt x="32823" y="42292"/>
                  </a:lnTo>
                  <a:lnTo>
                    <a:pt x="43094" y="52295"/>
                  </a:lnTo>
                  <a:lnTo>
                    <a:pt x="51741" y="5978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73777B8D-6441-E341-7DDA-B7FF08A171C7}"/>
                </a:ext>
              </a:extLst>
            </p:cNvPr>
            <p:cNvSpPr/>
            <p:nvPr/>
          </p:nvSpPr>
          <p:spPr>
            <a:xfrm>
              <a:off x="8602033" y="645671"/>
              <a:ext cx="385466" cy="369765"/>
            </a:xfrm>
            <a:custGeom>
              <a:avLst/>
              <a:gdLst/>
              <a:ahLst/>
              <a:cxnLst/>
              <a:rect l="l" t="t" r="r" b="b"/>
              <a:pathLst>
                <a:path w="438289" h="420437">
                  <a:moveTo>
                    <a:pt x="323987" y="395401"/>
                  </a:moveTo>
                  <a:lnTo>
                    <a:pt x="328944" y="382287"/>
                  </a:lnTo>
                  <a:lnTo>
                    <a:pt x="332806" y="368896"/>
                  </a:lnTo>
                  <a:lnTo>
                    <a:pt x="335686" y="355320"/>
                  </a:lnTo>
                  <a:lnTo>
                    <a:pt x="337697" y="341651"/>
                  </a:lnTo>
                  <a:lnTo>
                    <a:pt x="338951" y="327980"/>
                  </a:lnTo>
                  <a:lnTo>
                    <a:pt x="339561" y="314398"/>
                  </a:lnTo>
                  <a:lnTo>
                    <a:pt x="339638" y="300997"/>
                  </a:lnTo>
                  <a:lnTo>
                    <a:pt x="339296" y="287868"/>
                  </a:lnTo>
                  <a:lnTo>
                    <a:pt x="338647" y="275103"/>
                  </a:lnTo>
                  <a:lnTo>
                    <a:pt x="337803" y="262792"/>
                  </a:lnTo>
                  <a:lnTo>
                    <a:pt x="336876" y="251028"/>
                  </a:lnTo>
                  <a:lnTo>
                    <a:pt x="335980" y="239902"/>
                  </a:lnTo>
                  <a:lnTo>
                    <a:pt x="335226" y="229504"/>
                  </a:lnTo>
                  <a:lnTo>
                    <a:pt x="334728" y="219927"/>
                  </a:lnTo>
                  <a:lnTo>
                    <a:pt x="334596" y="211262"/>
                  </a:lnTo>
                  <a:lnTo>
                    <a:pt x="334945" y="203600"/>
                  </a:lnTo>
                  <a:lnTo>
                    <a:pt x="335886" y="197033"/>
                  </a:lnTo>
                  <a:lnTo>
                    <a:pt x="336887" y="193338"/>
                  </a:lnTo>
                  <a:lnTo>
                    <a:pt x="342421" y="183119"/>
                  </a:lnTo>
                  <a:lnTo>
                    <a:pt x="350842" y="174465"/>
                  </a:lnTo>
                  <a:lnTo>
                    <a:pt x="361288" y="166878"/>
                  </a:lnTo>
                  <a:lnTo>
                    <a:pt x="372895" y="159859"/>
                  </a:lnTo>
                  <a:lnTo>
                    <a:pt x="384800" y="152908"/>
                  </a:lnTo>
                  <a:lnTo>
                    <a:pt x="396142" y="145527"/>
                  </a:lnTo>
                  <a:lnTo>
                    <a:pt x="406056" y="137216"/>
                  </a:lnTo>
                  <a:lnTo>
                    <a:pt x="410069" y="132732"/>
                  </a:lnTo>
                  <a:lnTo>
                    <a:pt x="417607" y="122112"/>
                  </a:lnTo>
                  <a:lnTo>
                    <a:pt x="423478" y="111403"/>
                  </a:lnTo>
                  <a:lnTo>
                    <a:pt x="427922" y="100479"/>
                  </a:lnTo>
                  <a:lnTo>
                    <a:pt x="431178" y="89212"/>
                  </a:lnTo>
                  <a:lnTo>
                    <a:pt x="433485" y="77475"/>
                  </a:lnTo>
                  <a:lnTo>
                    <a:pt x="435083" y="65139"/>
                  </a:lnTo>
                  <a:lnTo>
                    <a:pt x="436210" y="52077"/>
                  </a:lnTo>
                  <a:lnTo>
                    <a:pt x="437106" y="38161"/>
                  </a:lnTo>
                  <a:lnTo>
                    <a:pt x="438010" y="23263"/>
                  </a:lnTo>
                  <a:lnTo>
                    <a:pt x="438289" y="19022"/>
                  </a:lnTo>
                  <a:lnTo>
                    <a:pt x="424495" y="22522"/>
                  </a:lnTo>
                  <a:lnTo>
                    <a:pt x="411027" y="26158"/>
                  </a:lnTo>
                  <a:lnTo>
                    <a:pt x="397996" y="30054"/>
                  </a:lnTo>
                  <a:lnTo>
                    <a:pt x="385515" y="34335"/>
                  </a:lnTo>
                  <a:lnTo>
                    <a:pt x="373695" y="39125"/>
                  </a:lnTo>
                  <a:lnTo>
                    <a:pt x="362647" y="44551"/>
                  </a:lnTo>
                  <a:lnTo>
                    <a:pt x="352483" y="50737"/>
                  </a:lnTo>
                  <a:lnTo>
                    <a:pt x="343315" y="57807"/>
                  </a:lnTo>
                  <a:lnTo>
                    <a:pt x="339138" y="61715"/>
                  </a:lnTo>
                  <a:lnTo>
                    <a:pt x="332086" y="69674"/>
                  </a:lnTo>
                  <a:lnTo>
                    <a:pt x="325751" y="78749"/>
                  </a:lnTo>
                  <a:lnTo>
                    <a:pt x="320339" y="88786"/>
                  </a:lnTo>
                  <a:lnTo>
                    <a:pt x="316058" y="99633"/>
                  </a:lnTo>
                  <a:lnTo>
                    <a:pt x="313113" y="111137"/>
                  </a:lnTo>
                  <a:lnTo>
                    <a:pt x="311712" y="123145"/>
                  </a:lnTo>
                  <a:lnTo>
                    <a:pt x="312062" y="135505"/>
                  </a:lnTo>
                  <a:lnTo>
                    <a:pt x="314369" y="148063"/>
                  </a:lnTo>
                  <a:lnTo>
                    <a:pt x="318840" y="160666"/>
                  </a:lnTo>
                  <a:lnTo>
                    <a:pt x="320958" y="165066"/>
                  </a:lnTo>
                  <a:lnTo>
                    <a:pt x="325027" y="159022"/>
                  </a:lnTo>
                  <a:lnTo>
                    <a:pt x="329568" y="150656"/>
                  </a:lnTo>
                  <a:lnTo>
                    <a:pt x="334679" y="140482"/>
                  </a:lnTo>
                  <a:lnTo>
                    <a:pt x="340460" y="129015"/>
                  </a:lnTo>
                  <a:lnTo>
                    <a:pt x="347008" y="116770"/>
                  </a:lnTo>
                  <a:lnTo>
                    <a:pt x="354424" y="104261"/>
                  </a:lnTo>
                  <a:lnTo>
                    <a:pt x="362806" y="92002"/>
                  </a:lnTo>
                  <a:lnTo>
                    <a:pt x="372253" y="80507"/>
                  </a:lnTo>
                  <a:lnTo>
                    <a:pt x="382863" y="70291"/>
                  </a:lnTo>
                  <a:lnTo>
                    <a:pt x="394737" y="61869"/>
                  </a:lnTo>
                  <a:lnTo>
                    <a:pt x="407972" y="55754"/>
                  </a:lnTo>
                  <a:lnTo>
                    <a:pt x="408787" y="55479"/>
                  </a:lnTo>
                  <a:lnTo>
                    <a:pt x="399766" y="64303"/>
                  </a:lnTo>
                  <a:lnTo>
                    <a:pt x="391009" y="73300"/>
                  </a:lnTo>
                  <a:lnTo>
                    <a:pt x="382506" y="82549"/>
                  </a:lnTo>
                  <a:lnTo>
                    <a:pt x="374247" y="92128"/>
                  </a:lnTo>
                  <a:lnTo>
                    <a:pt x="366221" y="102118"/>
                  </a:lnTo>
                  <a:lnTo>
                    <a:pt x="358417" y="112596"/>
                  </a:lnTo>
                  <a:lnTo>
                    <a:pt x="349506" y="126305"/>
                  </a:lnTo>
                  <a:lnTo>
                    <a:pt x="343440" y="137908"/>
                  </a:lnTo>
                  <a:lnTo>
                    <a:pt x="338713" y="148875"/>
                  </a:lnTo>
                  <a:lnTo>
                    <a:pt x="334575" y="159608"/>
                  </a:lnTo>
                  <a:lnTo>
                    <a:pt x="330280" y="170508"/>
                  </a:lnTo>
                  <a:lnTo>
                    <a:pt x="325080" y="181980"/>
                  </a:lnTo>
                  <a:lnTo>
                    <a:pt x="321847" y="188164"/>
                  </a:lnTo>
                  <a:lnTo>
                    <a:pt x="315403" y="173870"/>
                  </a:lnTo>
                  <a:lnTo>
                    <a:pt x="308898" y="160513"/>
                  </a:lnTo>
                  <a:lnTo>
                    <a:pt x="302289" y="148026"/>
                  </a:lnTo>
                  <a:lnTo>
                    <a:pt x="295533" y="136344"/>
                  </a:lnTo>
                  <a:lnTo>
                    <a:pt x="288589" y="125401"/>
                  </a:lnTo>
                  <a:lnTo>
                    <a:pt x="281413" y="115131"/>
                  </a:lnTo>
                  <a:lnTo>
                    <a:pt x="273964" y="105469"/>
                  </a:lnTo>
                  <a:lnTo>
                    <a:pt x="266199" y="96349"/>
                  </a:lnTo>
                  <a:lnTo>
                    <a:pt x="258076" y="87705"/>
                  </a:lnTo>
                  <a:lnTo>
                    <a:pt x="249552" y="79471"/>
                  </a:lnTo>
                  <a:lnTo>
                    <a:pt x="240587" y="71582"/>
                  </a:lnTo>
                  <a:lnTo>
                    <a:pt x="231136" y="63972"/>
                  </a:lnTo>
                  <a:lnTo>
                    <a:pt x="221157" y="56575"/>
                  </a:lnTo>
                  <a:lnTo>
                    <a:pt x="210610" y="49326"/>
                  </a:lnTo>
                  <a:lnTo>
                    <a:pt x="193674" y="38726"/>
                  </a:lnTo>
                  <a:lnTo>
                    <a:pt x="182861" y="32724"/>
                  </a:lnTo>
                  <a:lnTo>
                    <a:pt x="171649" y="27113"/>
                  </a:lnTo>
                  <a:lnTo>
                    <a:pt x="160050" y="21938"/>
                  </a:lnTo>
                  <a:lnTo>
                    <a:pt x="148074" y="17243"/>
                  </a:lnTo>
                  <a:lnTo>
                    <a:pt x="135733" y="13073"/>
                  </a:lnTo>
                  <a:lnTo>
                    <a:pt x="123038" y="9473"/>
                  </a:lnTo>
                  <a:lnTo>
                    <a:pt x="112119" y="6922"/>
                  </a:lnTo>
                  <a:lnTo>
                    <a:pt x="99789" y="4520"/>
                  </a:lnTo>
                  <a:lnTo>
                    <a:pt x="87266" y="2527"/>
                  </a:lnTo>
                  <a:lnTo>
                    <a:pt x="74591" y="1040"/>
                  </a:lnTo>
                  <a:lnTo>
                    <a:pt x="61805" y="156"/>
                  </a:lnTo>
                  <a:lnTo>
                    <a:pt x="56992" y="0"/>
                  </a:lnTo>
                  <a:lnTo>
                    <a:pt x="45575" y="492"/>
                  </a:lnTo>
                  <a:lnTo>
                    <a:pt x="29357" y="1806"/>
                  </a:lnTo>
                  <a:lnTo>
                    <a:pt x="13246" y="3212"/>
                  </a:lnTo>
                  <a:lnTo>
                    <a:pt x="2151" y="3976"/>
                  </a:lnTo>
                  <a:lnTo>
                    <a:pt x="0" y="3881"/>
                  </a:lnTo>
                  <a:lnTo>
                    <a:pt x="15131" y="5493"/>
                  </a:lnTo>
                  <a:lnTo>
                    <a:pt x="29488" y="7217"/>
                  </a:lnTo>
                  <a:lnTo>
                    <a:pt x="43145" y="9098"/>
                  </a:lnTo>
                  <a:lnTo>
                    <a:pt x="56178" y="11179"/>
                  </a:lnTo>
                  <a:lnTo>
                    <a:pt x="80671" y="16120"/>
                  </a:lnTo>
                  <a:lnTo>
                    <a:pt x="103570" y="22395"/>
                  </a:lnTo>
                  <a:lnTo>
                    <a:pt x="125475" y="30359"/>
                  </a:lnTo>
                  <a:lnTo>
                    <a:pt x="146989" y="40367"/>
                  </a:lnTo>
                  <a:lnTo>
                    <a:pt x="168713" y="52772"/>
                  </a:lnTo>
                  <a:lnTo>
                    <a:pt x="179842" y="59985"/>
                  </a:lnTo>
                  <a:lnTo>
                    <a:pt x="191249" y="67930"/>
                  </a:lnTo>
                  <a:lnTo>
                    <a:pt x="203009" y="76653"/>
                  </a:lnTo>
                  <a:lnTo>
                    <a:pt x="214097" y="85582"/>
                  </a:lnTo>
                  <a:lnTo>
                    <a:pt x="232142" y="102655"/>
                  </a:lnTo>
                  <a:lnTo>
                    <a:pt x="249077" y="121870"/>
                  </a:lnTo>
                  <a:lnTo>
                    <a:pt x="264712" y="142865"/>
                  </a:lnTo>
                  <a:lnTo>
                    <a:pt x="271982" y="153916"/>
                  </a:lnTo>
                  <a:lnTo>
                    <a:pt x="278856" y="165276"/>
                  </a:lnTo>
                  <a:lnTo>
                    <a:pt x="285309" y="176900"/>
                  </a:lnTo>
                  <a:lnTo>
                    <a:pt x="291319" y="188743"/>
                  </a:lnTo>
                  <a:lnTo>
                    <a:pt x="296861" y="200759"/>
                  </a:lnTo>
                  <a:lnTo>
                    <a:pt x="301912" y="212903"/>
                  </a:lnTo>
                  <a:lnTo>
                    <a:pt x="310444" y="237393"/>
                  </a:lnTo>
                  <a:lnTo>
                    <a:pt x="314920" y="253839"/>
                  </a:lnTo>
                  <a:lnTo>
                    <a:pt x="318147" y="268547"/>
                  </a:lnTo>
                  <a:lnTo>
                    <a:pt x="320547" y="282347"/>
                  </a:lnTo>
                  <a:lnTo>
                    <a:pt x="323133" y="307787"/>
                  </a:lnTo>
                  <a:lnTo>
                    <a:pt x="323452" y="319707"/>
                  </a:lnTo>
                  <a:lnTo>
                    <a:pt x="323210" y="331281"/>
                  </a:lnTo>
                  <a:lnTo>
                    <a:pt x="321308" y="353951"/>
                  </a:lnTo>
                  <a:lnTo>
                    <a:pt x="317959" y="376920"/>
                  </a:lnTo>
                  <a:lnTo>
                    <a:pt x="313693" y="401308"/>
                  </a:lnTo>
                  <a:lnTo>
                    <a:pt x="311382" y="414385"/>
                  </a:lnTo>
                  <a:lnTo>
                    <a:pt x="310342" y="420437"/>
                  </a:lnTo>
                  <a:lnTo>
                    <a:pt x="317824" y="408149"/>
                  </a:lnTo>
                  <a:lnTo>
                    <a:pt x="323987" y="39540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AEFAC68E-550A-8B3A-B473-467CB3EA822C}"/>
                </a:ext>
              </a:extLst>
            </p:cNvPr>
            <p:cNvSpPr/>
            <p:nvPr/>
          </p:nvSpPr>
          <p:spPr>
            <a:xfrm>
              <a:off x="8602033" y="731453"/>
              <a:ext cx="256076" cy="416667"/>
            </a:xfrm>
            <a:custGeom>
              <a:avLst/>
              <a:gdLst/>
              <a:ahLst/>
              <a:cxnLst/>
              <a:rect l="l" t="t" r="r" b="b"/>
              <a:pathLst>
                <a:path w="291168" h="473766">
                  <a:moveTo>
                    <a:pt x="99771" y="468330"/>
                  </a:moveTo>
                  <a:lnTo>
                    <a:pt x="126777" y="460742"/>
                  </a:lnTo>
                  <a:lnTo>
                    <a:pt x="150952" y="451053"/>
                  </a:lnTo>
                  <a:lnTo>
                    <a:pt x="173983" y="438913"/>
                  </a:lnTo>
                  <a:lnTo>
                    <a:pt x="195645" y="424393"/>
                  </a:lnTo>
                  <a:lnTo>
                    <a:pt x="215709" y="407562"/>
                  </a:lnTo>
                  <a:lnTo>
                    <a:pt x="233950" y="388493"/>
                  </a:lnTo>
                  <a:lnTo>
                    <a:pt x="250140" y="367254"/>
                  </a:lnTo>
                  <a:lnTo>
                    <a:pt x="264051" y="343916"/>
                  </a:lnTo>
                  <a:lnTo>
                    <a:pt x="275458" y="318550"/>
                  </a:lnTo>
                  <a:lnTo>
                    <a:pt x="283817" y="292453"/>
                  </a:lnTo>
                  <a:lnTo>
                    <a:pt x="288978" y="266504"/>
                  </a:lnTo>
                  <a:lnTo>
                    <a:pt x="291139" y="240483"/>
                  </a:lnTo>
                  <a:lnTo>
                    <a:pt x="291168" y="227542"/>
                  </a:lnTo>
                  <a:lnTo>
                    <a:pt x="290535" y="214700"/>
                  </a:lnTo>
                  <a:lnTo>
                    <a:pt x="287402" y="189465"/>
                  </a:lnTo>
                  <a:lnTo>
                    <a:pt x="281976" y="165089"/>
                  </a:lnTo>
                  <a:lnTo>
                    <a:pt x="274491" y="141883"/>
                  </a:lnTo>
                  <a:lnTo>
                    <a:pt x="265184" y="120155"/>
                  </a:lnTo>
                  <a:lnTo>
                    <a:pt x="254909" y="101235"/>
                  </a:lnTo>
                  <a:lnTo>
                    <a:pt x="242891" y="83852"/>
                  </a:lnTo>
                  <a:lnTo>
                    <a:pt x="226870" y="64988"/>
                  </a:lnTo>
                  <a:lnTo>
                    <a:pt x="207536" y="46089"/>
                  </a:lnTo>
                  <a:lnTo>
                    <a:pt x="185577" y="28599"/>
                  </a:lnTo>
                  <a:lnTo>
                    <a:pt x="161682" y="13964"/>
                  </a:lnTo>
                  <a:lnTo>
                    <a:pt x="136540" y="3629"/>
                  </a:lnTo>
                  <a:lnTo>
                    <a:pt x="120528" y="0"/>
                  </a:lnTo>
                  <a:lnTo>
                    <a:pt x="143923" y="11570"/>
                  </a:lnTo>
                  <a:lnTo>
                    <a:pt x="165405" y="25354"/>
                  </a:lnTo>
                  <a:lnTo>
                    <a:pt x="184925" y="41144"/>
                  </a:lnTo>
                  <a:lnTo>
                    <a:pt x="202435" y="58734"/>
                  </a:lnTo>
                  <a:lnTo>
                    <a:pt x="217886" y="77917"/>
                  </a:lnTo>
                  <a:lnTo>
                    <a:pt x="231229" y="98486"/>
                  </a:lnTo>
                  <a:lnTo>
                    <a:pt x="242415" y="120235"/>
                  </a:lnTo>
                  <a:lnTo>
                    <a:pt x="251396" y="142957"/>
                  </a:lnTo>
                  <a:lnTo>
                    <a:pt x="258123" y="166446"/>
                  </a:lnTo>
                  <a:lnTo>
                    <a:pt x="262546" y="190495"/>
                  </a:lnTo>
                  <a:lnTo>
                    <a:pt x="264617" y="214898"/>
                  </a:lnTo>
                  <a:lnTo>
                    <a:pt x="264288" y="239447"/>
                  </a:lnTo>
                  <a:lnTo>
                    <a:pt x="261510" y="263936"/>
                  </a:lnTo>
                  <a:lnTo>
                    <a:pt x="256233" y="288160"/>
                  </a:lnTo>
                  <a:lnTo>
                    <a:pt x="248409" y="311910"/>
                  </a:lnTo>
                  <a:lnTo>
                    <a:pt x="237990" y="334981"/>
                  </a:lnTo>
                  <a:lnTo>
                    <a:pt x="224926" y="357165"/>
                  </a:lnTo>
                  <a:lnTo>
                    <a:pt x="209169" y="378257"/>
                  </a:lnTo>
                  <a:lnTo>
                    <a:pt x="190669" y="398049"/>
                  </a:lnTo>
                  <a:lnTo>
                    <a:pt x="169379" y="416336"/>
                  </a:lnTo>
                  <a:lnTo>
                    <a:pt x="147994" y="431184"/>
                  </a:lnTo>
                  <a:lnTo>
                    <a:pt x="126692" y="442710"/>
                  </a:lnTo>
                  <a:lnTo>
                    <a:pt x="104812" y="451353"/>
                  </a:lnTo>
                  <a:lnTo>
                    <a:pt x="81692" y="457552"/>
                  </a:lnTo>
                  <a:lnTo>
                    <a:pt x="56671" y="461744"/>
                  </a:lnTo>
                  <a:lnTo>
                    <a:pt x="29087" y="464369"/>
                  </a:lnTo>
                  <a:lnTo>
                    <a:pt x="14127" y="465231"/>
                  </a:lnTo>
                  <a:lnTo>
                    <a:pt x="0" y="465808"/>
                  </a:lnTo>
                  <a:lnTo>
                    <a:pt x="8738" y="469946"/>
                  </a:lnTo>
                  <a:lnTo>
                    <a:pt x="20425" y="472482"/>
                  </a:lnTo>
                  <a:lnTo>
                    <a:pt x="34118" y="473670"/>
                  </a:lnTo>
                  <a:lnTo>
                    <a:pt x="48877" y="473766"/>
                  </a:lnTo>
                  <a:lnTo>
                    <a:pt x="63763" y="473024"/>
                  </a:lnTo>
                  <a:lnTo>
                    <a:pt x="77834" y="471701"/>
                  </a:lnTo>
                  <a:lnTo>
                    <a:pt x="90150" y="470051"/>
                  </a:lnTo>
                  <a:lnTo>
                    <a:pt x="99771" y="46833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218EF4F3-4EC9-57F3-4CC3-25F36C673EFC}"/>
                </a:ext>
              </a:extLst>
            </p:cNvPr>
            <p:cNvSpPr/>
            <p:nvPr/>
          </p:nvSpPr>
          <p:spPr>
            <a:xfrm>
              <a:off x="8415849" y="931355"/>
              <a:ext cx="39004" cy="157834"/>
            </a:xfrm>
            <a:custGeom>
              <a:avLst/>
              <a:gdLst/>
              <a:ahLst/>
              <a:cxnLst/>
              <a:rect l="l" t="t" r="r" b="b"/>
              <a:pathLst>
                <a:path w="44349" h="179463">
                  <a:moveTo>
                    <a:pt x="24105" y="52417"/>
                  </a:moveTo>
                  <a:lnTo>
                    <a:pt x="24793" y="45021"/>
                  </a:lnTo>
                  <a:lnTo>
                    <a:pt x="28330" y="32842"/>
                  </a:lnTo>
                  <a:lnTo>
                    <a:pt x="34841" y="21521"/>
                  </a:lnTo>
                  <a:lnTo>
                    <a:pt x="44349" y="0"/>
                  </a:lnTo>
                  <a:lnTo>
                    <a:pt x="33966" y="7277"/>
                  </a:lnTo>
                  <a:lnTo>
                    <a:pt x="26990" y="12923"/>
                  </a:lnTo>
                  <a:lnTo>
                    <a:pt x="24105" y="52417"/>
                  </a:lnTo>
                  <a:close/>
                </a:path>
                <a:path w="44349" h="179463">
                  <a:moveTo>
                    <a:pt x="188448" y="100405"/>
                  </a:moveTo>
                  <a:lnTo>
                    <a:pt x="179100" y="100405"/>
                  </a:lnTo>
                  <a:lnTo>
                    <a:pt x="174207" y="98360"/>
                  </a:lnTo>
                  <a:lnTo>
                    <a:pt x="171136" y="94271"/>
                  </a:lnTo>
                  <a:lnTo>
                    <a:pt x="168069" y="90181"/>
                  </a:lnTo>
                  <a:lnTo>
                    <a:pt x="165952" y="85213"/>
                  </a:lnTo>
                  <a:lnTo>
                    <a:pt x="164782" y="79370"/>
                  </a:lnTo>
                  <a:lnTo>
                    <a:pt x="164271" y="77106"/>
                  </a:lnTo>
                  <a:lnTo>
                    <a:pt x="163979" y="73308"/>
                  </a:lnTo>
                  <a:lnTo>
                    <a:pt x="163832" y="70677"/>
                  </a:lnTo>
                  <a:lnTo>
                    <a:pt x="163687" y="67318"/>
                  </a:lnTo>
                  <a:lnTo>
                    <a:pt x="163540" y="63959"/>
                  </a:lnTo>
                  <a:lnTo>
                    <a:pt x="163397" y="-58407"/>
                  </a:lnTo>
                  <a:lnTo>
                    <a:pt x="162836" y="-72105"/>
                  </a:lnTo>
                  <a:lnTo>
                    <a:pt x="161715" y="-81685"/>
                  </a:lnTo>
                  <a:lnTo>
                    <a:pt x="160545" y="-87967"/>
                  </a:lnTo>
                  <a:lnTo>
                    <a:pt x="156164" y="-100456"/>
                  </a:lnTo>
                  <a:lnTo>
                    <a:pt x="152218" y="-105935"/>
                  </a:lnTo>
                  <a:lnTo>
                    <a:pt x="147253" y="-110173"/>
                  </a:lnTo>
                  <a:lnTo>
                    <a:pt x="142286" y="-114409"/>
                  </a:lnTo>
                  <a:lnTo>
                    <a:pt x="136734" y="-117769"/>
                  </a:lnTo>
                  <a:lnTo>
                    <a:pt x="130600" y="-120253"/>
                  </a:lnTo>
                  <a:lnTo>
                    <a:pt x="124462" y="-122736"/>
                  </a:lnTo>
                  <a:lnTo>
                    <a:pt x="117816" y="-124489"/>
                  </a:lnTo>
                  <a:lnTo>
                    <a:pt x="110660" y="-125512"/>
                  </a:lnTo>
                  <a:lnTo>
                    <a:pt x="103499" y="-126534"/>
                  </a:lnTo>
                  <a:lnTo>
                    <a:pt x="96414" y="-127046"/>
                  </a:lnTo>
                  <a:lnTo>
                    <a:pt x="86806" y="-127012"/>
                  </a:lnTo>
                  <a:lnTo>
                    <a:pt x="74325" y="-125928"/>
                  </a:lnTo>
                  <a:lnTo>
                    <a:pt x="61574" y="-123320"/>
                  </a:lnTo>
                  <a:lnTo>
                    <a:pt x="46797" y="-118267"/>
                  </a:lnTo>
                  <a:lnTo>
                    <a:pt x="35718" y="-112581"/>
                  </a:lnTo>
                  <a:lnTo>
                    <a:pt x="25185" y="-104789"/>
                  </a:lnTo>
                  <a:lnTo>
                    <a:pt x="16873" y="-95492"/>
                  </a:lnTo>
                  <a:lnTo>
                    <a:pt x="12052" y="-88771"/>
                  </a:lnTo>
                  <a:lnTo>
                    <a:pt x="9644" y="-81026"/>
                  </a:lnTo>
                  <a:lnTo>
                    <a:pt x="9644" y="-68175"/>
                  </a:lnTo>
                  <a:lnTo>
                    <a:pt x="10590" y="-64449"/>
                  </a:lnTo>
                  <a:lnTo>
                    <a:pt x="12491" y="-61086"/>
                  </a:lnTo>
                  <a:lnTo>
                    <a:pt x="14389" y="-57727"/>
                  </a:lnTo>
                  <a:lnTo>
                    <a:pt x="17675" y="-56049"/>
                  </a:lnTo>
                  <a:lnTo>
                    <a:pt x="27320" y="-56049"/>
                  </a:lnTo>
                  <a:lnTo>
                    <a:pt x="30826" y="-57583"/>
                  </a:lnTo>
                  <a:lnTo>
                    <a:pt x="32871" y="-60650"/>
                  </a:lnTo>
                  <a:lnTo>
                    <a:pt x="34916" y="-63717"/>
                  </a:lnTo>
                  <a:lnTo>
                    <a:pt x="35938" y="-67444"/>
                  </a:lnTo>
                  <a:lnTo>
                    <a:pt x="35938" y="-71825"/>
                  </a:lnTo>
                  <a:lnTo>
                    <a:pt x="35499" y="-87604"/>
                  </a:lnTo>
                  <a:lnTo>
                    <a:pt x="35499" y="-94613"/>
                  </a:lnTo>
                  <a:lnTo>
                    <a:pt x="37252" y="-100384"/>
                  </a:lnTo>
                  <a:lnTo>
                    <a:pt x="40759" y="-104912"/>
                  </a:lnTo>
                  <a:lnTo>
                    <a:pt x="44265" y="-109441"/>
                  </a:lnTo>
                  <a:lnTo>
                    <a:pt x="48647" y="-113091"/>
                  </a:lnTo>
                  <a:lnTo>
                    <a:pt x="53906" y="-115867"/>
                  </a:lnTo>
                  <a:lnTo>
                    <a:pt x="59165" y="-118642"/>
                  </a:lnTo>
                  <a:lnTo>
                    <a:pt x="64936" y="-120616"/>
                  </a:lnTo>
                  <a:lnTo>
                    <a:pt x="71219" y="-121786"/>
                  </a:lnTo>
                  <a:lnTo>
                    <a:pt x="77496" y="-122955"/>
                  </a:lnTo>
                  <a:lnTo>
                    <a:pt x="83559" y="-123539"/>
                  </a:lnTo>
                  <a:lnTo>
                    <a:pt x="98755" y="-123539"/>
                  </a:lnTo>
                  <a:lnTo>
                    <a:pt x="106494" y="-122005"/>
                  </a:lnTo>
                  <a:lnTo>
                    <a:pt x="112633" y="-118938"/>
                  </a:lnTo>
                  <a:lnTo>
                    <a:pt x="118767" y="-115867"/>
                  </a:lnTo>
                  <a:lnTo>
                    <a:pt x="123587" y="-111706"/>
                  </a:lnTo>
                  <a:lnTo>
                    <a:pt x="127093" y="-106447"/>
                  </a:lnTo>
                  <a:lnTo>
                    <a:pt x="130600" y="-101186"/>
                  </a:lnTo>
                  <a:lnTo>
                    <a:pt x="133156" y="-95052"/>
                  </a:lnTo>
                  <a:lnTo>
                    <a:pt x="134762" y="-88039"/>
                  </a:lnTo>
                  <a:lnTo>
                    <a:pt x="136371" y="-81026"/>
                  </a:lnTo>
                  <a:lnTo>
                    <a:pt x="137318" y="-73578"/>
                  </a:lnTo>
                  <a:lnTo>
                    <a:pt x="137613" y="-65691"/>
                  </a:lnTo>
                  <a:lnTo>
                    <a:pt x="137905" y="-61306"/>
                  </a:lnTo>
                  <a:lnTo>
                    <a:pt x="136954" y="-56777"/>
                  </a:lnTo>
                  <a:lnTo>
                    <a:pt x="134762" y="-52105"/>
                  </a:lnTo>
                  <a:lnTo>
                    <a:pt x="132574" y="-47427"/>
                  </a:lnTo>
                  <a:lnTo>
                    <a:pt x="129870" y="-43922"/>
                  </a:lnTo>
                  <a:lnTo>
                    <a:pt x="126654" y="-41585"/>
                  </a:lnTo>
                  <a:lnTo>
                    <a:pt x="121982" y="-38371"/>
                  </a:lnTo>
                  <a:lnTo>
                    <a:pt x="116866" y="-35451"/>
                  </a:lnTo>
                  <a:lnTo>
                    <a:pt x="111315" y="-32822"/>
                  </a:lnTo>
                  <a:lnTo>
                    <a:pt x="105764" y="-30191"/>
                  </a:lnTo>
                  <a:lnTo>
                    <a:pt x="99777" y="-27563"/>
                  </a:lnTo>
                  <a:lnTo>
                    <a:pt x="93347" y="-24932"/>
                  </a:lnTo>
                  <a:lnTo>
                    <a:pt x="87987" y="-22502"/>
                  </a:lnTo>
                  <a:lnTo>
                    <a:pt x="76759" y="-17270"/>
                  </a:lnTo>
                  <a:lnTo>
                    <a:pt x="64425" y="-11345"/>
                  </a:lnTo>
                  <a:lnTo>
                    <a:pt x="55231" y="-6557"/>
                  </a:lnTo>
                  <a:lnTo>
                    <a:pt x="44349" y="0"/>
                  </a:lnTo>
                  <a:lnTo>
                    <a:pt x="34841" y="21521"/>
                  </a:lnTo>
                  <a:lnTo>
                    <a:pt x="41973" y="12979"/>
                  </a:lnTo>
                  <a:lnTo>
                    <a:pt x="51222" y="4316"/>
                  </a:lnTo>
                  <a:lnTo>
                    <a:pt x="62014" y="-3677"/>
                  </a:lnTo>
                  <a:lnTo>
                    <a:pt x="72862" y="-10427"/>
                  </a:lnTo>
                  <a:lnTo>
                    <a:pt x="84056" y="-16453"/>
                  </a:lnTo>
                  <a:lnTo>
                    <a:pt x="95101" y="-21425"/>
                  </a:lnTo>
                  <a:lnTo>
                    <a:pt x="95850" y="-21761"/>
                  </a:lnTo>
                  <a:lnTo>
                    <a:pt x="107722" y="-27233"/>
                  </a:lnTo>
                  <a:lnTo>
                    <a:pt x="118767" y="-32602"/>
                  </a:lnTo>
                  <a:lnTo>
                    <a:pt x="126071" y="-36254"/>
                  </a:lnTo>
                  <a:lnTo>
                    <a:pt x="132354" y="-40710"/>
                  </a:lnTo>
                  <a:lnTo>
                    <a:pt x="137613" y="-45969"/>
                  </a:lnTo>
                  <a:lnTo>
                    <a:pt x="137613" y="84191"/>
                  </a:lnTo>
                  <a:lnTo>
                    <a:pt x="137905" y="91787"/>
                  </a:lnTo>
                  <a:lnTo>
                    <a:pt x="138635" y="97558"/>
                  </a:lnTo>
                  <a:lnTo>
                    <a:pt x="139802" y="101504"/>
                  </a:lnTo>
                  <a:lnTo>
                    <a:pt x="140972" y="105446"/>
                  </a:lnTo>
                  <a:lnTo>
                    <a:pt x="142286" y="108149"/>
                  </a:lnTo>
                  <a:lnTo>
                    <a:pt x="145940" y="111799"/>
                  </a:lnTo>
                  <a:lnTo>
                    <a:pt x="143309" y="111216"/>
                  </a:lnTo>
                  <a:lnTo>
                    <a:pt x="140605" y="110341"/>
                  </a:lnTo>
                  <a:lnTo>
                    <a:pt x="137829" y="109172"/>
                  </a:lnTo>
                  <a:lnTo>
                    <a:pt x="135054" y="108001"/>
                  </a:lnTo>
                  <a:lnTo>
                    <a:pt x="132497" y="106688"/>
                  </a:lnTo>
                  <a:lnTo>
                    <a:pt x="130161" y="105226"/>
                  </a:lnTo>
                  <a:lnTo>
                    <a:pt x="126071" y="102889"/>
                  </a:lnTo>
                  <a:lnTo>
                    <a:pt x="121834" y="100844"/>
                  </a:lnTo>
                  <a:lnTo>
                    <a:pt x="117453" y="99092"/>
                  </a:lnTo>
                  <a:lnTo>
                    <a:pt x="113069" y="97338"/>
                  </a:lnTo>
                  <a:lnTo>
                    <a:pt x="108248" y="96463"/>
                  </a:lnTo>
                  <a:lnTo>
                    <a:pt x="100360" y="96463"/>
                  </a:lnTo>
                  <a:lnTo>
                    <a:pt x="97513" y="96755"/>
                  </a:lnTo>
                  <a:lnTo>
                    <a:pt x="94446" y="97338"/>
                  </a:lnTo>
                  <a:lnTo>
                    <a:pt x="91375" y="97921"/>
                  </a:lnTo>
                  <a:lnTo>
                    <a:pt x="88088" y="98943"/>
                  </a:lnTo>
                  <a:lnTo>
                    <a:pt x="84585" y="100405"/>
                  </a:lnTo>
                  <a:lnTo>
                    <a:pt x="80200" y="102159"/>
                  </a:lnTo>
                  <a:lnTo>
                    <a:pt x="75819" y="103036"/>
                  </a:lnTo>
                  <a:lnTo>
                    <a:pt x="65591" y="103036"/>
                  </a:lnTo>
                  <a:lnTo>
                    <a:pt x="60040" y="101647"/>
                  </a:lnTo>
                  <a:lnTo>
                    <a:pt x="54781" y="98872"/>
                  </a:lnTo>
                  <a:lnTo>
                    <a:pt x="49524" y="96096"/>
                  </a:lnTo>
                  <a:lnTo>
                    <a:pt x="44705" y="92370"/>
                  </a:lnTo>
                  <a:lnTo>
                    <a:pt x="40319" y="87697"/>
                  </a:lnTo>
                  <a:lnTo>
                    <a:pt x="30757" y="75001"/>
                  </a:lnTo>
                  <a:lnTo>
                    <a:pt x="25626" y="63548"/>
                  </a:lnTo>
                  <a:lnTo>
                    <a:pt x="24105" y="52417"/>
                  </a:lnTo>
                  <a:lnTo>
                    <a:pt x="26990" y="12923"/>
                  </a:lnTo>
                  <a:lnTo>
                    <a:pt x="17818" y="21788"/>
                  </a:lnTo>
                  <a:lnTo>
                    <a:pt x="9864" y="31383"/>
                  </a:lnTo>
                  <a:lnTo>
                    <a:pt x="6372" y="36753"/>
                  </a:lnTo>
                  <a:lnTo>
                    <a:pt x="1592" y="48547"/>
                  </a:lnTo>
                  <a:lnTo>
                    <a:pt x="0" y="61403"/>
                  </a:lnTo>
                  <a:lnTo>
                    <a:pt x="45" y="64169"/>
                  </a:lnTo>
                  <a:lnTo>
                    <a:pt x="1742" y="77650"/>
                  </a:lnTo>
                  <a:lnTo>
                    <a:pt x="5891" y="89583"/>
                  </a:lnTo>
                  <a:lnTo>
                    <a:pt x="12491" y="99969"/>
                  </a:lnTo>
                  <a:lnTo>
                    <a:pt x="22984" y="109021"/>
                  </a:lnTo>
                  <a:lnTo>
                    <a:pt x="34845" y="113735"/>
                  </a:lnTo>
                  <a:lnTo>
                    <a:pt x="49085" y="115306"/>
                  </a:lnTo>
                  <a:lnTo>
                    <a:pt x="55807" y="115306"/>
                  </a:lnTo>
                  <a:lnTo>
                    <a:pt x="61502" y="114503"/>
                  </a:lnTo>
                  <a:lnTo>
                    <a:pt x="66178" y="112897"/>
                  </a:lnTo>
                  <a:lnTo>
                    <a:pt x="70852" y="111288"/>
                  </a:lnTo>
                  <a:lnTo>
                    <a:pt x="75088" y="109535"/>
                  </a:lnTo>
                  <a:lnTo>
                    <a:pt x="78887" y="107638"/>
                  </a:lnTo>
                  <a:lnTo>
                    <a:pt x="82684" y="105736"/>
                  </a:lnTo>
                  <a:lnTo>
                    <a:pt x="86410" y="103984"/>
                  </a:lnTo>
                  <a:lnTo>
                    <a:pt x="90060" y="102379"/>
                  </a:lnTo>
                  <a:lnTo>
                    <a:pt x="93714" y="100772"/>
                  </a:lnTo>
                  <a:lnTo>
                    <a:pt x="97876" y="99969"/>
                  </a:lnTo>
                  <a:lnTo>
                    <a:pt x="105764" y="99969"/>
                  </a:lnTo>
                  <a:lnTo>
                    <a:pt x="109490" y="100552"/>
                  </a:lnTo>
                  <a:lnTo>
                    <a:pt x="113727" y="101719"/>
                  </a:lnTo>
                  <a:lnTo>
                    <a:pt x="117965" y="102889"/>
                  </a:lnTo>
                  <a:lnTo>
                    <a:pt x="122857" y="104934"/>
                  </a:lnTo>
                  <a:lnTo>
                    <a:pt x="128408" y="107857"/>
                  </a:lnTo>
                  <a:lnTo>
                    <a:pt x="132205" y="109902"/>
                  </a:lnTo>
                  <a:lnTo>
                    <a:pt x="136004" y="111799"/>
                  </a:lnTo>
                  <a:lnTo>
                    <a:pt x="139802" y="113552"/>
                  </a:lnTo>
                  <a:lnTo>
                    <a:pt x="143600" y="115306"/>
                  </a:lnTo>
                  <a:lnTo>
                    <a:pt x="147838" y="116183"/>
                  </a:lnTo>
                  <a:lnTo>
                    <a:pt x="159523" y="116183"/>
                  </a:lnTo>
                  <a:lnTo>
                    <a:pt x="166024" y="114723"/>
                  </a:lnTo>
                  <a:lnTo>
                    <a:pt x="172015" y="111799"/>
                  </a:lnTo>
                  <a:lnTo>
                    <a:pt x="178005" y="108880"/>
                  </a:lnTo>
                  <a:lnTo>
                    <a:pt x="183480" y="105081"/>
                  </a:lnTo>
                  <a:lnTo>
                    <a:pt x="188448" y="1004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CD02358A-AD81-2B97-DCBF-21BFD6EAE387}"/>
                </a:ext>
              </a:extLst>
            </p:cNvPr>
            <p:cNvSpPr/>
            <p:nvPr/>
          </p:nvSpPr>
          <p:spPr>
            <a:xfrm>
              <a:off x="8594564" y="866319"/>
              <a:ext cx="116720" cy="128057"/>
            </a:xfrm>
            <a:custGeom>
              <a:avLst/>
              <a:gdLst/>
              <a:ahLst/>
              <a:cxnLst/>
              <a:rect l="l" t="t" r="r" b="b"/>
              <a:pathLst>
                <a:path w="132715" h="145605">
                  <a:moveTo>
                    <a:pt x="130309" y="0"/>
                  </a:moveTo>
                  <a:lnTo>
                    <a:pt x="121100" y="8696"/>
                  </a:lnTo>
                  <a:lnTo>
                    <a:pt x="123292" y="10450"/>
                  </a:lnTo>
                  <a:lnTo>
                    <a:pt x="126216" y="7527"/>
                  </a:lnTo>
                  <a:lnTo>
                    <a:pt x="129355" y="4970"/>
                  </a:lnTo>
                  <a:lnTo>
                    <a:pt x="132715" y="2782"/>
                  </a:lnTo>
                  <a:lnTo>
                    <a:pt x="130309" y="0"/>
                  </a:lnTo>
                  <a:close/>
                </a:path>
                <a:path w="132715" h="145605">
                  <a:moveTo>
                    <a:pt x="30312" y="50550"/>
                  </a:moveTo>
                  <a:lnTo>
                    <a:pt x="29290" y="43828"/>
                  </a:lnTo>
                  <a:lnTo>
                    <a:pt x="29725" y="86705"/>
                  </a:lnTo>
                  <a:lnTo>
                    <a:pt x="35424" y="91086"/>
                  </a:lnTo>
                  <a:lnTo>
                    <a:pt x="31917" y="57124"/>
                  </a:lnTo>
                  <a:lnTo>
                    <a:pt x="30312" y="50550"/>
                  </a:lnTo>
                  <a:close/>
                </a:path>
                <a:path w="132715" h="145605">
                  <a:moveTo>
                    <a:pt x="211893" y="-15844"/>
                  </a:moveTo>
                  <a:lnTo>
                    <a:pt x="208677" y="-19351"/>
                  </a:lnTo>
                  <a:lnTo>
                    <a:pt x="204368" y="-20228"/>
                  </a:lnTo>
                  <a:lnTo>
                    <a:pt x="171061" y="-20228"/>
                  </a:lnTo>
                  <a:lnTo>
                    <a:pt x="169748" y="-19498"/>
                  </a:lnTo>
                  <a:lnTo>
                    <a:pt x="171061" y="-16722"/>
                  </a:lnTo>
                  <a:lnTo>
                    <a:pt x="205830" y="-16722"/>
                  </a:lnTo>
                  <a:lnTo>
                    <a:pt x="208749" y="-14167"/>
                  </a:lnTo>
                  <a:lnTo>
                    <a:pt x="209189" y="-11463"/>
                  </a:lnTo>
                  <a:lnTo>
                    <a:pt x="209189" y="-7956"/>
                  </a:lnTo>
                  <a:lnTo>
                    <a:pt x="207584" y="-6202"/>
                  </a:lnTo>
                  <a:lnTo>
                    <a:pt x="167554" y="-6202"/>
                  </a:lnTo>
                  <a:lnTo>
                    <a:pt x="166783" y="-7534"/>
                  </a:lnTo>
                  <a:lnTo>
                    <a:pt x="159376" y="-18646"/>
                  </a:lnTo>
                  <a:lnTo>
                    <a:pt x="151010" y="-28409"/>
                  </a:lnTo>
                  <a:lnTo>
                    <a:pt x="141685" y="-36825"/>
                  </a:lnTo>
                  <a:lnTo>
                    <a:pt x="131400" y="-43891"/>
                  </a:lnTo>
                  <a:lnTo>
                    <a:pt x="117504" y="-50283"/>
                  </a:lnTo>
                  <a:lnTo>
                    <a:pt x="105567" y="-53289"/>
                  </a:lnTo>
                  <a:lnTo>
                    <a:pt x="92743" y="-54519"/>
                  </a:lnTo>
                  <a:lnTo>
                    <a:pt x="79030" y="-53971"/>
                  </a:lnTo>
                  <a:lnTo>
                    <a:pt x="73690" y="-53330"/>
                  </a:lnTo>
                  <a:lnTo>
                    <a:pt x="61381" y="-50384"/>
                  </a:lnTo>
                  <a:lnTo>
                    <a:pt x="49446" y="-45425"/>
                  </a:lnTo>
                  <a:lnTo>
                    <a:pt x="44263" y="-42599"/>
                  </a:lnTo>
                  <a:lnTo>
                    <a:pt x="33712" y="-35462"/>
                  </a:lnTo>
                  <a:lnTo>
                    <a:pt x="24250" y="-27018"/>
                  </a:lnTo>
                  <a:lnTo>
                    <a:pt x="20404" y="-22838"/>
                  </a:lnTo>
                  <a:lnTo>
                    <a:pt x="12828" y="-12660"/>
                  </a:lnTo>
                  <a:lnTo>
                    <a:pt x="6718" y="-1383"/>
                  </a:lnTo>
                  <a:lnTo>
                    <a:pt x="4573" y="3842"/>
                  </a:lnTo>
                  <a:lnTo>
                    <a:pt x="1252" y="16127"/>
                  </a:lnTo>
                  <a:lnTo>
                    <a:pt x="144" y="28856"/>
                  </a:lnTo>
                  <a:lnTo>
                    <a:pt x="144" y="37036"/>
                  </a:lnTo>
                  <a:lnTo>
                    <a:pt x="1457" y="44632"/>
                  </a:lnTo>
                  <a:lnTo>
                    <a:pt x="4090" y="51645"/>
                  </a:lnTo>
                  <a:lnTo>
                    <a:pt x="6718" y="58657"/>
                  </a:lnTo>
                  <a:lnTo>
                    <a:pt x="10224" y="65159"/>
                  </a:lnTo>
                  <a:lnTo>
                    <a:pt x="14606" y="71146"/>
                  </a:lnTo>
                  <a:lnTo>
                    <a:pt x="18990" y="77137"/>
                  </a:lnTo>
                  <a:lnTo>
                    <a:pt x="24030" y="82323"/>
                  </a:lnTo>
                  <a:lnTo>
                    <a:pt x="29725" y="86705"/>
                  </a:lnTo>
                  <a:lnTo>
                    <a:pt x="29290" y="43828"/>
                  </a:lnTo>
                  <a:lnTo>
                    <a:pt x="28850" y="36964"/>
                  </a:lnTo>
                  <a:lnTo>
                    <a:pt x="28411" y="30098"/>
                  </a:lnTo>
                  <a:lnTo>
                    <a:pt x="28191" y="23450"/>
                  </a:lnTo>
                  <a:lnTo>
                    <a:pt x="28197" y="15451"/>
                  </a:lnTo>
                  <a:lnTo>
                    <a:pt x="28799" y="2183"/>
                  </a:lnTo>
                  <a:lnTo>
                    <a:pt x="30384" y="-9709"/>
                  </a:lnTo>
                  <a:lnTo>
                    <a:pt x="31846" y="-17597"/>
                  </a:lnTo>
                  <a:lnTo>
                    <a:pt x="34474" y="-24390"/>
                  </a:lnTo>
                  <a:lnTo>
                    <a:pt x="38271" y="-30088"/>
                  </a:lnTo>
                  <a:lnTo>
                    <a:pt x="42070" y="-35784"/>
                  </a:lnTo>
                  <a:lnTo>
                    <a:pt x="47329" y="-40384"/>
                  </a:lnTo>
                  <a:lnTo>
                    <a:pt x="54051" y="-43891"/>
                  </a:lnTo>
                  <a:lnTo>
                    <a:pt x="65857" y="-48270"/>
                  </a:lnTo>
                  <a:lnTo>
                    <a:pt x="79466" y="-50464"/>
                  </a:lnTo>
                  <a:lnTo>
                    <a:pt x="86235" y="-50906"/>
                  </a:lnTo>
                  <a:lnTo>
                    <a:pt x="100198" y="-50216"/>
                  </a:lnTo>
                  <a:lnTo>
                    <a:pt x="111893" y="-47149"/>
                  </a:lnTo>
                  <a:lnTo>
                    <a:pt x="121320" y="-41703"/>
                  </a:lnTo>
                  <a:lnTo>
                    <a:pt x="131492" y="-30511"/>
                  </a:lnTo>
                  <a:lnTo>
                    <a:pt x="137691" y="-19153"/>
                  </a:lnTo>
                  <a:lnTo>
                    <a:pt x="142575" y="-5329"/>
                  </a:lnTo>
                  <a:lnTo>
                    <a:pt x="142311" y="-5260"/>
                  </a:lnTo>
                  <a:lnTo>
                    <a:pt x="130309" y="0"/>
                  </a:lnTo>
                  <a:lnTo>
                    <a:pt x="132715" y="2782"/>
                  </a:lnTo>
                  <a:lnTo>
                    <a:pt x="136076" y="590"/>
                  </a:lnTo>
                  <a:lnTo>
                    <a:pt x="139799" y="-943"/>
                  </a:lnTo>
                  <a:lnTo>
                    <a:pt x="143892" y="-1822"/>
                  </a:lnTo>
                  <a:lnTo>
                    <a:pt x="145642" y="4899"/>
                  </a:lnTo>
                  <a:lnTo>
                    <a:pt x="146812" y="11544"/>
                  </a:lnTo>
                  <a:lnTo>
                    <a:pt x="147394" y="18117"/>
                  </a:lnTo>
                  <a:lnTo>
                    <a:pt x="147981" y="24692"/>
                  </a:lnTo>
                  <a:lnTo>
                    <a:pt x="148273" y="31048"/>
                  </a:lnTo>
                  <a:lnTo>
                    <a:pt x="148253" y="39941"/>
                  </a:lnTo>
                  <a:lnTo>
                    <a:pt x="147557" y="53065"/>
                  </a:lnTo>
                  <a:lnTo>
                    <a:pt x="145862" y="65012"/>
                  </a:lnTo>
                  <a:lnTo>
                    <a:pt x="144255" y="73338"/>
                  </a:lnTo>
                  <a:lnTo>
                    <a:pt x="141333" y="80351"/>
                  </a:lnTo>
                  <a:lnTo>
                    <a:pt x="137099" y="86046"/>
                  </a:lnTo>
                  <a:lnTo>
                    <a:pt x="132862" y="91745"/>
                  </a:lnTo>
                  <a:lnTo>
                    <a:pt x="127238" y="96126"/>
                  </a:lnTo>
                  <a:lnTo>
                    <a:pt x="120225" y="99197"/>
                  </a:lnTo>
                  <a:lnTo>
                    <a:pt x="107098" y="102820"/>
                  </a:lnTo>
                  <a:lnTo>
                    <a:pt x="93052" y="103798"/>
                  </a:lnTo>
                  <a:lnTo>
                    <a:pt x="85457" y="103798"/>
                  </a:lnTo>
                  <a:lnTo>
                    <a:pt x="78224" y="102995"/>
                  </a:lnTo>
                  <a:lnTo>
                    <a:pt x="71360" y="101386"/>
                  </a:lnTo>
                  <a:lnTo>
                    <a:pt x="64494" y="99781"/>
                  </a:lnTo>
                  <a:lnTo>
                    <a:pt x="58580" y="97660"/>
                  </a:lnTo>
                  <a:lnTo>
                    <a:pt x="53611" y="95032"/>
                  </a:lnTo>
                  <a:lnTo>
                    <a:pt x="123292" y="10450"/>
                  </a:lnTo>
                  <a:lnTo>
                    <a:pt x="121100" y="8696"/>
                  </a:lnTo>
                  <a:lnTo>
                    <a:pt x="51419" y="92403"/>
                  </a:lnTo>
                  <a:lnTo>
                    <a:pt x="46159" y="87436"/>
                  </a:lnTo>
                  <a:lnTo>
                    <a:pt x="41997" y="81956"/>
                  </a:lnTo>
                  <a:lnTo>
                    <a:pt x="38930" y="75969"/>
                  </a:lnTo>
                  <a:lnTo>
                    <a:pt x="35863" y="69979"/>
                  </a:lnTo>
                  <a:lnTo>
                    <a:pt x="33524" y="63697"/>
                  </a:lnTo>
                  <a:lnTo>
                    <a:pt x="31917" y="57124"/>
                  </a:lnTo>
                  <a:lnTo>
                    <a:pt x="35424" y="91086"/>
                  </a:lnTo>
                  <a:lnTo>
                    <a:pt x="41339" y="94740"/>
                  </a:lnTo>
                  <a:lnTo>
                    <a:pt x="47477" y="97660"/>
                  </a:lnTo>
                  <a:lnTo>
                    <a:pt x="18550" y="132285"/>
                  </a:lnTo>
                  <a:lnTo>
                    <a:pt x="9601" y="143651"/>
                  </a:lnTo>
                  <a:lnTo>
                    <a:pt x="3870" y="153099"/>
                  </a:lnTo>
                  <a:lnTo>
                    <a:pt x="1094" y="158799"/>
                  </a:lnTo>
                  <a:lnTo>
                    <a:pt x="0" y="163251"/>
                  </a:lnTo>
                  <a:lnTo>
                    <a:pt x="584" y="166467"/>
                  </a:lnTo>
                  <a:lnTo>
                    <a:pt x="1167" y="169682"/>
                  </a:lnTo>
                  <a:lnTo>
                    <a:pt x="3211" y="172018"/>
                  </a:lnTo>
                  <a:lnTo>
                    <a:pt x="6718" y="173479"/>
                  </a:lnTo>
                  <a:lnTo>
                    <a:pt x="10224" y="174941"/>
                  </a:lnTo>
                  <a:lnTo>
                    <a:pt x="14753" y="175668"/>
                  </a:lnTo>
                  <a:lnTo>
                    <a:pt x="23992" y="175603"/>
                  </a:lnTo>
                  <a:lnTo>
                    <a:pt x="36019" y="174661"/>
                  </a:lnTo>
                  <a:lnTo>
                    <a:pt x="49885" y="172601"/>
                  </a:lnTo>
                  <a:lnTo>
                    <a:pt x="61105" y="170560"/>
                  </a:lnTo>
                  <a:lnTo>
                    <a:pt x="73563" y="168178"/>
                  </a:lnTo>
                  <a:lnTo>
                    <a:pt x="86479" y="165592"/>
                  </a:lnTo>
                  <a:lnTo>
                    <a:pt x="87767" y="165330"/>
                  </a:lnTo>
                  <a:lnTo>
                    <a:pt x="100221" y="162897"/>
                  </a:lnTo>
                  <a:lnTo>
                    <a:pt x="112720" y="160647"/>
                  </a:lnTo>
                  <a:lnTo>
                    <a:pt x="125266" y="158579"/>
                  </a:lnTo>
                  <a:lnTo>
                    <a:pt x="136352" y="157052"/>
                  </a:lnTo>
                  <a:lnTo>
                    <a:pt x="149079" y="155897"/>
                  </a:lnTo>
                  <a:lnTo>
                    <a:pt x="160981" y="155512"/>
                  </a:lnTo>
                  <a:lnTo>
                    <a:pt x="168869" y="155512"/>
                  </a:lnTo>
                  <a:lnTo>
                    <a:pt x="175957" y="156239"/>
                  </a:lnTo>
                  <a:lnTo>
                    <a:pt x="182236" y="157700"/>
                  </a:lnTo>
                  <a:lnTo>
                    <a:pt x="188517" y="159162"/>
                  </a:lnTo>
                  <a:lnTo>
                    <a:pt x="193633" y="161646"/>
                  </a:lnTo>
                  <a:lnTo>
                    <a:pt x="197575" y="165153"/>
                  </a:lnTo>
                  <a:lnTo>
                    <a:pt x="201521" y="168659"/>
                  </a:lnTo>
                  <a:lnTo>
                    <a:pt x="204077" y="173331"/>
                  </a:lnTo>
                  <a:lnTo>
                    <a:pt x="205247" y="179175"/>
                  </a:lnTo>
                  <a:lnTo>
                    <a:pt x="206413" y="185017"/>
                  </a:lnTo>
                  <a:lnTo>
                    <a:pt x="205682" y="192322"/>
                  </a:lnTo>
                  <a:lnTo>
                    <a:pt x="203055" y="201087"/>
                  </a:lnTo>
                  <a:lnTo>
                    <a:pt x="201593" y="206348"/>
                  </a:lnTo>
                  <a:lnTo>
                    <a:pt x="198597" y="211240"/>
                  </a:lnTo>
                  <a:lnTo>
                    <a:pt x="194068" y="215769"/>
                  </a:lnTo>
                  <a:lnTo>
                    <a:pt x="189539" y="220297"/>
                  </a:lnTo>
                  <a:lnTo>
                    <a:pt x="183988" y="224171"/>
                  </a:lnTo>
                  <a:lnTo>
                    <a:pt x="177415" y="227383"/>
                  </a:lnTo>
                  <a:lnTo>
                    <a:pt x="170841" y="230597"/>
                  </a:lnTo>
                  <a:lnTo>
                    <a:pt x="163537" y="233081"/>
                  </a:lnTo>
                  <a:lnTo>
                    <a:pt x="155506" y="234834"/>
                  </a:lnTo>
                  <a:lnTo>
                    <a:pt x="147471" y="236588"/>
                  </a:lnTo>
                  <a:lnTo>
                    <a:pt x="139216" y="237463"/>
                  </a:lnTo>
                  <a:lnTo>
                    <a:pt x="127253" y="237407"/>
                  </a:lnTo>
                  <a:lnTo>
                    <a:pt x="114585" y="236238"/>
                  </a:lnTo>
                  <a:lnTo>
                    <a:pt x="102163" y="233555"/>
                  </a:lnTo>
                  <a:lnTo>
                    <a:pt x="89985" y="229355"/>
                  </a:lnTo>
                  <a:lnTo>
                    <a:pt x="86761" y="227937"/>
                  </a:lnTo>
                  <a:lnTo>
                    <a:pt x="75780" y="221497"/>
                  </a:lnTo>
                  <a:lnTo>
                    <a:pt x="66191" y="213131"/>
                  </a:lnTo>
                  <a:lnTo>
                    <a:pt x="57993" y="202841"/>
                  </a:lnTo>
                  <a:lnTo>
                    <a:pt x="53903" y="197290"/>
                  </a:lnTo>
                  <a:lnTo>
                    <a:pt x="49082" y="194514"/>
                  </a:lnTo>
                  <a:lnTo>
                    <a:pt x="41194" y="194514"/>
                  </a:lnTo>
                  <a:lnTo>
                    <a:pt x="37397" y="195828"/>
                  </a:lnTo>
                  <a:lnTo>
                    <a:pt x="32720" y="198460"/>
                  </a:lnTo>
                  <a:lnTo>
                    <a:pt x="27537" y="201160"/>
                  </a:lnTo>
                  <a:lnTo>
                    <a:pt x="21837" y="203936"/>
                  </a:lnTo>
                  <a:lnTo>
                    <a:pt x="16142" y="206711"/>
                  </a:lnTo>
                  <a:lnTo>
                    <a:pt x="11102" y="209415"/>
                  </a:lnTo>
                  <a:lnTo>
                    <a:pt x="6718" y="212046"/>
                  </a:lnTo>
                  <a:lnTo>
                    <a:pt x="2919" y="214091"/>
                  </a:lnTo>
                  <a:lnTo>
                    <a:pt x="3502" y="222418"/>
                  </a:lnTo>
                  <a:lnTo>
                    <a:pt x="10172" y="224666"/>
                  </a:lnTo>
                  <a:lnTo>
                    <a:pt x="23495" y="228575"/>
                  </a:lnTo>
                  <a:lnTo>
                    <a:pt x="36297" y="232028"/>
                  </a:lnTo>
                  <a:lnTo>
                    <a:pt x="48579" y="235026"/>
                  </a:lnTo>
                  <a:lnTo>
                    <a:pt x="60340" y="237568"/>
                  </a:lnTo>
                  <a:lnTo>
                    <a:pt x="71579" y="239655"/>
                  </a:lnTo>
                  <a:lnTo>
                    <a:pt x="85646" y="241792"/>
                  </a:lnTo>
                  <a:lnTo>
                    <a:pt x="98661" y="243282"/>
                  </a:lnTo>
                  <a:lnTo>
                    <a:pt x="110917" y="244176"/>
                  </a:lnTo>
                  <a:lnTo>
                    <a:pt x="122415" y="244474"/>
                  </a:lnTo>
                  <a:lnTo>
                    <a:pt x="133645" y="244194"/>
                  </a:lnTo>
                  <a:lnTo>
                    <a:pt x="147880" y="242873"/>
                  </a:lnTo>
                  <a:lnTo>
                    <a:pt x="160541" y="240471"/>
                  </a:lnTo>
                  <a:lnTo>
                    <a:pt x="171628" y="236988"/>
                  </a:lnTo>
                  <a:lnTo>
                    <a:pt x="181141" y="232422"/>
                  </a:lnTo>
                  <a:lnTo>
                    <a:pt x="194808" y="222120"/>
                  </a:lnTo>
                  <a:lnTo>
                    <a:pt x="202717" y="212291"/>
                  </a:lnTo>
                  <a:lnTo>
                    <a:pt x="207874" y="201087"/>
                  </a:lnTo>
                  <a:lnTo>
                    <a:pt x="210933" y="190617"/>
                  </a:lnTo>
                  <a:lnTo>
                    <a:pt x="212890" y="177979"/>
                  </a:lnTo>
                  <a:lnTo>
                    <a:pt x="212256" y="167341"/>
                  </a:lnTo>
                  <a:lnTo>
                    <a:pt x="210503" y="158579"/>
                  </a:lnTo>
                  <a:lnTo>
                    <a:pt x="206489" y="151714"/>
                  </a:lnTo>
                  <a:lnTo>
                    <a:pt x="200207" y="146745"/>
                  </a:lnTo>
                  <a:lnTo>
                    <a:pt x="189203" y="140250"/>
                  </a:lnTo>
                  <a:lnTo>
                    <a:pt x="176321" y="136227"/>
                  </a:lnTo>
                  <a:lnTo>
                    <a:pt x="158038" y="133651"/>
                  </a:lnTo>
                  <a:lnTo>
                    <a:pt x="144767" y="133159"/>
                  </a:lnTo>
                  <a:lnTo>
                    <a:pt x="137849" y="133242"/>
                  </a:lnTo>
                  <a:lnTo>
                    <a:pt x="125228" y="133809"/>
                  </a:lnTo>
                  <a:lnTo>
                    <a:pt x="112337" y="134913"/>
                  </a:lnTo>
                  <a:lnTo>
                    <a:pt x="105129" y="135708"/>
                  </a:lnTo>
                  <a:lnTo>
                    <a:pt x="92460" y="137291"/>
                  </a:lnTo>
                  <a:lnTo>
                    <a:pt x="80125" y="139075"/>
                  </a:lnTo>
                  <a:lnTo>
                    <a:pt x="76499" y="139633"/>
                  </a:lnTo>
                  <a:lnTo>
                    <a:pt x="63557" y="141564"/>
                  </a:lnTo>
                  <a:lnTo>
                    <a:pt x="51639" y="143239"/>
                  </a:lnTo>
                  <a:lnTo>
                    <a:pt x="43019" y="144410"/>
                  </a:lnTo>
                  <a:lnTo>
                    <a:pt x="35935" y="144993"/>
                  </a:lnTo>
                  <a:lnTo>
                    <a:pt x="25124" y="144993"/>
                  </a:lnTo>
                  <a:lnTo>
                    <a:pt x="21617" y="144261"/>
                  </a:lnTo>
                  <a:lnTo>
                    <a:pt x="18111" y="141339"/>
                  </a:lnTo>
                  <a:lnTo>
                    <a:pt x="18842" y="138563"/>
                  </a:lnTo>
                  <a:lnTo>
                    <a:pt x="22057" y="134473"/>
                  </a:lnTo>
                  <a:lnTo>
                    <a:pt x="50544" y="98977"/>
                  </a:lnTo>
                  <a:lnTo>
                    <a:pt x="57261" y="101897"/>
                  </a:lnTo>
                  <a:lnTo>
                    <a:pt x="63691" y="104161"/>
                  </a:lnTo>
                  <a:lnTo>
                    <a:pt x="69825" y="105770"/>
                  </a:lnTo>
                  <a:lnTo>
                    <a:pt x="75959" y="107377"/>
                  </a:lnTo>
                  <a:lnTo>
                    <a:pt x="82537" y="108179"/>
                  </a:lnTo>
                  <a:lnTo>
                    <a:pt x="95097" y="108179"/>
                  </a:lnTo>
                  <a:lnTo>
                    <a:pt x="101963" y="107448"/>
                  </a:lnTo>
                  <a:lnTo>
                    <a:pt x="110145" y="105986"/>
                  </a:lnTo>
                  <a:lnTo>
                    <a:pt x="123758" y="101976"/>
                  </a:lnTo>
                  <a:lnTo>
                    <a:pt x="135346" y="96345"/>
                  </a:lnTo>
                  <a:lnTo>
                    <a:pt x="147412" y="87978"/>
                  </a:lnTo>
                  <a:lnTo>
                    <a:pt x="156599" y="79256"/>
                  </a:lnTo>
                  <a:lnTo>
                    <a:pt x="165285" y="67931"/>
                  </a:lnTo>
                  <a:lnTo>
                    <a:pt x="171281" y="56685"/>
                  </a:lnTo>
                  <a:lnTo>
                    <a:pt x="175515" y="43312"/>
                  </a:lnTo>
                  <a:lnTo>
                    <a:pt x="176759" y="30610"/>
                  </a:lnTo>
                  <a:lnTo>
                    <a:pt x="176759" y="23305"/>
                  </a:lnTo>
                  <a:lnTo>
                    <a:pt x="176173" y="17024"/>
                  </a:lnTo>
                  <a:lnTo>
                    <a:pt x="175007" y="11763"/>
                  </a:lnTo>
                  <a:lnTo>
                    <a:pt x="173837" y="6504"/>
                  </a:lnTo>
                  <a:lnTo>
                    <a:pt x="172083" y="1683"/>
                  </a:lnTo>
                  <a:lnTo>
                    <a:pt x="169748" y="-2696"/>
                  </a:lnTo>
                  <a:lnTo>
                    <a:pt x="204368" y="-2696"/>
                  </a:lnTo>
                  <a:lnTo>
                    <a:pt x="208677" y="-3575"/>
                  </a:lnTo>
                  <a:lnTo>
                    <a:pt x="211893" y="-7077"/>
                  </a:lnTo>
                  <a:lnTo>
                    <a:pt x="212695" y="-11463"/>
                  </a:lnTo>
                  <a:lnTo>
                    <a:pt x="211893" y="-1584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3">
              <a:extLst>
                <a:ext uri="{FF2B5EF4-FFF2-40B4-BE49-F238E27FC236}">
                  <a16:creationId xmlns:a16="http://schemas.microsoft.com/office/drawing/2014/main" id="{F956573C-23B2-62AF-1D35-4571E7A944C8}"/>
                </a:ext>
              </a:extLst>
            </p:cNvPr>
            <p:cNvSpPr/>
            <p:nvPr/>
          </p:nvSpPr>
          <p:spPr>
            <a:xfrm>
              <a:off x="9045880" y="714585"/>
              <a:ext cx="125654" cy="187982"/>
            </a:xfrm>
            <a:custGeom>
              <a:avLst/>
              <a:gdLst/>
              <a:ahLst/>
              <a:cxnLst/>
              <a:rect l="l" t="t" r="r" b="b"/>
              <a:pathLst>
                <a:path w="142873" h="213743">
                  <a:moveTo>
                    <a:pt x="111974" y="66048"/>
                  </a:moveTo>
                  <a:lnTo>
                    <a:pt x="142873" y="0"/>
                  </a:lnTo>
                  <a:lnTo>
                    <a:pt x="82209" y="0"/>
                  </a:lnTo>
                  <a:lnTo>
                    <a:pt x="89013" y="134085"/>
                  </a:lnTo>
                  <a:lnTo>
                    <a:pt x="111974" y="66048"/>
                  </a:lnTo>
                  <a:close/>
                </a:path>
                <a:path w="142873" h="213743">
                  <a:moveTo>
                    <a:pt x="111974" y="66048"/>
                  </a:moveTo>
                  <a:lnTo>
                    <a:pt x="112539" y="66048"/>
                  </a:lnTo>
                  <a:lnTo>
                    <a:pt x="135219" y="134085"/>
                  </a:lnTo>
                  <a:lnTo>
                    <a:pt x="89013" y="134085"/>
                  </a:lnTo>
                  <a:lnTo>
                    <a:pt x="82209" y="0"/>
                  </a:lnTo>
                  <a:lnTo>
                    <a:pt x="0" y="213743"/>
                  </a:lnTo>
                  <a:lnTo>
                    <a:pt x="58964" y="213743"/>
                  </a:lnTo>
                  <a:lnTo>
                    <a:pt x="73703" y="176608"/>
                  </a:lnTo>
                  <a:lnTo>
                    <a:pt x="150242" y="176608"/>
                  </a:lnTo>
                  <a:lnTo>
                    <a:pt x="164134" y="213743"/>
                  </a:lnTo>
                  <a:lnTo>
                    <a:pt x="223380" y="213743"/>
                  </a:lnTo>
                  <a:lnTo>
                    <a:pt x="142873" y="0"/>
                  </a:lnTo>
                  <a:lnTo>
                    <a:pt x="111974" y="66048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6F0D5E2A-AFAB-EEC1-EC1B-14C728415B34}"/>
                </a:ext>
              </a:extLst>
            </p:cNvPr>
            <p:cNvSpPr/>
            <p:nvPr/>
          </p:nvSpPr>
          <p:spPr>
            <a:xfrm>
              <a:off x="9245092" y="693133"/>
              <a:ext cx="93001" cy="399774"/>
            </a:xfrm>
            <a:custGeom>
              <a:avLst/>
              <a:gdLst/>
              <a:ahLst/>
              <a:cxnLst/>
              <a:rect l="l" t="t" r="r" b="b"/>
              <a:pathLst>
                <a:path w="105746" h="454558">
                  <a:moveTo>
                    <a:pt x="18147" y="71672"/>
                  </a:moveTo>
                  <a:lnTo>
                    <a:pt x="18143" y="92701"/>
                  </a:lnTo>
                  <a:lnTo>
                    <a:pt x="0" y="92701"/>
                  </a:lnTo>
                  <a:lnTo>
                    <a:pt x="0" y="135227"/>
                  </a:lnTo>
                  <a:lnTo>
                    <a:pt x="18143" y="135227"/>
                  </a:lnTo>
                  <a:lnTo>
                    <a:pt x="18143" y="454558"/>
                  </a:lnTo>
                  <a:lnTo>
                    <a:pt x="69739" y="454558"/>
                  </a:lnTo>
                  <a:lnTo>
                    <a:pt x="69739" y="135227"/>
                  </a:lnTo>
                  <a:lnTo>
                    <a:pt x="105746" y="135227"/>
                  </a:lnTo>
                  <a:lnTo>
                    <a:pt x="105746" y="92701"/>
                  </a:lnTo>
                  <a:lnTo>
                    <a:pt x="69739" y="92701"/>
                  </a:lnTo>
                  <a:lnTo>
                    <a:pt x="69739" y="69170"/>
                  </a:lnTo>
                  <a:lnTo>
                    <a:pt x="72458" y="52905"/>
                  </a:lnTo>
                  <a:lnTo>
                    <a:pt x="81876" y="45399"/>
                  </a:lnTo>
                  <a:lnTo>
                    <a:pt x="87598" y="44791"/>
                  </a:lnTo>
                  <a:lnTo>
                    <a:pt x="94406" y="44791"/>
                  </a:lnTo>
                  <a:lnTo>
                    <a:pt x="99791" y="47059"/>
                  </a:lnTo>
                  <a:lnTo>
                    <a:pt x="105746" y="49612"/>
                  </a:lnTo>
                  <a:lnTo>
                    <a:pt x="105746" y="5101"/>
                  </a:lnTo>
                  <a:lnTo>
                    <a:pt x="98657" y="1414"/>
                  </a:lnTo>
                  <a:lnTo>
                    <a:pt x="91569" y="0"/>
                  </a:lnTo>
                  <a:lnTo>
                    <a:pt x="83632" y="0"/>
                  </a:lnTo>
                  <a:lnTo>
                    <a:pt x="70508" y="1259"/>
                  </a:lnTo>
                  <a:lnTo>
                    <a:pt x="58058" y="4973"/>
                  </a:lnTo>
                  <a:lnTo>
                    <a:pt x="46602" y="11039"/>
                  </a:lnTo>
                  <a:lnTo>
                    <a:pt x="36460" y="19359"/>
                  </a:lnTo>
                  <a:lnTo>
                    <a:pt x="32885" y="23246"/>
                  </a:lnTo>
                  <a:lnTo>
                    <a:pt x="24874" y="34686"/>
                  </a:lnTo>
                  <a:lnTo>
                    <a:pt x="20460" y="46198"/>
                  </a:lnTo>
                  <a:lnTo>
                    <a:pt x="18574" y="58340"/>
                  </a:lnTo>
                  <a:lnTo>
                    <a:pt x="18147" y="7167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443D866A-C015-4354-26CD-D9C750749938}"/>
                </a:ext>
              </a:extLst>
            </p:cNvPr>
            <p:cNvSpPr/>
            <p:nvPr/>
          </p:nvSpPr>
          <p:spPr>
            <a:xfrm>
              <a:off x="9341829" y="693144"/>
              <a:ext cx="92994" cy="209423"/>
            </a:xfrm>
            <a:custGeom>
              <a:avLst/>
              <a:gdLst/>
              <a:ahLst/>
              <a:cxnLst/>
              <a:rect l="l" t="t" r="r" b="b"/>
              <a:pathLst>
                <a:path w="105738" h="238122">
                  <a:moveTo>
                    <a:pt x="18147" y="71671"/>
                  </a:moveTo>
                  <a:lnTo>
                    <a:pt x="18143" y="92696"/>
                  </a:lnTo>
                  <a:lnTo>
                    <a:pt x="0" y="92696"/>
                  </a:lnTo>
                  <a:lnTo>
                    <a:pt x="0" y="135219"/>
                  </a:lnTo>
                  <a:lnTo>
                    <a:pt x="18143" y="135219"/>
                  </a:lnTo>
                  <a:lnTo>
                    <a:pt x="18143" y="238122"/>
                  </a:lnTo>
                  <a:lnTo>
                    <a:pt x="69735" y="238122"/>
                  </a:lnTo>
                  <a:lnTo>
                    <a:pt x="69735" y="135219"/>
                  </a:lnTo>
                  <a:lnTo>
                    <a:pt x="105738" y="135219"/>
                  </a:lnTo>
                  <a:lnTo>
                    <a:pt x="105738" y="92696"/>
                  </a:lnTo>
                  <a:lnTo>
                    <a:pt x="69735" y="92696"/>
                  </a:lnTo>
                  <a:lnTo>
                    <a:pt x="69735" y="69170"/>
                  </a:lnTo>
                  <a:lnTo>
                    <a:pt x="72454" y="52904"/>
                  </a:lnTo>
                  <a:lnTo>
                    <a:pt x="81872" y="45399"/>
                  </a:lnTo>
                  <a:lnTo>
                    <a:pt x="87594" y="44791"/>
                  </a:lnTo>
                  <a:lnTo>
                    <a:pt x="94399" y="44791"/>
                  </a:lnTo>
                  <a:lnTo>
                    <a:pt x="99783" y="47058"/>
                  </a:lnTo>
                  <a:lnTo>
                    <a:pt x="105738" y="49607"/>
                  </a:lnTo>
                  <a:lnTo>
                    <a:pt x="105738" y="5101"/>
                  </a:lnTo>
                  <a:lnTo>
                    <a:pt x="98649" y="1418"/>
                  </a:lnTo>
                  <a:lnTo>
                    <a:pt x="91565" y="0"/>
                  </a:lnTo>
                  <a:lnTo>
                    <a:pt x="83626" y="0"/>
                  </a:lnTo>
                  <a:lnTo>
                    <a:pt x="70504" y="1260"/>
                  </a:lnTo>
                  <a:lnTo>
                    <a:pt x="58054" y="4974"/>
                  </a:lnTo>
                  <a:lnTo>
                    <a:pt x="46597" y="11042"/>
                  </a:lnTo>
                  <a:lnTo>
                    <a:pt x="36455" y="19362"/>
                  </a:lnTo>
                  <a:lnTo>
                    <a:pt x="32885" y="23244"/>
                  </a:lnTo>
                  <a:lnTo>
                    <a:pt x="24873" y="34685"/>
                  </a:lnTo>
                  <a:lnTo>
                    <a:pt x="20459" y="46197"/>
                  </a:lnTo>
                  <a:lnTo>
                    <a:pt x="18573" y="58340"/>
                  </a:lnTo>
                  <a:lnTo>
                    <a:pt x="18147" y="7167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4EA0E961-19C7-27A3-DAE2-61A8440ABD8A}"/>
                </a:ext>
              </a:extLst>
            </p:cNvPr>
            <p:cNvSpPr/>
            <p:nvPr/>
          </p:nvSpPr>
          <p:spPr>
            <a:xfrm>
              <a:off x="9462004" y="695635"/>
              <a:ext cx="0" cy="206932"/>
            </a:xfrm>
            <a:custGeom>
              <a:avLst/>
              <a:gdLst/>
              <a:ahLst/>
              <a:cxnLst/>
              <a:rect l="l" t="t" r="r" b="b"/>
              <a:pathLst>
                <a:path h="235289">
                  <a:moveTo>
                    <a:pt x="0" y="0"/>
                  </a:moveTo>
                  <a:lnTo>
                    <a:pt x="0" y="235289"/>
                  </a:lnTo>
                </a:path>
              </a:pathLst>
            </a:custGeom>
            <a:grpFill/>
            <a:ln w="52861">
              <a:solidFill>
                <a:srgbClr val="0A7E36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032A01D8-7FF0-EF55-CD7C-984CE038C8DC}"/>
                </a:ext>
              </a:extLst>
            </p:cNvPr>
            <p:cNvSpPr/>
            <p:nvPr/>
          </p:nvSpPr>
          <p:spPr>
            <a:xfrm>
              <a:off x="9517096" y="774668"/>
              <a:ext cx="136127" cy="132138"/>
            </a:xfrm>
            <a:custGeom>
              <a:avLst/>
              <a:gdLst/>
              <a:ahLst/>
              <a:cxnLst/>
              <a:rect l="l" t="t" r="r" b="b"/>
              <a:pathLst>
                <a:path w="154782" h="150246">
                  <a:moveTo>
                    <a:pt x="63726" y="149715"/>
                  </a:moveTo>
                  <a:lnTo>
                    <a:pt x="77392" y="150246"/>
                  </a:lnTo>
                  <a:lnTo>
                    <a:pt x="93562" y="149488"/>
                  </a:lnTo>
                  <a:lnTo>
                    <a:pt x="108468" y="147062"/>
                  </a:lnTo>
                  <a:lnTo>
                    <a:pt x="121813" y="142738"/>
                  </a:lnTo>
                  <a:lnTo>
                    <a:pt x="133300" y="136287"/>
                  </a:lnTo>
                  <a:lnTo>
                    <a:pt x="142632" y="127479"/>
                  </a:lnTo>
                  <a:lnTo>
                    <a:pt x="149514" y="116086"/>
                  </a:lnTo>
                  <a:lnTo>
                    <a:pt x="153649" y="101877"/>
                  </a:lnTo>
                  <a:lnTo>
                    <a:pt x="154782" y="87595"/>
                  </a:lnTo>
                  <a:lnTo>
                    <a:pt x="154782" y="0"/>
                  </a:lnTo>
                  <a:lnTo>
                    <a:pt x="103187" y="0"/>
                  </a:lnTo>
                  <a:lnTo>
                    <a:pt x="103187" y="77674"/>
                  </a:lnTo>
                  <a:lnTo>
                    <a:pt x="101491" y="93122"/>
                  </a:lnTo>
                  <a:lnTo>
                    <a:pt x="94919" y="104024"/>
                  </a:lnTo>
                  <a:lnTo>
                    <a:pt x="81249" y="108984"/>
                  </a:lnTo>
                  <a:lnTo>
                    <a:pt x="77392" y="109141"/>
                  </a:lnTo>
                  <a:lnTo>
                    <a:pt x="62001" y="105563"/>
                  </a:lnTo>
                  <a:lnTo>
                    <a:pt x="54163" y="95759"/>
                  </a:lnTo>
                  <a:lnTo>
                    <a:pt x="51653" y="81125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87595"/>
                  </a:lnTo>
                  <a:lnTo>
                    <a:pt x="1597" y="104346"/>
                  </a:lnTo>
                  <a:lnTo>
                    <a:pt x="6190" y="118089"/>
                  </a:lnTo>
                  <a:lnTo>
                    <a:pt x="13483" y="129054"/>
                  </a:lnTo>
                  <a:lnTo>
                    <a:pt x="23180" y="137470"/>
                  </a:lnTo>
                  <a:lnTo>
                    <a:pt x="34984" y="143565"/>
                  </a:lnTo>
                  <a:lnTo>
                    <a:pt x="48598" y="147571"/>
                  </a:lnTo>
                  <a:lnTo>
                    <a:pt x="63726" y="14971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7C15DEB4-09FD-2E6F-3990-7BD34D2F8AF8}"/>
                </a:ext>
              </a:extLst>
            </p:cNvPr>
            <p:cNvSpPr/>
            <p:nvPr/>
          </p:nvSpPr>
          <p:spPr>
            <a:xfrm>
              <a:off x="9664530" y="770432"/>
              <a:ext cx="84100" cy="136375"/>
            </a:xfrm>
            <a:custGeom>
              <a:avLst/>
              <a:gdLst/>
              <a:ahLst/>
              <a:cxnLst/>
              <a:rect l="l" t="t" r="r" b="b"/>
              <a:pathLst>
                <a:path w="95625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5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5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7" y="86177"/>
                  </a:lnTo>
                  <a:lnTo>
                    <a:pt x="160167" y="80792"/>
                  </a:lnTo>
                  <a:lnTo>
                    <a:pt x="159080" y="64843"/>
                  </a:lnTo>
                  <a:lnTo>
                    <a:pt x="155866" y="50387"/>
                  </a:lnTo>
                  <a:lnTo>
                    <a:pt x="150590" y="37531"/>
                  </a:lnTo>
                  <a:lnTo>
                    <a:pt x="143319" y="26382"/>
                  </a:lnTo>
                  <a:lnTo>
                    <a:pt x="134120" y="17048"/>
                  </a:lnTo>
                  <a:lnTo>
                    <a:pt x="123060" y="9636"/>
                  </a:lnTo>
                  <a:lnTo>
                    <a:pt x="110206" y="4253"/>
                  </a:lnTo>
                  <a:lnTo>
                    <a:pt x="95625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3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810C3837-3842-91C0-CF5A-96B54D3ED528}"/>
                </a:ext>
              </a:extLst>
            </p:cNvPr>
            <p:cNvSpPr/>
            <p:nvPr/>
          </p:nvSpPr>
          <p:spPr>
            <a:xfrm>
              <a:off x="9826097" y="770426"/>
              <a:ext cx="134887" cy="322105"/>
            </a:xfrm>
            <a:custGeom>
              <a:avLst/>
              <a:gdLst/>
              <a:ahLst/>
              <a:cxnLst/>
              <a:rect l="l" t="t" r="r" b="b"/>
              <a:pathLst>
                <a:path w="153371" h="366245">
                  <a:moveTo>
                    <a:pt x="153371" y="150249"/>
                  </a:moveTo>
                  <a:lnTo>
                    <a:pt x="153371" y="60382"/>
                  </a:lnTo>
                  <a:lnTo>
                    <a:pt x="152205" y="44537"/>
                  </a:lnTo>
                  <a:lnTo>
                    <a:pt x="148585" y="30614"/>
                  </a:lnTo>
                  <a:lnTo>
                    <a:pt x="142333" y="18920"/>
                  </a:lnTo>
                  <a:lnTo>
                    <a:pt x="133267" y="9764"/>
                  </a:lnTo>
                  <a:lnTo>
                    <a:pt x="121207" y="3457"/>
                  </a:lnTo>
                  <a:lnTo>
                    <a:pt x="105973" y="307"/>
                  </a:lnTo>
                  <a:lnTo>
                    <a:pt x="98658" y="0"/>
                  </a:lnTo>
                  <a:lnTo>
                    <a:pt x="84906" y="1142"/>
                  </a:lnTo>
                  <a:lnTo>
                    <a:pt x="72903" y="4898"/>
                  </a:lnTo>
                  <a:lnTo>
                    <a:pt x="62380" y="11762"/>
                  </a:lnTo>
                  <a:lnTo>
                    <a:pt x="53066" y="22226"/>
                  </a:lnTo>
                  <a:lnTo>
                    <a:pt x="51595" y="23529"/>
                  </a:lnTo>
                  <a:lnTo>
                    <a:pt x="51595" y="4817"/>
                  </a:lnTo>
                  <a:lnTo>
                    <a:pt x="0" y="4817"/>
                  </a:lnTo>
                  <a:lnTo>
                    <a:pt x="0" y="366245"/>
                  </a:lnTo>
                  <a:lnTo>
                    <a:pt x="51595" y="366245"/>
                  </a:lnTo>
                  <a:lnTo>
                    <a:pt x="51595" y="74839"/>
                  </a:lnTo>
                  <a:lnTo>
                    <a:pt x="53372" y="59821"/>
                  </a:lnTo>
                  <a:lnTo>
                    <a:pt x="59627" y="48120"/>
                  </a:lnTo>
                  <a:lnTo>
                    <a:pt x="71746" y="41728"/>
                  </a:lnTo>
                  <a:lnTo>
                    <a:pt x="78530" y="41104"/>
                  </a:lnTo>
                  <a:lnTo>
                    <a:pt x="93656" y="45704"/>
                  </a:lnTo>
                  <a:lnTo>
                    <a:pt x="100252" y="56802"/>
                  </a:lnTo>
                  <a:lnTo>
                    <a:pt x="101811" y="70344"/>
                  </a:lnTo>
                  <a:lnTo>
                    <a:pt x="101775" y="150249"/>
                  </a:lnTo>
                  <a:lnTo>
                    <a:pt x="153371" y="15024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4DB66918-9FC5-79C7-CEF2-D59322F49E1E}"/>
                </a:ext>
              </a:extLst>
            </p:cNvPr>
            <p:cNvSpPr/>
            <p:nvPr/>
          </p:nvSpPr>
          <p:spPr>
            <a:xfrm>
              <a:off x="9970040" y="770432"/>
              <a:ext cx="101470" cy="136375"/>
            </a:xfrm>
            <a:custGeom>
              <a:avLst/>
              <a:gdLst/>
              <a:ahLst/>
              <a:cxnLst/>
              <a:rect l="l" t="t" r="r" b="b"/>
              <a:pathLst>
                <a:path w="115375" h="155063">
                  <a:moveTo>
                    <a:pt x="1142" y="64909"/>
                  </a:moveTo>
                  <a:lnTo>
                    <a:pt x="0" y="79089"/>
                  </a:lnTo>
                  <a:lnTo>
                    <a:pt x="1403" y="93844"/>
                  </a:lnTo>
                  <a:lnTo>
                    <a:pt x="5434" y="107453"/>
                  </a:lnTo>
                  <a:lnTo>
                    <a:pt x="11823" y="119729"/>
                  </a:lnTo>
                  <a:lnTo>
                    <a:pt x="20300" y="130485"/>
                  </a:lnTo>
                  <a:lnTo>
                    <a:pt x="30597" y="139532"/>
                  </a:lnTo>
                  <a:lnTo>
                    <a:pt x="42443" y="146684"/>
                  </a:lnTo>
                  <a:lnTo>
                    <a:pt x="55569" y="151753"/>
                  </a:lnTo>
                  <a:lnTo>
                    <a:pt x="69706" y="154550"/>
                  </a:lnTo>
                  <a:lnTo>
                    <a:pt x="79091" y="155063"/>
                  </a:lnTo>
                  <a:lnTo>
                    <a:pt x="91818" y="154148"/>
                  </a:lnTo>
                  <a:lnTo>
                    <a:pt x="104276" y="151314"/>
                  </a:lnTo>
                  <a:lnTo>
                    <a:pt x="115375" y="146841"/>
                  </a:lnTo>
                  <a:lnTo>
                    <a:pt x="115375" y="103183"/>
                  </a:lnTo>
                  <a:lnTo>
                    <a:pt x="104407" y="110056"/>
                  </a:lnTo>
                  <a:lnTo>
                    <a:pt x="91799" y="113036"/>
                  </a:lnTo>
                  <a:lnTo>
                    <a:pt x="74969" y="110489"/>
                  </a:lnTo>
                  <a:lnTo>
                    <a:pt x="63506" y="103158"/>
                  </a:lnTo>
                  <a:lnTo>
                    <a:pt x="56009" y="91908"/>
                  </a:lnTo>
                  <a:lnTo>
                    <a:pt x="53294" y="77532"/>
                  </a:lnTo>
                  <a:lnTo>
                    <a:pt x="53294" y="77389"/>
                  </a:lnTo>
                  <a:lnTo>
                    <a:pt x="56113" y="63186"/>
                  </a:lnTo>
                  <a:lnTo>
                    <a:pt x="63834" y="51864"/>
                  </a:lnTo>
                  <a:lnTo>
                    <a:pt x="75348" y="44448"/>
                  </a:lnTo>
                  <a:lnTo>
                    <a:pt x="88728" y="41954"/>
                  </a:lnTo>
                  <a:lnTo>
                    <a:pt x="101420" y="44350"/>
                  </a:lnTo>
                  <a:lnTo>
                    <a:pt x="112802" y="50337"/>
                  </a:lnTo>
                  <a:lnTo>
                    <a:pt x="115375" y="52161"/>
                  </a:lnTo>
                  <a:lnTo>
                    <a:pt x="115375" y="8503"/>
                  </a:lnTo>
                  <a:lnTo>
                    <a:pt x="103697" y="3458"/>
                  </a:lnTo>
                  <a:lnTo>
                    <a:pt x="91166" y="645"/>
                  </a:lnTo>
                  <a:lnTo>
                    <a:pt x="81360" y="0"/>
                  </a:lnTo>
                  <a:lnTo>
                    <a:pt x="66443" y="1189"/>
                  </a:lnTo>
                  <a:lnTo>
                    <a:pt x="52489" y="4657"/>
                  </a:lnTo>
                  <a:lnTo>
                    <a:pt x="39716" y="10254"/>
                  </a:lnTo>
                  <a:lnTo>
                    <a:pt x="28339" y="17829"/>
                  </a:lnTo>
                  <a:lnTo>
                    <a:pt x="18576" y="27232"/>
                  </a:lnTo>
                  <a:lnTo>
                    <a:pt x="10644" y="38313"/>
                  </a:lnTo>
                  <a:lnTo>
                    <a:pt x="4761" y="50922"/>
                  </a:lnTo>
                  <a:lnTo>
                    <a:pt x="1142" y="6490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21">
              <a:extLst>
                <a:ext uri="{FF2B5EF4-FFF2-40B4-BE49-F238E27FC236}">
                  <a16:creationId xmlns:a16="http://schemas.microsoft.com/office/drawing/2014/main" id="{B815C219-6873-FBA1-4A7E-10172B8DD097}"/>
                </a:ext>
              </a:extLst>
            </p:cNvPr>
            <p:cNvSpPr/>
            <p:nvPr/>
          </p:nvSpPr>
          <p:spPr>
            <a:xfrm>
              <a:off x="10090215" y="770432"/>
              <a:ext cx="84101" cy="136375"/>
            </a:xfrm>
            <a:custGeom>
              <a:avLst/>
              <a:gdLst/>
              <a:ahLst/>
              <a:cxnLst/>
              <a:rect l="l" t="t" r="r" b="b"/>
              <a:pathLst>
                <a:path w="95626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6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6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8" y="86177"/>
                  </a:lnTo>
                  <a:lnTo>
                    <a:pt x="160168" y="80792"/>
                  </a:lnTo>
                  <a:lnTo>
                    <a:pt x="159082" y="64843"/>
                  </a:lnTo>
                  <a:lnTo>
                    <a:pt x="155867" y="50387"/>
                  </a:lnTo>
                  <a:lnTo>
                    <a:pt x="150591" y="37531"/>
                  </a:lnTo>
                  <a:lnTo>
                    <a:pt x="143320" y="26383"/>
                  </a:lnTo>
                  <a:lnTo>
                    <a:pt x="134121" y="17048"/>
                  </a:lnTo>
                  <a:lnTo>
                    <a:pt x="123061" y="9636"/>
                  </a:lnTo>
                  <a:lnTo>
                    <a:pt x="110207" y="4253"/>
                  </a:lnTo>
                  <a:lnTo>
                    <a:pt x="95626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4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2">
              <a:extLst>
                <a:ext uri="{FF2B5EF4-FFF2-40B4-BE49-F238E27FC236}">
                  <a16:creationId xmlns:a16="http://schemas.microsoft.com/office/drawing/2014/main" id="{E544A765-A406-2A09-EB65-A6F89A31562C}"/>
                </a:ext>
              </a:extLst>
            </p:cNvPr>
            <p:cNvSpPr/>
            <p:nvPr/>
          </p:nvSpPr>
          <p:spPr>
            <a:xfrm>
              <a:off x="9046867" y="894437"/>
              <a:ext cx="196958" cy="200450"/>
            </a:xfrm>
            <a:custGeom>
              <a:avLst/>
              <a:gdLst/>
              <a:ahLst/>
              <a:cxnLst/>
              <a:rect l="l" t="t" r="r" b="b"/>
              <a:pathLst>
                <a:path w="223949" h="227919">
                  <a:moveTo>
                    <a:pt x="76248" y="165926"/>
                  </a:moveTo>
                  <a:lnTo>
                    <a:pt x="68076" y="154885"/>
                  </a:lnTo>
                  <a:lnTo>
                    <a:pt x="62248" y="142097"/>
                  </a:lnTo>
                  <a:lnTo>
                    <a:pt x="58818" y="128192"/>
                  </a:lnTo>
                  <a:lnTo>
                    <a:pt x="57830" y="115376"/>
                  </a:lnTo>
                  <a:lnTo>
                    <a:pt x="59029" y="101136"/>
                  </a:lnTo>
                  <a:lnTo>
                    <a:pt x="62608" y="87292"/>
                  </a:lnTo>
                  <a:lnTo>
                    <a:pt x="68541" y="74528"/>
                  </a:lnTo>
                  <a:lnTo>
                    <a:pt x="76801" y="63527"/>
                  </a:lnTo>
                  <a:lnTo>
                    <a:pt x="87364" y="54973"/>
                  </a:lnTo>
                  <a:lnTo>
                    <a:pt x="100202" y="49549"/>
                  </a:lnTo>
                  <a:lnTo>
                    <a:pt x="113393" y="47909"/>
                  </a:lnTo>
                  <a:lnTo>
                    <a:pt x="127322" y="49835"/>
                  </a:lnTo>
                  <a:lnTo>
                    <a:pt x="139271" y="55319"/>
                  </a:lnTo>
                  <a:lnTo>
                    <a:pt x="149091" y="63916"/>
                  </a:lnTo>
                  <a:lnTo>
                    <a:pt x="156635" y="75185"/>
                  </a:lnTo>
                  <a:lnTo>
                    <a:pt x="159599" y="81925"/>
                  </a:lnTo>
                  <a:lnTo>
                    <a:pt x="212328" y="59814"/>
                  </a:lnTo>
                  <a:lnTo>
                    <a:pt x="205560" y="47146"/>
                  </a:lnTo>
                  <a:lnTo>
                    <a:pt x="197668" y="35989"/>
                  </a:lnTo>
                  <a:lnTo>
                    <a:pt x="188698" y="26341"/>
                  </a:lnTo>
                  <a:lnTo>
                    <a:pt x="178700" y="18199"/>
                  </a:lnTo>
                  <a:lnTo>
                    <a:pt x="167719" y="11561"/>
                  </a:lnTo>
                  <a:lnTo>
                    <a:pt x="155806" y="6425"/>
                  </a:lnTo>
                  <a:lnTo>
                    <a:pt x="143006" y="2788"/>
                  </a:lnTo>
                  <a:lnTo>
                    <a:pt x="129367" y="648"/>
                  </a:lnTo>
                  <a:lnTo>
                    <a:pt x="115945" y="0"/>
                  </a:lnTo>
                  <a:lnTo>
                    <a:pt x="100288" y="817"/>
                  </a:lnTo>
                  <a:lnTo>
                    <a:pt x="85493" y="3227"/>
                  </a:lnTo>
                  <a:lnTo>
                    <a:pt x="71631" y="7170"/>
                  </a:lnTo>
                  <a:lnTo>
                    <a:pt x="58775" y="12582"/>
                  </a:lnTo>
                  <a:lnTo>
                    <a:pt x="46994" y="19404"/>
                  </a:lnTo>
                  <a:lnTo>
                    <a:pt x="36360" y="27572"/>
                  </a:lnTo>
                  <a:lnTo>
                    <a:pt x="26945" y="37027"/>
                  </a:lnTo>
                  <a:lnTo>
                    <a:pt x="18818" y="47705"/>
                  </a:lnTo>
                  <a:lnTo>
                    <a:pt x="12052" y="59546"/>
                  </a:lnTo>
                  <a:lnTo>
                    <a:pt x="6718" y="72489"/>
                  </a:lnTo>
                  <a:lnTo>
                    <a:pt x="2886" y="86470"/>
                  </a:lnTo>
                  <a:lnTo>
                    <a:pt x="628" y="101430"/>
                  </a:lnTo>
                  <a:lnTo>
                    <a:pt x="0" y="115092"/>
                  </a:lnTo>
                  <a:lnTo>
                    <a:pt x="867" y="130637"/>
                  </a:lnTo>
                  <a:lnTo>
                    <a:pt x="3415" y="145300"/>
                  </a:lnTo>
                  <a:lnTo>
                    <a:pt x="7567" y="159008"/>
                  </a:lnTo>
                  <a:lnTo>
                    <a:pt x="13243" y="171690"/>
                  </a:lnTo>
                  <a:lnTo>
                    <a:pt x="20365" y="183274"/>
                  </a:lnTo>
                  <a:lnTo>
                    <a:pt x="28854" y="193688"/>
                  </a:lnTo>
                  <a:lnTo>
                    <a:pt x="38633" y="202860"/>
                  </a:lnTo>
                  <a:lnTo>
                    <a:pt x="49621" y="210719"/>
                  </a:lnTo>
                  <a:lnTo>
                    <a:pt x="61741" y="217193"/>
                  </a:lnTo>
                  <a:lnTo>
                    <a:pt x="74913" y="222209"/>
                  </a:lnTo>
                  <a:lnTo>
                    <a:pt x="89061" y="225697"/>
                  </a:lnTo>
                  <a:lnTo>
                    <a:pt x="104104" y="227584"/>
                  </a:lnTo>
                  <a:lnTo>
                    <a:pt x="113958" y="227919"/>
                  </a:lnTo>
                  <a:lnTo>
                    <a:pt x="127666" y="227263"/>
                  </a:lnTo>
                  <a:lnTo>
                    <a:pt x="140861" y="225264"/>
                  </a:lnTo>
                  <a:lnTo>
                    <a:pt x="153459" y="221872"/>
                  </a:lnTo>
                  <a:lnTo>
                    <a:pt x="165379" y="217039"/>
                  </a:lnTo>
                  <a:lnTo>
                    <a:pt x="176537" y="210717"/>
                  </a:lnTo>
                  <a:lnTo>
                    <a:pt x="186853" y="202857"/>
                  </a:lnTo>
                  <a:lnTo>
                    <a:pt x="196242" y="193410"/>
                  </a:lnTo>
                  <a:lnTo>
                    <a:pt x="202123" y="185962"/>
                  </a:lnTo>
                  <a:lnTo>
                    <a:pt x="209400" y="174312"/>
                  </a:lnTo>
                  <a:lnTo>
                    <a:pt x="214829" y="162579"/>
                  </a:lnTo>
                  <a:lnTo>
                    <a:pt x="218687" y="150677"/>
                  </a:lnTo>
                  <a:lnTo>
                    <a:pt x="221254" y="138523"/>
                  </a:lnTo>
                  <a:lnTo>
                    <a:pt x="222806" y="126034"/>
                  </a:lnTo>
                  <a:lnTo>
                    <a:pt x="223622" y="113125"/>
                  </a:lnTo>
                  <a:lnTo>
                    <a:pt x="223949" y="101488"/>
                  </a:lnTo>
                  <a:lnTo>
                    <a:pt x="113677" y="101488"/>
                  </a:lnTo>
                  <a:lnTo>
                    <a:pt x="113677" y="145141"/>
                  </a:lnTo>
                  <a:lnTo>
                    <a:pt x="159034" y="145141"/>
                  </a:lnTo>
                  <a:lnTo>
                    <a:pt x="155348" y="159546"/>
                  </a:lnTo>
                  <a:lnTo>
                    <a:pt x="147697" y="170449"/>
                  </a:lnTo>
                  <a:lnTo>
                    <a:pt x="136737" y="177831"/>
                  </a:lnTo>
                  <a:lnTo>
                    <a:pt x="123121" y="181677"/>
                  </a:lnTo>
                  <a:lnTo>
                    <a:pt x="114242" y="182279"/>
                  </a:lnTo>
                  <a:lnTo>
                    <a:pt x="99388" y="180252"/>
                  </a:lnTo>
                  <a:lnTo>
                    <a:pt x="86704" y="174591"/>
                  </a:lnTo>
                  <a:lnTo>
                    <a:pt x="76248" y="165926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23">
              <a:extLst>
                <a:ext uri="{FF2B5EF4-FFF2-40B4-BE49-F238E27FC236}">
                  <a16:creationId xmlns:a16="http://schemas.microsoft.com/office/drawing/2014/main" id="{F01102A1-C24F-C55E-3D04-64BF858BAFFB}"/>
                </a:ext>
              </a:extLst>
            </p:cNvPr>
            <p:cNvSpPr/>
            <p:nvPr/>
          </p:nvSpPr>
          <p:spPr>
            <a:xfrm>
              <a:off x="9331100" y="956518"/>
              <a:ext cx="90222" cy="136375"/>
            </a:xfrm>
            <a:custGeom>
              <a:avLst/>
              <a:gdLst/>
              <a:ahLst/>
              <a:cxnLst/>
              <a:rect l="l" t="t" r="r" b="b"/>
              <a:pathLst>
                <a:path w="102586" h="155063">
                  <a:moveTo>
                    <a:pt x="87595" y="110271"/>
                  </a:moveTo>
                  <a:lnTo>
                    <a:pt x="72444" y="107302"/>
                  </a:lnTo>
                  <a:lnTo>
                    <a:pt x="84518" y="155022"/>
                  </a:lnTo>
                  <a:lnTo>
                    <a:pt x="87595" y="155063"/>
                  </a:lnTo>
                  <a:lnTo>
                    <a:pt x="102586" y="154077"/>
                  </a:lnTo>
                  <a:lnTo>
                    <a:pt x="98087" y="108941"/>
                  </a:lnTo>
                  <a:lnTo>
                    <a:pt x="87595" y="110271"/>
                  </a:lnTo>
                  <a:close/>
                </a:path>
                <a:path w="102586" h="155063">
                  <a:moveTo>
                    <a:pt x="45023" y="8691"/>
                  </a:moveTo>
                  <a:lnTo>
                    <a:pt x="32919" y="15318"/>
                  </a:lnTo>
                  <a:lnTo>
                    <a:pt x="22303" y="23727"/>
                  </a:lnTo>
                  <a:lnTo>
                    <a:pt x="13443" y="33868"/>
                  </a:lnTo>
                  <a:lnTo>
                    <a:pt x="6606" y="45691"/>
                  </a:lnTo>
                  <a:lnTo>
                    <a:pt x="2058" y="59146"/>
                  </a:lnTo>
                  <a:lnTo>
                    <a:pt x="68" y="74184"/>
                  </a:lnTo>
                  <a:lnTo>
                    <a:pt x="0" y="77673"/>
                  </a:lnTo>
                  <a:lnTo>
                    <a:pt x="1409" y="93062"/>
                  </a:lnTo>
                  <a:lnTo>
                    <a:pt x="5456" y="106860"/>
                  </a:lnTo>
                  <a:lnTo>
                    <a:pt x="11865" y="119020"/>
                  </a:lnTo>
                  <a:lnTo>
                    <a:pt x="20360" y="129497"/>
                  </a:lnTo>
                  <a:lnTo>
                    <a:pt x="30667" y="138244"/>
                  </a:lnTo>
                  <a:lnTo>
                    <a:pt x="42512" y="145216"/>
                  </a:lnTo>
                  <a:lnTo>
                    <a:pt x="55618" y="150367"/>
                  </a:lnTo>
                  <a:lnTo>
                    <a:pt x="69712" y="153651"/>
                  </a:lnTo>
                  <a:lnTo>
                    <a:pt x="84518" y="155022"/>
                  </a:lnTo>
                  <a:lnTo>
                    <a:pt x="72444" y="107302"/>
                  </a:lnTo>
                  <a:lnTo>
                    <a:pt x="61641" y="99204"/>
                  </a:lnTo>
                  <a:lnTo>
                    <a:pt x="55602" y="87188"/>
                  </a:lnTo>
                  <a:lnTo>
                    <a:pt x="54428" y="77673"/>
                  </a:lnTo>
                  <a:lnTo>
                    <a:pt x="57063" y="63978"/>
                  </a:lnTo>
                  <a:lnTo>
                    <a:pt x="64696" y="53011"/>
                  </a:lnTo>
                  <a:lnTo>
                    <a:pt x="76915" y="46242"/>
                  </a:lnTo>
                  <a:lnTo>
                    <a:pt x="87595" y="44787"/>
                  </a:lnTo>
                  <a:lnTo>
                    <a:pt x="102689" y="47875"/>
                  </a:lnTo>
                  <a:lnTo>
                    <a:pt x="113475" y="56158"/>
                  </a:lnTo>
                  <a:lnTo>
                    <a:pt x="119541" y="68166"/>
                  </a:lnTo>
                  <a:lnTo>
                    <a:pt x="120761" y="77673"/>
                  </a:lnTo>
                  <a:lnTo>
                    <a:pt x="118103" y="91615"/>
                  </a:lnTo>
                  <a:lnTo>
                    <a:pt x="110407" y="102442"/>
                  </a:lnTo>
                  <a:lnTo>
                    <a:pt x="98087" y="108941"/>
                  </a:lnTo>
                  <a:lnTo>
                    <a:pt x="102586" y="154077"/>
                  </a:lnTo>
                  <a:lnTo>
                    <a:pt x="116887" y="151157"/>
                  </a:lnTo>
                  <a:lnTo>
                    <a:pt x="130230" y="146352"/>
                  </a:lnTo>
                  <a:lnTo>
                    <a:pt x="142345" y="139717"/>
                  </a:lnTo>
                  <a:lnTo>
                    <a:pt x="152966" y="131304"/>
                  </a:lnTo>
                  <a:lnTo>
                    <a:pt x="161823" y="121164"/>
                  </a:lnTo>
                  <a:lnTo>
                    <a:pt x="168648" y="109351"/>
                  </a:lnTo>
                  <a:lnTo>
                    <a:pt x="173174" y="95917"/>
                  </a:lnTo>
                  <a:lnTo>
                    <a:pt x="175130" y="80913"/>
                  </a:lnTo>
                  <a:lnTo>
                    <a:pt x="175190" y="77673"/>
                  </a:lnTo>
                  <a:lnTo>
                    <a:pt x="173793" y="62296"/>
                  </a:lnTo>
                  <a:lnTo>
                    <a:pt x="169781" y="48491"/>
                  </a:lnTo>
                  <a:lnTo>
                    <a:pt x="163421" y="36308"/>
                  </a:lnTo>
                  <a:lnTo>
                    <a:pt x="154981" y="25795"/>
                  </a:lnTo>
                  <a:lnTo>
                    <a:pt x="144726" y="17004"/>
                  </a:lnTo>
                  <a:lnTo>
                    <a:pt x="132924" y="9983"/>
                  </a:lnTo>
                  <a:lnTo>
                    <a:pt x="119842" y="4784"/>
                  </a:lnTo>
                  <a:lnTo>
                    <a:pt x="105748" y="1455"/>
                  </a:lnTo>
                  <a:lnTo>
                    <a:pt x="90908" y="47"/>
                  </a:lnTo>
                  <a:lnTo>
                    <a:pt x="87595" y="0"/>
                  </a:lnTo>
                  <a:lnTo>
                    <a:pt x="72628" y="982"/>
                  </a:lnTo>
                  <a:lnTo>
                    <a:pt x="58349" y="3896"/>
                  </a:lnTo>
                  <a:lnTo>
                    <a:pt x="45023" y="869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24">
              <a:extLst>
                <a:ext uri="{FF2B5EF4-FFF2-40B4-BE49-F238E27FC236}">
                  <a16:creationId xmlns:a16="http://schemas.microsoft.com/office/drawing/2014/main" id="{02635577-677F-9DFC-5766-EE2503712D5D}"/>
                </a:ext>
              </a:extLst>
            </p:cNvPr>
            <p:cNvSpPr/>
            <p:nvPr/>
          </p:nvSpPr>
          <p:spPr>
            <a:xfrm>
              <a:off x="9496643" y="881720"/>
              <a:ext cx="149089" cy="211172"/>
            </a:xfrm>
            <a:custGeom>
              <a:avLst/>
              <a:gdLst/>
              <a:ahLst/>
              <a:cxnLst/>
              <a:rect l="l" t="t" r="r" b="b"/>
              <a:pathLst>
                <a:path w="169520" h="240110">
                  <a:moveTo>
                    <a:pt x="51595" y="235289"/>
                  </a:moveTo>
                  <a:lnTo>
                    <a:pt x="51595" y="219132"/>
                  </a:lnTo>
                  <a:lnTo>
                    <a:pt x="52160" y="219132"/>
                  </a:lnTo>
                  <a:lnTo>
                    <a:pt x="61003" y="228850"/>
                  </a:lnTo>
                  <a:lnTo>
                    <a:pt x="57106" y="184250"/>
                  </a:lnTo>
                  <a:lnTo>
                    <a:pt x="51067" y="172234"/>
                  </a:lnTo>
                  <a:lnTo>
                    <a:pt x="49893" y="162720"/>
                  </a:lnTo>
                  <a:lnTo>
                    <a:pt x="52528" y="149025"/>
                  </a:lnTo>
                  <a:lnTo>
                    <a:pt x="60161" y="138057"/>
                  </a:lnTo>
                  <a:lnTo>
                    <a:pt x="72380" y="131288"/>
                  </a:lnTo>
                  <a:lnTo>
                    <a:pt x="83059" y="129834"/>
                  </a:lnTo>
                  <a:lnTo>
                    <a:pt x="98153" y="132922"/>
                  </a:lnTo>
                  <a:lnTo>
                    <a:pt x="108939" y="141205"/>
                  </a:lnTo>
                  <a:lnTo>
                    <a:pt x="115006" y="153212"/>
                  </a:lnTo>
                  <a:lnTo>
                    <a:pt x="116670" y="87783"/>
                  </a:lnTo>
                  <a:lnTo>
                    <a:pt x="102287" y="85252"/>
                  </a:lnTo>
                  <a:lnTo>
                    <a:pt x="96667" y="85046"/>
                  </a:lnTo>
                  <a:lnTo>
                    <a:pt x="83643" y="86313"/>
                  </a:lnTo>
                  <a:lnTo>
                    <a:pt x="71104" y="90131"/>
                  </a:lnTo>
                  <a:lnTo>
                    <a:pt x="59766" y="96533"/>
                  </a:lnTo>
                  <a:lnTo>
                    <a:pt x="51595" y="104039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235289"/>
                  </a:lnTo>
                  <a:lnTo>
                    <a:pt x="51595" y="235289"/>
                  </a:lnTo>
                  <a:close/>
                </a:path>
                <a:path w="169520" h="240110">
                  <a:moveTo>
                    <a:pt x="115006" y="153212"/>
                  </a:moveTo>
                  <a:lnTo>
                    <a:pt x="116226" y="162720"/>
                  </a:lnTo>
                  <a:lnTo>
                    <a:pt x="113568" y="176661"/>
                  </a:lnTo>
                  <a:lnTo>
                    <a:pt x="105872" y="187488"/>
                  </a:lnTo>
                  <a:lnTo>
                    <a:pt x="93552" y="193988"/>
                  </a:lnTo>
                  <a:lnTo>
                    <a:pt x="83059" y="195318"/>
                  </a:lnTo>
                  <a:lnTo>
                    <a:pt x="67908" y="192349"/>
                  </a:lnTo>
                  <a:lnTo>
                    <a:pt x="57106" y="184250"/>
                  </a:lnTo>
                  <a:lnTo>
                    <a:pt x="61003" y="228850"/>
                  </a:lnTo>
                  <a:lnTo>
                    <a:pt x="72266" y="235479"/>
                  </a:lnTo>
                  <a:lnTo>
                    <a:pt x="85012" y="239170"/>
                  </a:lnTo>
                  <a:lnTo>
                    <a:pt x="96098" y="240110"/>
                  </a:lnTo>
                  <a:lnTo>
                    <a:pt x="110966" y="238646"/>
                  </a:lnTo>
                  <a:lnTo>
                    <a:pt x="124538" y="234454"/>
                  </a:lnTo>
                  <a:lnTo>
                    <a:pt x="136644" y="227829"/>
                  </a:lnTo>
                  <a:lnTo>
                    <a:pt x="147116" y="219068"/>
                  </a:lnTo>
                  <a:lnTo>
                    <a:pt x="155787" y="208470"/>
                  </a:lnTo>
                  <a:lnTo>
                    <a:pt x="162487" y="196329"/>
                  </a:lnTo>
                  <a:lnTo>
                    <a:pt x="167048" y="182942"/>
                  </a:lnTo>
                  <a:lnTo>
                    <a:pt x="169302" y="168608"/>
                  </a:lnTo>
                  <a:lnTo>
                    <a:pt x="169520" y="162435"/>
                  </a:lnTo>
                  <a:lnTo>
                    <a:pt x="168273" y="147802"/>
                  </a:lnTo>
                  <a:lnTo>
                    <a:pt x="164645" y="133985"/>
                  </a:lnTo>
                  <a:lnTo>
                    <a:pt x="158803" y="121287"/>
                  </a:lnTo>
                  <a:lnTo>
                    <a:pt x="150917" y="110013"/>
                  </a:lnTo>
                  <a:lnTo>
                    <a:pt x="141153" y="100468"/>
                  </a:lnTo>
                  <a:lnTo>
                    <a:pt x="129682" y="92956"/>
                  </a:lnTo>
                  <a:lnTo>
                    <a:pt x="116670" y="87783"/>
                  </a:lnTo>
                  <a:lnTo>
                    <a:pt x="115006" y="15321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ject 25">
              <a:extLst>
                <a:ext uri="{FF2B5EF4-FFF2-40B4-BE49-F238E27FC236}">
                  <a16:creationId xmlns:a16="http://schemas.microsoft.com/office/drawing/2014/main" id="{76456D86-6D67-267A-D0BE-E273F51C6FB0}"/>
                </a:ext>
              </a:extLst>
            </p:cNvPr>
            <p:cNvSpPr/>
            <p:nvPr/>
          </p:nvSpPr>
          <p:spPr>
            <a:xfrm>
              <a:off x="9658957" y="956518"/>
              <a:ext cx="104137" cy="136375"/>
            </a:xfrm>
            <a:custGeom>
              <a:avLst/>
              <a:gdLst/>
              <a:ahLst/>
              <a:cxnLst/>
              <a:rect l="l" t="t" r="r" b="b"/>
              <a:pathLst>
                <a:path w="118408" h="155063">
                  <a:moveTo>
                    <a:pt x="53294" y="77673"/>
                  </a:moveTo>
                  <a:lnTo>
                    <a:pt x="55929" y="63978"/>
                  </a:lnTo>
                  <a:lnTo>
                    <a:pt x="63561" y="53011"/>
                  </a:lnTo>
                  <a:lnTo>
                    <a:pt x="75781" y="46242"/>
                  </a:lnTo>
                  <a:lnTo>
                    <a:pt x="86461" y="44787"/>
                  </a:lnTo>
                  <a:lnTo>
                    <a:pt x="101555" y="47875"/>
                  </a:lnTo>
                  <a:lnTo>
                    <a:pt x="112341" y="56158"/>
                  </a:lnTo>
                  <a:lnTo>
                    <a:pt x="118408" y="68165"/>
                  </a:lnTo>
                  <a:lnTo>
                    <a:pt x="117929" y="4817"/>
                  </a:lnTo>
                  <a:lnTo>
                    <a:pt x="117929" y="18992"/>
                  </a:lnTo>
                  <a:lnTo>
                    <a:pt x="108295" y="10369"/>
                  </a:lnTo>
                  <a:lnTo>
                    <a:pt x="96713" y="4354"/>
                  </a:lnTo>
                  <a:lnTo>
                    <a:pt x="83988" y="917"/>
                  </a:lnTo>
                  <a:lnTo>
                    <a:pt x="72853" y="0"/>
                  </a:lnTo>
                  <a:lnTo>
                    <a:pt x="58006" y="1479"/>
                  </a:lnTo>
                  <a:lnTo>
                    <a:pt x="44468" y="5712"/>
                  </a:lnTo>
                  <a:lnTo>
                    <a:pt x="53294" y="77673"/>
                  </a:lnTo>
                  <a:close/>
                </a:path>
                <a:path w="118408" h="155063">
                  <a:moveTo>
                    <a:pt x="172" y="71914"/>
                  </a:moveTo>
                  <a:lnTo>
                    <a:pt x="0" y="77388"/>
                  </a:lnTo>
                  <a:lnTo>
                    <a:pt x="1255" y="91951"/>
                  </a:lnTo>
                  <a:lnTo>
                    <a:pt x="4903" y="105729"/>
                  </a:lnTo>
                  <a:lnTo>
                    <a:pt x="10766" y="118416"/>
                  </a:lnTo>
                  <a:lnTo>
                    <a:pt x="18669" y="129706"/>
                  </a:lnTo>
                  <a:lnTo>
                    <a:pt x="28433" y="139296"/>
                  </a:lnTo>
                  <a:lnTo>
                    <a:pt x="39882" y="146879"/>
                  </a:lnTo>
                  <a:lnTo>
                    <a:pt x="52839" y="152149"/>
                  </a:lnTo>
                  <a:lnTo>
                    <a:pt x="67127" y="154802"/>
                  </a:lnTo>
                  <a:lnTo>
                    <a:pt x="73422" y="155063"/>
                  </a:lnTo>
                  <a:lnTo>
                    <a:pt x="86733" y="153707"/>
                  </a:lnTo>
                  <a:lnTo>
                    <a:pt x="99365" y="149538"/>
                  </a:lnTo>
                  <a:lnTo>
                    <a:pt x="110293" y="142406"/>
                  </a:lnTo>
                  <a:lnTo>
                    <a:pt x="117360" y="134085"/>
                  </a:lnTo>
                  <a:lnTo>
                    <a:pt x="117929" y="134085"/>
                  </a:lnTo>
                  <a:lnTo>
                    <a:pt x="117929" y="150242"/>
                  </a:lnTo>
                  <a:lnTo>
                    <a:pt x="169520" y="150242"/>
                  </a:lnTo>
                  <a:lnTo>
                    <a:pt x="169520" y="4817"/>
                  </a:lnTo>
                  <a:lnTo>
                    <a:pt x="117929" y="4817"/>
                  </a:lnTo>
                  <a:lnTo>
                    <a:pt x="118408" y="68165"/>
                  </a:lnTo>
                  <a:lnTo>
                    <a:pt x="119628" y="77673"/>
                  </a:lnTo>
                  <a:lnTo>
                    <a:pt x="116970" y="91614"/>
                  </a:lnTo>
                  <a:lnTo>
                    <a:pt x="109273" y="102441"/>
                  </a:lnTo>
                  <a:lnTo>
                    <a:pt x="96954" y="108941"/>
                  </a:lnTo>
                  <a:lnTo>
                    <a:pt x="86461" y="110271"/>
                  </a:lnTo>
                  <a:lnTo>
                    <a:pt x="71310" y="107302"/>
                  </a:lnTo>
                  <a:lnTo>
                    <a:pt x="60507" y="99204"/>
                  </a:lnTo>
                  <a:lnTo>
                    <a:pt x="54468" y="87188"/>
                  </a:lnTo>
                  <a:lnTo>
                    <a:pt x="53294" y="77673"/>
                  </a:lnTo>
                  <a:lnTo>
                    <a:pt x="44468" y="5712"/>
                  </a:lnTo>
                  <a:lnTo>
                    <a:pt x="32409" y="12397"/>
                  </a:lnTo>
                  <a:lnTo>
                    <a:pt x="21996" y="21227"/>
                  </a:lnTo>
                  <a:lnTo>
                    <a:pt x="13397" y="31898"/>
                  </a:lnTo>
                  <a:lnTo>
                    <a:pt x="6781" y="44106"/>
                  </a:lnTo>
                  <a:lnTo>
                    <a:pt x="2317" y="57546"/>
                  </a:lnTo>
                  <a:lnTo>
                    <a:pt x="172" y="7191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26">
              <a:extLst>
                <a:ext uri="{FF2B5EF4-FFF2-40B4-BE49-F238E27FC236}">
                  <a16:creationId xmlns:a16="http://schemas.microsoft.com/office/drawing/2014/main" id="{64D43C61-FCAA-46DB-77AD-819B0D3DDF6C}"/>
                </a:ext>
              </a:extLst>
            </p:cNvPr>
            <p:cNvSpPr/>
            <p:nvPr/>
          </p:nvSpPr>
          <p:spPr>
            <a:xfrm>
              <a:off x="9044283" y="1128587"/>
              <a:ext cx="37629" cy="51348"/>
            </a:xfrm>
            <a:custGeom>
              <a:avLst/>
              <a:gdLst/>
              <a:ahLst/>
              <a:cxnLst/>
              <a:rect l="l" t="t" r="r" b="b"/>
              <a:pathLst>
                <a:path w="42786" h="58385">
                  <a:moveTo>
                    <a:pt x="0" y="58385"/>
                  </a:moveTo>
                  <a:lnTo>
                    <a:pt x="42786" y="58385"/>
                  </a:lnTo>
                  <a:lnTo>
                    <a:pt x="42786" y="47376"/>
                  </a:lnTo>
                  <a:lnTo>
                    <a:pt x="13511" y="47376"/>
                  </a:lnTo>
                  <a:lnTo>
                    <a:pt x="13511" y="0"/>
                  </a:lnTo>
                  <a:lnTo>
                    <a:pt x="0" y="0"/>
                  </a:lnTo>
                  <a:lnTo>
                    <a:pt x="0" y="5838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7">
              <a:extLst>
                <a:ext uri="{FF2B5EF4-FFF2-40B4-BE49-F238E27FC236}">
                  <a16:creationId xmlns:a16="http://schemas.microsoft.com/office/drawing/2014/main" id="{C378DDD9-E247-F335-BCD3-AD8D8EF25B80}"/>
                </a:ext>
              </a:extLst>
            </p:cNvPr>
            <p:cNvSpPr/>
            <p:nvPr/>
          </p:nvSpPr>
          <p:spPr>
            <a:xfrm>
              <a:off x="9086385" y="1122207"/>
              <a:ext cx="12835" cy="57727"/>
            </a:xfrm>
            <a:custGeom>
              <a:avLst/>
              <a:gdLst/>
              <a:ahLst/>
              <a:cxnLst/>
              <a:rect l="l" t="t" r="r" b="b"/>
              <a:pathLst>
                <a:path w="14594" h="65638">
                  <a:moveTo>
                    <a:pt x="1584" y="20768"/>
                  </a:moveTo>
                  <a:lnTo>
                    <a:pt x="1584" y="65638"/>
                  </a:lnTo>
                  <a:lnTo>
                    <a:pt x="14594" y="65638"/>
                  </a:lnTo>
                  <a:lnTo>
                    <a:pt x="14594" y="20768"/>
                  </a:lnTo>
                  <a:lnTo>
                    <a:pt x="1584" y="20768"/>
                  </a:lnTo>
                  <a:close/>
                </a:path>
                <a:path w="14594" h="65638">
                  <a:moveTo>
                    <a:pt x="16178" y="7005"/>
                  </a:moveTo>
                  <a:lnTo>
                    <a:pt x="16178" y="3002"/>
                  </a:lnTo>
                  <a:lnTo>
                    <a:pt x="12928" y="0"/>
                  </a:lnTo>
                  <a:lnTo>
                    <a:pt x="3251" y="0"/>
                  </a:lnTo>
                  <a:lnTo>
                    <a:pt x="0" y="3167"/>
                  </a:lnTo>
                  <a:lnTo>
                    <a:pt x="0" y="11343"/>
                  </a:lnTo>
                  <a:lnTo>
                    <a:pt x="3251" y="14511"/>
                  </a:lnTo>
                  <a:lnTo>
                    <a:pt x="12928" y="14511"/>
                  </a:lnTo>
                  <a:lnTo>
                    <a:pt x="16178" y="11343"/>
                  </a:lnTo>
                  <a:lnTo>
                    <a:pt x="16178" y="70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D1865B5F-8F9C-A96E-C84A-D21082065BFA}"/>
                </a:ext>
              </a:extLst>
            </p:cNvPr>
            <p:cNvSpPr/>
            <p:nvPr/>
          </p:nvSpPr>
          <p:spPr>
            <a:xfrm>
              <a:off x="9103994" y="1140473"/>
              <a:ext cx="45038" cy="39462"/>
            </a:xfrm>
            <a:custGeom>
              <a:avLst/>
              <a:gdLst/>
              <a:ahLst/>
              <a:cxnLst/>
              <a:rect l="l" t="t" r="r" b="b"/>
              <a:pathLst>
                <a:path w="51210" h="44870">
                  <a:moveTo>
                    <a:pt x="51210" y="0"/>
                  </a:moveTo>
                  <a:lnTo>
                    <a:pt x="38699" y="0"/>
                  </a:lnTo>
                  <a:lnTo>
                    <a:pt x="25854" y="30524"/>
                  </a:lnTo>
                  <a:lnTo>
                    <a:pt x="13427" y="0"/>
                  </a:lnTo>
                  <a:lnTo>
                    <a:pt x="0" y="0"/>
                  </a:lnTo>
                  <a:lnTo>
                    <a:pt x="18849" y="44870"/>
                  </a:lnTo>
                  <a:lnTo>
                    <a:pt x="32277" y="44870"/>
                  </a:lnTo>
                  <a:lnTo>
                    <a:pt x="5121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29">
              <a:extLst>
                <a:ext uri="{FF2B5EF4-FFF2-40B4-BE49-F238E27FC236}">
                  <a16:creationId xmlns:a16="http://schemas.microsoft.com/office/drawing/2014/main" id="{5FE94721-3A04-41C9-F112-A419BFEBF27A}"/>
                </a:ext>
              </a:extLst>
            </p:cNvPr>
            <p:cNvSpPr/>
            <p:nvPr/>
          </p:nvSpPr>
          <p:spPr>
            <a:xfrm>
              <a:off x="9149690" y="1139883"/>
              <a:ext cx="41593" cy="40637"/>
            </a:xfrm>
            <a:custGeom>
              <a:avLst/>
              <a:gdLst/>
              <a:ahLst/>
              <a:cxnLst/>
              <a:rect l="l" t="t" r="r" b="b"/>
              <a:pathLst>
                <a:path w="47293" h="46206">
                  <a:moveTo>
                    <a:pt x="44122" y="38952"/>
                  </a:moveTo>
                  <a:lnTo>
                    <a:pt x="37199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2" y="35780"/>
                  </a:lnTo>
                  <a:lnTo>
                    <a:pt x="14345" y="32360"/>
                  </a:lnTo>
                  <a:lnTo>
                    <a:pt x="13097" y="26774"/>
                  </a:lnTo>
                  <a:lnTo>
                    <a:pt x="12928" y="19184"/>
                  </a:lnTo>
                  <a:lnTo>
                    <a:pt x="13845" y="13428"/>
                  </a:lnTo>
                  <a:lnTo>
                    <a:pt x="10150" y="3900"/>
                  </a:lnTo>
                  <a:lnTo>
                    <a:pt x="1632" y="14282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7" y="46206"/>
                  </a:lnTo>
                  <a:lnTo>
                    <a:pt x="33696" y="46206"/>
                  </a:lnTo>
                  <a:lnTo>
                    <a:pt x="39952" y="43704"/>
                  </a:lnTo>
                  <a:lnTo>
                    <a:pt x="44122" y="38952"/>
                  </a:lnTo>
                  <a:close/>
                </a:path>
                <a:path w="47293" h="46206">
                  <a:moveTo>
                    <a:pt x="24023" y="9842"/>
                  </a:moveTo>
                  <a:lnTo>
                    <a:pt x="29862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8" y="19184"/>
                  </a:lnTo>
                  <a:lnTo>
                    <a:pt x="13097" y="26774"/>
                  </a:lnTo>
                  <a:lnTo>
                    <a:pt x="47042" y="26774"/>
                  </a:lnTo>
                  <a:lnTo>
                    <a:pt x="47293" y="23271"/>
                  </a:lnTo>
                  <a:lnTo>
                    <a:pt x="43173" y="9269"/>
                  </a:lnTo>
                  <a:lnTo>
                    <a:pt x="32454" y="1358"/>
                  </a:lnTo>
                  <a:lnTo>
                    <a:pt x="23940" y="0"/>
                  </a:lnTo>
                  <a:lnTo>
                    <a:pt x="10150" y="3900"/>
                  </a:lnTo>
                  <a:lnTo>
                    <a:pt x="13845" y="13428"/>
                  </a:lnTo>
                  <a:lnTo>
                    <a:pt x="18101" y="9842"/>
                  </a:lnTo>
                  <a:lnTo>
                    <a:pt x="24023" y="984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30">
              <a:extLst>
                <a:ext uri="{FF2B5EF4-FFF2-40B4-BE49-F238E27FC236}">
                  <a16:creationId xmlns:a16="http://schemas.microsoft.com/office/drawing/2014/main" id="{87BCB678-973D-0EF9-8EE4-C72984015587}"/>
                </a:ext>
              </a:extLst>
            </p:cNvPr>
            <p:cNvSpPr/>
            <p:nvPr/>
          </p:nvSpPr>
          <p:spPr>
            <a:xfrm>
              <a:off x="9213364" y="1128587"/>
              <a:ext cx="51712" cy="51348"/>
            </a:xfrm>
            <a:custGeom>
              <a:avLst/>
              <a:gdLst/>
              <a:ahLst/>
              <a:cxnLst/>
              <a:rect l="l" t="t" r="r" b="b"/>
              <a:pathLst>
                <a:path w="58798" h="58385">
                  <a:moveTo>
                    <a:pt x="22600" y="37533"/>
                  </a:moveTo>
                  <a:lnTo>
                    <a:pt x="22600" y="58385"/>
                  </a:lnTo>
                  <a:lnTo>
                    <a:pt x="36111" y="58385"/>
                  </a:lnTo>
                  <a:lnTo>
                    <a:pt x="36111" y="37699"/>
                  </a:lnTo>
                  <a:lnTo>
                    <a:pt x="58798" y="0"/>
                  </a:lnTo>
                  <a:lnTo>
                    <a:pt x="45535" y="0"/>
                  </a:lnTo>
                  <a:lnTo>
                    <a:pt x="29941" y="25942"/>
                  </a:lnTo>
                  <a:lnTo>
                    <a:pt x="14345" y="0"/>
                  </a:lnTo>
                  <a:lnTo>
                    <a:pt x="0" y="0"/>
                  </a:lnTo>
                  <a:lnTo>
                    <a:pt x="22600" y="3753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1">
              <a:extLst>
                <a:ext uri="{FF2B5EF4-FFF2-40B4-BE49-F238E27FC236}">
                  <a16:creationId xmlns:a16="http://schemas.microsoft.com/office/drawing/2014/main" id="{E242D182-C8D6-8B05-A63B-187D743F8929}"/>
                </a:ext>
              </a:extLst>
            </p:cNvPr>
            <p:cNvSpPr/>
            <p:nvPr/>
          </p:nvSpPr>
          <p:spPr>
            <a:xfrm>
              <a:off x="9261920" y="1139883"/>
              <a:ext cx="43354" cy="40637"/>
            </a:xfrm>
            <a:custGeom>
              <a:avLst/>
              <a:gdLst/>
              <a:ahLst/>
              <a:cxnLst/>
              <a:rect l="l" t="t" r="r" b="b"/>
              <a:pathLst>
                <a:path w="49295" h="46206">
                  <a:moveTo>
                    <a:pt x="18183" y="10678"/>
                  </a:moveTo>
                  <a:lnTo>
                    <a:pt x="31193" y="10678"/>
                  </a:lnTo>
                  <a:lnTo>
                    <a:pt x="36114" y="15346"/>
                  </a:lnTo>
                  <a:lnTo>
                    <a:pt x="36114" y="30859"/>
                  </a:lnTo>
                  <a:lnTo>
                    <a:pt x="31193" y="35532"/>
                  </a:lnTo>
                  <a:lnTo>
                    <a:pt x="24688" y="35532"/>
                  </a:lnTo>
                  <a:lnTo>
                    <a:pt x="24688" y="46206"/>
                  </a:lnTo>
                  <a:lnTo>
                    <a:pt x="38782" y="42434"/>
                  </a:lnTo>
                  <a:lnTo>
                    <a:pt x="47492" y="32328"/>
                  </a:lnTo>
                  <a:lnTo>
                    <a:pt x="49295" y="23105"/>
                  </a:lnTo>
                  <a:lnTo>
                    <a:pt x="45244" y="9820"/>
                  </a:lnTo>
                  <a:lnTo>
                    <a:pt x="34461" y="1677"/>
                  </a:lnTo>
                  <a:lnTo>
                    <a:pt x="24688" y="0"/>
                  </a:lnTo>
                  <a:lnTo>
                    <a:pt x="10590" y="3759"/>
                  </a:lnTo>
                  <a:lnTo>
                    <a:pt x="1835" y="13834"/>
                  </a:lnTo>
                  <a:lnTo>
                    <a:pt x="0" y="23105"/>
                  </a:lnTo>
                  <a:lnTo>
                    <a:pt x="4063" y="36370"/>
                  </a:lnTo>
                  <a:lnTo>
                    <a:pt x="14857" y="44513"/>
                  </a:lnTo>
                  <a:lnTo>
                    <a:pt x="13180" y="30859"/>
                  </a:lnTo>
                  <a:lnTo>
                    <a:pt x="13180" y="15346"/>
                  </a:lnTo>
                  <a:lnTo>
                    <a:pt x="18183" y="10678"/>
                  </a:lnTo>
                  <a:close/>
                </a:path>
                <a:path w="49295" h="46206">
                  <a:moveTo>
                    <a:pt x="18183" y="35532"/>
                  </a:moveTo>
                  <a:lnTo>
                    <a:pt x="13180" y="30859"/>
                  </a:lnTo>
                  <a:lnTo>
                    <a:pt x="14857" y="44513"/>
                  </a:lnTo>
                  <a:lnTo>
                    <a:pt x="24688" y="46206"/>
                  </a:lnTo>
                  <a:lnTo>
                    <a:pt x="24688" y="35532"/>
                  </a:lnTo>
                  <a:lnTo>
                    <a:pt x="18183" y="3553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2">
              <a:extLst>
                <a:ext uri="{FF2B5EF4-FFF2-40B4-BE49-F238E27FC236}">
                  <a16:creationId xmlns:a16="http://schemas.microsoft.com/office/drawing/2014/main" id="{7F70EA83-4ED6-A42C-A8A2-2AF7FB761F27}"/>
                </a:ext>
              </a:extLst>
            </p:cNvPr>
            <p:cNvSpPr/>
            <p:nvPr/>
          </p:nvSpPr>
          <p:spPr>
            <a:xfrm>
              <a:off x="9312682" y="1140473"/>
              <a:ext cx="39975" cy="40047"/>
            </a:xfrm>
            <a:custGeom>
              <a:avLst/>
              <a:gdLst/>
              <a:ahLst/>
              <a:cxnLst/>
              <a:rect l="l" t="t" r="r" b="b"/>
              <a:pathLst>
                <a:path w="45453" h="45535">
                  <a:moveTo>
                    <a:pt x="13009" y="30941"/>
                  </a:moveTo>
                  <a:lnTo>
                    <a:pt x="13009" y="0"/>
                  </a:lnTo>
                  <a:lnTo>
                    <a:pt x="0" y="0"/>
                  </a:lnTo>
                  <a:lnTo>
                    <a:pt x="0" y="25354"/>
                  </a:lnTo>
                  <a:lnTo>
                    <a:pt x="4510" y="39724"/>
                  </a:lnTo>
                  <a:lnTo>
                    <a:pt x="16298" y="45388"/>
                  </a:lnTo>
                  <a:lnTo>
                    <a:pt x="19180" y="45535"/>
                  </a:lnTo>
                  <a:lnTo>
                    <a:pt x="24684" y="45535"/>
                  </a:lnTo>
                  <a:lnTo>
                    <a:pt x="29688" y="43451"/>
                  </a:lnTo>
                  <a:lnTo>
                    <a:pt x="33108" y="39531"/>
                  </a:lnTo>
                  <a:lnTo>
                    <a:pt x="33108" y="44870"/>
                  </a:lnTo>
                  <a:lnTo>
                    <a:pt x="45453" y="44870"/>
                  </a:lnTo>
                  <a:lnTo>
                    <a:pt x="45453" y="0"/>
                  </a:lnTo>
                  <a:lnTo>
                    <a:pt x="32443" y="0"/>
                  </a:lnTo>
                  <a:lnTo>
                    <a:pt x="32443" y="30440"/>
                  </a:lnTo>
                  <a:lnTo>
                    <a:pt x="28105" y="34278"/>
                  </a:lnTo>
                  <a:lnTo>
                    <a:pt x="16347" y="34278"/>
                  </a:lnTo>
                  <a:lnTo>
                    <a:pt x="13009" y="309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3">
              <a:extLst>
                <a:ext uri="{FF2B5EF4-FFF2-40B4-BE49-F238E27FC236}">
                  <a16:creationId xmlns:a16="http://schemas.microsoft.com/office/drawing/2014/main" id="{89A85157-FA04-8758-17B0-1B804C83ED5D}"/>
                </a:ext>
              </a:extLst>
            </p:cNvPr>
            <p:cNvSpPr/>
            <p:nvPr/>
          </p:nvSpPr>
          <p:spPr>
            <a:xfrm>
              <a:off x="9363293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6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8" y="2254"/>
                  </a:lnTo>
                  <a:lnTo>
                    <a:pt x="12426" y="659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34">
              <a:extLst>
                <a:ext uri="{FF2B5EF4-FFF2-40B4-BE49-F238E27FC236}">
                  <a16:creationId xmlns:a16="http://schemas.microsoft.com/office/drawing/2014/main" id="{A03466BB-6C3F-3EBA-01F4-DE340B980F7D}"/>
                </a:ext>
              </a:extLst>
            </p:cNvPr>
            <p:cNvSpPr/>
            <p:nvPr/>
          </p:nvSpPr>
          <p:spPr>
            <a:xfrm>
              <a:off x="9416473" y="1128587"/>
              <a:ext cx="51639" cy="51348"/>
            </a:xfrm>
            <a:custGeom>
              <a:avLst/>
              <a:gdLst/>
              <a:ahLst/>
              <a:cxnLst/>
              <a:rect l="l" t="t" r="r" b="b"/>
              <a:pathLst>
                <a:path w="58715" h="58385">
                  <a:moveTo>
                    <a:pt x="46713" y="5580"/>
                  </a:moveTo>
                  <a:lnTo>
                    <a:pt x="33301" y="515"/>
                  </a:lnTo>
                  <a:lnTo>
                    <a:pt x="26521" y="0"/>
                  </a:lnTo>
                  <a:lnTo>
                    <a:pt x="0" y="0"/>
                  </a:lnTo>
                  <a:lnTo>
                    <a:pt x="13511" y="11095"/>
                  </a:lnTo>
                  <a:lnTo>
                    <a:pt x="25855" y="11095"/>
                  </a:lnTo>
                  <a:lnTo>
                    <a:pt x="39418" y="15613"/>
                  </a:lnTo>
                  <a:lnTo>
                    <a:pt x="45008" y="27974"/>
                  </a:lnTo>
                  <a:lnTo>
                    <a:pt x="45039" y="29193"/>
                  </a:lnTo>
                  <a:lnTo>
                    <a:pt x="40159" y="42082"/>
                  </a:lnTo>
                  <a:lnTo>
                    <a:pt x="27124" y="47265"/>
                  </a:lnTo>
                  <a:lnTo>
                    <a:pt x="26521" y="58385"/>
                  </a:lnTo>
                  <a:lnTo>
                    <a:pt x="41551" y="55570"/>
                  </a:lnTo>
                  <a:lnTo>
                    <a:pt x="52442" y="47656"/>
                  </a:lnTo>
                  <a:lnTo>
                    <a:pt x="58131" y="35443"/>
                  </a:lnTo>
                  <a:lnTo>
                    <a:pt x="58715" y="29193"/>
                  </a:lnTo>
                  <a:lnTo>
                    <a:pt x="55538" y="15407"/>
                  </a:lnTo>
                  <a:lnTo>
                    <a:pt x="46713" y="5580"/>
                  </a:lnTo>
                  <a:close/>
                </a:path>
                <a:path w="58715" h="58385">
                  <a:moveTo>
                    <a:pt x="13511" y="47293"/>
                  </a:moveTo>
                  <a:lnTo>
                    <a:pt x="13511" y="11095"/>
                  </a:lnTo>
                  <a:lnTo>
                    <a:pt x="0" y="0"/>
                  </a:lnTo>
                  <a:lnTo>
                    <a:pt x="0" y="58385"/>
                  </a:lnTo>
                  <a:lnTo>
                    <a:pt x="26521" y="58385"/>
                  </a:lnTo>
                  <a:lnTo>
                    <a:pt x="27124" y="47265"/>
                  </a:lnTo>
                  <a:lnTo>
                    <a:pt x="13511" y="472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bject 35">
              <a:extLst>
                <a:ext uri="{FF2B5EF4-FFF2-40B4-BE49-F238E27FC236}">
                  <a16:creationId xmlns:a16="http://schemas.microsoft.com/office/drawing/2014/main" id="{4098C8E5-38A8-481C-CECE-67D2362D9D1A}"/>
                </a:ext>
              </a:extLst>
            </p:cNvPr>
            <p:cNvSpPr/>
            <p:nvPr/>
          </p:nvSpPr>
          <p:spPr>
            <a:xfrm>
              <a:off x="9476257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7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9" y="2254"/>
                  </a:lnTo>
                  <a:lnTo>
                    <a:pt x="12426" y="659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bject 36">
              <a:extLst>
                <a:ext uri="{FF2B5EF4-FFF2-40B4-BE49-F238E27FC236}">
                  <a16:creationId xmlns:a16="http://schemas.microsoft.com/office/drawing/2014/main" id="{7F520FF5-0802-A461-8A8A-D1013FB4AF48}"/>
                </a:ext>
              </a:extLst>
            </p:cNvPr>
            <p:cNvSpPr/>
            <p:nvPr/>
          </p:nvSpPr>
          <p:spPr>
            <a:xfrm>
              <a:off x="9504277" y="1139883"/>
              <a:ext cx="41592" cy="40637"/>
            </a:xfrm>
            <a:custGeom>
              <a:avLst/>
              <a:gdLst/>
              <a:ahLst/>
              <a:cxnLst/>
              <a:rect l="l" t="t" r="r" b="b"/>
              <a:pathLst>
                <a:path w="47292" h="46206">
                  <a:moveTo>
                    <a:pt x="44121" y="38952"/>
                  </a:moveTo>
                  <a:lnTo>
                    <a:pt x="37198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0" y="35780"/>
                  </a:lnTo>
                  <a:lnTo>
                    <a:pt x="14345" y="32360"/>
                  </a:lnTo>
                  <a:lnTo>
                    <a:pt x="13096" y="26774"/>
                  </a:lnTo>
                  <a:lnTo>
                    <a:pt x="12927" y="19184"/>
                  </a:lnTo>
                  <a:lnTo>
                    <a:pt x="13845" y="13428"/>
                  </a:lnTo>
                  <a:lnTo>
                    <a:pt x="10149" y="3900"/>
                  </a:lnTo>
                  <a:lnTo>
                    <a:pt x="1631" y="14283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5" y="46206"/>
                  </a:lnTo>
                  <a:lnTo>
                    <a:pt x="33695" y="46206"/>
                  </a:lnTo>
                  <a:lnTo>
                    <a:pt x="39952" y="43704"/>
                  </a:lnTo>
                  <a:lnTo>
                    <a:pt x="44121" y="38952"/>
                  </a:lnTo>
                  <a:close/>
                </a:path>
                <a:path w="47292" h="46206">
                  <a:moveTo>
                    <a:pt x="24022" y="9842"/>
                  </a:moveTo>
                  <a:lnTo>
                    <a:pt x="29861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7" y="19184"/>
                  </a:lnTo>
                  <a:lnTo>
                    <a:pt x="13096" y="26774"/>
                  </a:lnTo>
                  <a:lnTo>
                    <a:pt x="47040" y="26774"/>
                  </a:lnTo>
                  <a:lnTo>
                    <a:pt x="47292" y="23271"/>
                  </a:lnTo>
                  <a:lnTo>
                    <a:pt x="43172" y="9269"/>
                  </a:lnTo>
                  <a:lnTo>
                    <a:pt x="32452" y="1358"/>
                  </a:lnTo>
                  <a:lnTo>
                    <a:pt x="23939" y="0"/>
                  </a:lnTo>
                  <a:lnTo>
                    <a:pt x="10149" y="3900"/>
                  </a:lnTo>
                  <a:lnTo>
                    <a:pt x="13845" y="13428"/>
                  </a:lnTo>
                  <a:lnTo>
                    <a:pt x="18100" y="9842"/>
                  </a:lnTo>
                  <a:lnTo>
                    <a:pt x="24022" y="984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bject 37">
              <a:extLst>
                <a:ext uri="{FF2B5EF4-FFF2-40B4-BE49-F238E27FC236}">
                  <a16:creationId xmlns:a16="http://schemas.microsoft.com/office/drawing/2014/main" id="{113C52C7-2EE1-FB06-408E-EAFA46379416}"/>
                </a:ext>
              </a:extLst>
            </p:cNvPr>
            <p:cNvSpPr/>
            <p:nvPr/>
          </p:nvSpPr>
          <p:spPr>
            <a:xfrm>
              <a:off x="9549828" y="1139883"/>
              <a:ext cx="37483" cy="40637"/>
            </a:xfrm>
            <a:custGeom>
              <a:avLst/>
              <a:gdLst/>
              <a:ahLst/>
              <a:cxnLst/>
              <a:rect l="l" t="t" r="r" b="b"/>
              <a:pathLst>
                <a:path w="42619" h="46206">
                  <a:moveTo>
                    <a:pt x="12678" y="35280"/>
                  </a:moveTo>
                  <a:lnTo>
                    <a:pt x="12678" y="29027"/>
                  </a:lnTo>
                  <a:lnTo>
                    <a:pt x="5586" y="19184"/>
                  </a:lnTo>
                  <a:lnTo>
                    <a:pt x="0" y="24688"/>
                  </a:lnTo>
                  <a:lnTo>
                    <a:pt x="0" y="40370"/>
                  </a:lnTo>
                  <a:lnTo>
                    <a:pt x="6256" y="46206"/>
                  </a:lnTo>
                  <a:lnTo>
                    <a:pt x="16765" y="46206"/>
                  </a:lnTo>
                  <a:lnTo>
                    <a:pt x="15429" y="37451"/>
                  </a:lnTo>
                  <a:lnTo>
                    <a:pt x="12678" y="35280"/>
                  </a:lnTo>
                  <a:close/>
                </a:path>
                <a:path w="42619" h="46206">
                  <a:moveTo>
                    <a:pt x="20685" y="26774"/>
                  </a:moveTo>
                  <a:lnTo>
                    <a:pt x="29610" y="26774"/>
                  </a:lnTo>
                  <a:lnTo>
                    <a:pt x="29610" y="31360"/>
                  </a:lnTo>
                  <a:lnTo>
                    <a:pt x="28108" y="35449"/>
                  </a:lnTo>
                  <a:lnTo>
                    <a:pt x="24353" y="37451"/>
                  </a:lnTo>
                  <a:lnTo>
                    <a:pt x="15429" y="37451"/>
                  </a:lnTo>
                  <a:lnTo>
                    <a:pt x="16765" y="46206"/>
                  </a:lnTo>
                  <a:lnTo>
                    <a:pt x="23352" y="46206"/>
                  </a:lnTo>
                  <a:lnTo>
                    <a:pt x="28025" y="44039"/>
                  </a:lnTo>
                  <a:lnTo>
                    <a:pt x="30444" y="39952"/>
                  </a:lnTo>
                  <a:lnTo>
                    <a:pt x="30444" y="45540"/>
                  </a:lnTo>
                  <a:lnTo>
                    <a:pt x="42619" y="45540"/>
                  </a:lnTo>
                  <a:lnTo>
                    <a:pt x="42619" y="19933"/>
                  </a:lnTo>
                  <a:lnTo>
                    <a:pt x="38357" y="6301"/>
                  </a:lnTo>
                  <a:lnTo>
                    <a:pt x="26269" y="353"/>
                  </a:lnTo>
                  <a:lnTo>
                    <a:pt x="21019" y="0"/>
                  </a:lnTo>
                  <a:lnTo>
                    <a:pt x="13845" y="0"/>
                  </a:lnTo>
                  <a:lnTo>
                    <a:pt x="6587" y="1918"/>
                  </a:lnTo>
                  <a:lnTo>
                    <a:pt x="1670" y="5421"/>
                  </a:lnTo>
                  <a:lnTo>
                    <a:pt x="6338" y="14516"/>
                  </a:lnTo>
                  <a:lnTo>
                    <a:pt x="9593" y="11927"/>
                  </a:lnTo>
                  <a:lnTo>
                    <a:pt x="14511" y="10342"/>
                  </a:lnTo>
                  <a:lnTo>
                    <a:pt x="26272" y="10342"/>
                  </a:lnTo>
                  <a:lnTo>
                    <a:pt x="29610" y="13597"/>
                  </a:lnTo>
                  <a:lnTo>
                    <a:pt x="29610" y="19184"/>
                  </a:lnTo>
                  <a:lnTo>
                    <a:pt x="5586" y="19184"/>
                  </a:lnTo>
                  <a:lnTo>
                    <a:pt x="12678" y="29027"/>
                  </a:lnTo>
                  <a:lnTo>
                    <a:pt x="14597" y="26774"/>
                  </a:lnTo>
                  <a:lnTo>
                    <a:pt x="20685" y="2677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bject 38">
              <a:extLst>
                <a:ext uri="{FF2B5EF4-FFF2-40B4-BE49-F238E27FC236}">
                  <a16:creationId xmlns:a16="http://schemas.microsoft.com/office/drawing/2014/main" id="{E21F387E-3FF2-E2C0-F9EC-4EFA57DAA3F4}"/>
                </a:ext>
              </a:extLst>
            </p:cNvPr>
            <p:cNvSpPr/>
            <p:nvPr/>
          </p:nvSpPr>
          <p:spPr>
            <a:xfrm>
              <a:off x="9597656" y="1139883"/>
              <a:ext cx="66678" cy="40051"/>
            </a:xfrm>
            <a:custGeom>
              <a:avLst/>
              <a:gdLst/>
              <a:ahLst/>
              <a:cxnLst/>
              <a:rect l="l" t="t" r="r" b="b"/>
              <a:pathLst>
                <a:path w="75815" h="45540">
                  <a:moveTo>
                    <a:pt x="44369" y="45540"/>
                  </a:moveTo>
                  <a:lnTo>
                    <a:pt x="44369" y="15016"/>
                  </a:lnTo>
                  <a:lnTo>
                    <a:pt x="48459" y="11261"/>
                  </a:lnTo>
                  <a:lnTo>
                    <a:pt x="59551" y="11261"/>
                  </a:lnTo>
                  <a:lnTo>
                    <a:pt x="62805" y="14598"/>
                  </a:lnTo>
                  <a:lnTo>
                    <a:pt x="62805" y="45540"/>
                  </a:lnTo>
                  <a:lnTo>
                    <a:pt x="75815" y="45540"/>
                  </a:lnTo>
                  <a:lnTo>
                    <a:pt x="75815" y="19851"/>
                  </a:lnTo>
                  <a:lnTo>
                    <a:pt x="71218" y="5405"/>
                  </a:lnTo>
                  <a:lnTo>
                    <a:pt x="59366" y="67"/>
                  </a:lnTo>
                  <a:lnTo>
                    <a:pt x="50709" y="0"/>
                  </a:lnTo>
                  <a:lnTo>
                    <a:pt x="44870" y="2754"/>
                  </a:lnTo>
                  <a:lnTo>
                    <a:pt x="41285" y="7340"/>
                  </a:lnTo>
                  <a:lnTo>
                    <a:pt x="38116" y="2419"/>
                  </a:lnTo>
                  <a:lnTo>
                    <a:pt x="32777" y="0"/>
                  </a:lnTo>
                  <a:lnTo>
                    <a:pt x="20768" y="0"/>
                  </a:lnTo>
                  <a:lnTo>
                    <a:pt x="15764" y="2001"/>
                  </a:lnTo>
                  <a:lnTo>
                    <a:pt x="12426" y="5839"/>
                  </a:ln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016"/>
                  </a:lnTo>
                  <a:lnTo>
                    <a:pt x="17099" y="11261"/>
                  </a:lnTo>
                  <a:lnTo>
                    <a:pt x="28274" y="11261"/>
                  </a:lnTo>
                  <a:lnTo>
                    <a:pt x="31358" y="14598"/>
                  </a:lnTo>
                  <a:lnTo>
                    <a:pt x="31358" y="45540"/>
                  </a:lnTo>
                  <a:lnTo>
                    <a:pt x="44369" y="4554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bject 39">
              <a:extLst>
                <a:ext uri="{FF2B5EF4-FFF2-40B4-BE49-F238E27FC236}">
                  <a16:creationId xmlns:a16="http://schemas.microsoft.com/office/drawing/2014/main" id="{19D1E66D-251C-27EC-B7BA-12245442098A}"/>
                </a:ext>
              </a:extLst>
            </p:cNvPr>
            <p:cNvSpPr/>
            <p:nvPr/>
          </p:nvSpPr>
          <p:spPr>
            <a:xfrm>
              <a:off x="10223202" y="740848"/>
              <a:ext cx="18617" cy="21364"/>
            </a:xfrm>
            <a:custGeom>
              <a:avLst/>
              <a:gdLst/>
              <a:ahLst/>
              <a:cxnLst/>
              <a:rect l="l" t="t" r="r" b="b"/>
              <a:pathLst>
                <a:path w="21168" h="24292">
                  <a:moveTo>
                    <a:pt x="7772" y="24292"/>
                  </a:moveTo>
                  <a:lnTo>
                    <a:pt x="13395" y="24292"/>
                  </a:lnTo>
                  <a:lnTo>
                    <a:pt x="13395" y="4578"/>
                  </a:lnTo>
                  <a:lnTo>
                    <a:pt x="21168" y="4578"/>
                  </a:lnTo>
                  <a:lnTo>
                    <a:pt x="21168" y="0"/>
                  </a:lnTo>
                  <a:lnTo>
                    <a:pt x="0" y="0"/>
                  </a:lnTo>
                  <a:lnTo>
                    <a:pt x="0" y="4578"/>
                  </a:lnTo>
                  <a:lnTo>
                    <a:pt x="7772" y="4578"/>
                  </a:lnTo>
                  <a:lnTo>
                    <a:pt x="7772" y="2429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bject 40">
              <a:extLst>
                <a:ext uri="{FF2B5EF4-FFF2-40B4-BE49-F238E27FC236}">
                  <a16:creationId xmlns:a16="http://schemas.microsoft.com/office/drawing/2014/main" id="{17ADCD4A-BBD1-5436-76FD-5E44445D5322}"/>
                </a:ext>
              </a:extLst>
            </p:cNvPr>
            <p:cNvSpPr/>
            <p:nvPr/>
          </p:nvSpPr>
          <p:spPr>
            <a:xfrm>
              <a:off x="10244475" y="740848"/>
              <a:ext cx="24075" cy="21364"/>
            </a:xfrm>
            <a:custGeom>
              <a:avLst/>
              <a:gdLst/>
              <a:ahLst/>
              <a:cxnLst/>
              <a:rect l="l" t="t" r="r" b="b"/>
              <a:pathLst>
                <a:path w="27374" h="24292">
                  <a:moveTo>
                    <a:pt x="5274" y="24292"/>
                  </a:moveTo>
                  <a:lnTo>
                    <a:pt x="5274" y="10029"/>
                  </a:lnTo>
                  <a:lnTo>
                    <a:pt x="12383" y="21725"/>
                  </a:lnTo>
                  <a:lnTo>
                    <a:pt x="14918" y="21725"/>
                  </a:lnTo>
                  <a:lnTo>
                    <a:pt x="22061" y="9715"/>
                  </a:lnTo>
                  <a:lnTo>
                    <a:pt x="22096" y="24292"/>
                  </a:lnTo>
                  <a:lnTo>
                    <a:pt x="27374" y="24292"/>
                  </a:lnTo>
                  <a:lnTo>
                    <a:pt x="27306" y="0"/>
                  </a:lnTo>
                  <a:lnTo>
                    <a:pt x="22683" y="0"/>
                  </a:lnTo>
                  <a:lnTo>
                    <a:pt x="13737" y="15093"/>
                  </a:lnTo>
                  <a:lnTo>
                    <a:pt x="4650" y="0"/>
                  </a:lnTo>
                  <a:lnTo>
                    <a:pt x="0" y="0"/>
                  </a:lnTo>
                  <a:lnTo>
                    <a:pt x="0" y="24292"/>
                  </a:lnTo>
                  <a:lnTo>
                    <a:pt x="5274" y="2429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E3511930-9CA4-4C79-3020-10CF712AE865}"/>
              </a:ext>
            </a:extLst>
          </p:cNvPr>
          <p:cNvSpPr txBox="1">
            <a:spLocks/>
          </p:cNvSpPr>
          <p:nvPr/>
        </p:nvSpPr>
        <p:spPr>
          <a:xfrm>
            <a:off x="4285396" y="3833289"/>
            <a:ext cx="1348841" cy="9939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₦</a:t>
            </a:r>
            <a:r>
              <a:rPr lang="en-US" sz="1400" b="1" dirty="0">
                <a:solidFill>
                  <a:schemeClr val="bg1"/>
                </a:solidFill>
                <a:latin typeface="Montserrat" panose="00000500000000000000" pitchFamily="50" charset="0"/>
              </a:rPr>
              <a:t> 210,000 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A035358C-E237-1CBE-02E5-5E8A57966C03}"/>
              </a:ext>
            </a:extLst>
          </p:cNvPr>
          <p:cNvSpPr txBox="1">
            <a:spLocks/>
          </p:cNvSpPr>
          <p:nvPr/>
        </p:nvSpPr>
        <p:spPr>
          <a:xfrm>
            <a:off x="8197616" y="3767321"/>
            <a:ext cx="1348841" cy="10598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₦ </a:t>
            </a:r>
            <a:r>
              <a:rPr lang="en-US" sz="1400" b="1" dirty="0">
                <a:solidFill>
                  <a:schemeClr val="bg1"/>
                </a:solidFill>
                <a:latin typeface="Montserrat" panose="00000500000000000000" pitchFamily="50" charset="0"/>
              </a:rPr>
              <a:t>420,000</a:t>
            </a:r>
            <a:endParaRPr lang="en-US" sz="16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45BA992E-C5C3-C4FE-A45F-B05FDB5CA3F5}"/>
              </a:ext>
            </a:extLst>
          </p:cNvPr>
          <p:cNvSpPr txBox="1">
            <a:spLocks/>
          </p:cNvSpPr>
          <p:nvPr/>
        </p:nvSpPr>
        <p:spPr>
          <a:xfrm>
            <a:off x="8241137" y="2848371"/>
            <a:ext cx="1348841" cy="989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₦ 47,250 </a:t>
            </a:r>
          </a:p>
        </p:txBody>
      </p:sp>
    </p:spTree>
    <p:extLst>
      <p:ext uri="{BB962C8B-B14F-4D97-AF65-F5344CB8AC3E}">
        <p14:creationId xmlns:p14="http://schemas.microsoft.com/office/powerpoint/2010/main" val="4230773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592" y="783034"/>
            <a:ext cx="5278508" cy="121681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Montserrat" panose="00000500000000000000" pitchFamily="50" charset="0"/>
              </a:rPr>
              <a:t>Team Commission</a:t>
            </a:r>
            <a:endParaRPr lang="en-US" sz="48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70939" y="1079102"/>
            <a:ext cx="693255" cy="989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94C21A"/>
                </a:solidFill>
                <a:latin typeface="Montserrat" panose="00000500000000000000" pitchFamily="50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06574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592" y="497284"/>
            <a:ext cx="5278508" cy="121681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Montserrat" panose="00000500000000000000" pitchFamily="50" charset="0"/>
              </a:rPr>
              <a:t>Team Commission</a:t>
            </a:r>
            <a:endParaRPr lang="en-US" sz="48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30341" y="2724943"/>
            <a:ext cx="1094134" cy="989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Montserrat" panose="00000500000000000000" pitchFamily="50" charset="0"/>
              </a:rPr>
              <a:t>= 5%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379592" y="869552"/>
            <a:ext cx="9145658" cy="17422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Montserrat" panose="00000500000000000000" pitchFamily="50" charset="0"/>
              </a:rPr>
              <a:t>Team Commission is the heart of Affluence Compensation plan. An Affiliate earns a % of all the team volumes generated on the lesser leg. The % earn depends on the Affiliate membership package.</a:t>
            </a:r>
            <a:endParaRPr lang="en-US" sz="24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366214" y="1021952"/>
            <a:ext cx="693255" cy="989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0B7F36"/>
                </a:solidFill>
                <a:latin typeface="Montserrat" panose="00000500000000000000" pitchFamily="50" charset="0"/>
              </a:rPr>
              <a:t>4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230341" y="3332558"/>
            <a:ext cx="1094134" cy="989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Montserrat" panose="00000500000000000000" pitchFamily="50" charset="0"/>
              </a:rPr>
              <a:t>= 7%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230341" y="3940173"/>
            <a:ext cx="1094134" cy="989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Montserrat" panose="00000500000000000000" pitchFamily="50" charset="0"/>
              </a:rPr>
              <a:t>= 10%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230341" y="4547788"/>
            <a:ext cx="1094134" cy="989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Montserrat" panose="00000500000000000000" pitchFamily="50" charset="0"/>
              </a:rPr>
              <a:t>= 12%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21391" y="3310729"/>
            <a:ext cx="1094134" cy="989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10,000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888066" y="4815679"/>
            <a:ext cx="1094134" cy="989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6,000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81300" y="5548909"/>
            <a:ext cx="1449041" cy="7756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b="1" dirty="0">
                <a:solidFill>
                  <a:srgbClr val="94C21A"/>
                </a:solidFill>
                <a:latin typeface="Montserrat" panose="00000500000000000000" pitchFamily="50" charset="0"/>
              </a:rPr>
              <a:t>For Example: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88313" y="5712917"/>
            <a:ext cx="1741834" cy="447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latin typeface="Montserrat" panose="00000500000000000000" pitchFamily="50" charset="0"/>
              </a:rPr>
              <a:t>12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235724" y="6062053"/>
            <a:ext cx="954990" cy="445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latin typeface="Montserrat" panose="00000500000000000000" pitchFamily="50" charset="0"/>
              </a:rPr>
              <a:t>100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20668" y="5895971"/>
            <a:ext cx="4641906" cy="447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latin typeface="Montserrat" panose="00000500000000000000" pitchFamily="50" charset="0"/>
              </a:rPr>
              <a:t>x 6,000 = $720 x ₦1,500 = ₦ 1,080,000  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0031066" y="5895971"/>
            <a:ext cx="1741834" cy="447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dirty="0">
              <a:latin typeface="Montserrat" panose="00000500000000000000" pitchFamily="50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4216674" y="6160592"/>
            <a:ext cx="5416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4DE7EE0-3E24-1EE0-53B9-92D90CE53105}"/>
              </a:ext>
            </a:extLst>
          </p:cNvPr>
          <p:cNvGrpSpPr/>
          <p:nvPr/>
        </p:nvGrpSpPr>
        <p:grpSpPr>
          <a:xfrm>
            <a:off x="9959718" y="6121585"/>
            <a:ext cx="2146495" cy="534849"/>
            <a:chOff x="8122055" y="645671"/>
            <a:chExt cx="2146495" cy="534849"/>
          </a:xfrm>
        </p:grpSpPr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E76D0A3F-9288-25CA-1067-68C9B463C0E5}"/>
                </a:ext>
              </a:extLst>
            </p:cNvPr>
            <p:cNvSpPr/>
            <p:nvPr/>
          </p:nvSpPr>
          <p:spPr>
            <a:xfrm>
              <a:off x="8122055" y="816968"/>
              <a:ext cx="816491" cy="220715"/>
            </a:xfrm>
            <a:custGeom>
              <a:avLst/>
              <a:gdLst/>
              <a:ahLst/>
              <a:cxnLst/>
              <a:rect l="l" t="t" r="r" b="b"/>
              <a:pathLst>
                <a:path w="928381" h="250961">
                  <a:moveTo>
                    <a:pt x="928381" y="0"/>
                  </a:moveTo>
                  <a:lnTo>
                    <a:pt x="928048" y="3862"/>
                  </a:lnTo>
                  <a:lnTo>
                    <a:pt x="928089" y="4725"/>
                  </a:lnTo>
                  <a:lnTo>
                    <a:pt x="928381" y="0"/>
                  </a:lnTo>
                  <a:close/>
                </a:path>
                <a:path w="928381" h="250961">
                  <a:moveTo>
                    <a:pt x="51741" y="59780"/>
                  </a:moveTo>
                  <a:lnTo>
                    <a:pt x="54885" y="62082"/>
                  </a:lnTo>
                  <a:lnTo>
                    <a:pt x="67926" y="70015"/>
                  </a:lnTo>
                  <a:lnTo>
                    <a:pt x="79155" y="75281"/>
                  </a:lnTo>
                  <a:lnTo>
                    <a:pt x="89291" y="78357"/>
                  </a:lnTo>
                  <a:lnTo>
                    <a:pt x="99056" y="79720"/>
                  </a:lnTo>
                  <a:lnTo>
                    <a:pt x="109169" y="79846"/>
                  </a:lnTo>
                  <a:lnTo>
                    <a:pt x="120351" y="79213"/>
                  </a:lnTo>
                  <a:lnTo>
                    <a:pt x="133321" y="78298"/>
                  </a:lnTo>
                  <a:lnTo>
                    <a:pt x="148801" y="77575"/>
                  </a:lnTo>
                  <a:lnTo>
                    <a:pt x="153075" y="77482"/>
                  </a:lnTo>
                  <a:lnTo>
                    <a:pt x="163177" y="77691"/>
                  </a:lnTo>
                  <a:lnTo>
                    <a:pt x="171437" y="78702"/>
                  </a:lnTo>
                  <a:lnTo>
                    <a:pt x="178073" y="80556"/>
                  </a:lnTo>
                  <a:lnTo>
                    <a:pt x="183299" y="83297"/>
                  </a:lnTo>
                  <a:lnTo>
                    <a:pt x="187331" y="86964"/>
                  </a:lnTo>
                  <a:lnTo>
                    <a:pt x="190385" y="91601"/>
                  </a:lnTo>
                  <a:lnTo>
                    <a:pt x="192676" y="97247"/>
                  </a:lnTo>
                  <a:lnTo>
                    <a:pt x="194421" y="103946"/>
                  </a:lnTo>
                  <a:lnTo>
                    <a:pt x="195834" y="111739"/>
                  </a:lnTo>
                  <a:lnTo>
                    <a:pt x="197132" y="120668"/>
                  </a:lnTo>
                  <a:lnTo>
                    <a:pt x="198530" y="130774"/>
                  </a:lnTo>
                  <a:lnTo>
                    <a:pt x="200244" y="142098"/>
                  </a:lnTo>
                  <a:lnTo>
                    <a:pt x="205482" y="168571"/>
                  </a:lnTo>
                  <a:lnTo>
                    <a:pt x="214572" y="200419"/>
                  </a:lnTo>
                  <a:lnTo>
                    <a:pt x="227832" y="234784"/>
                  </a:lnTo>
                  <a:lnTo>
                    <a:pt x="247193" y="272977"/>
                  </a:lnTo>
                  <a:lnTo>
                    <a:pt x="270143" y="307512"/>
                  </a:lnTo>
                  <a:lnTo>
                    <a:pt x="296315" y="338371"/>
                  </a:lnTo>
                  <a:lnTo>
                    <a:pt x="325342" y="365531"/>
                  </a:lnTo>
                  <a:lnTo>
                    <a:pt x="356856" y="388971"/>
                  </a:lnTo>
                  <a:lnTo>
                    <a:pt x="390489" y="408672"/>
                  </a:lnTo>
                  <a:lnTo>
                    <a:pt x="425872" y="424611"/>
                  </a:lnTo>
                  <a:lnTo>
                    <a:pt x="462639" y="436768"/>
                  </a:lnTo>
                  <a:lnTo>
                    <a:pt x="500422" y="445121"/>
                  </a:lnTo>
                  <a:lnTo>
                    <a:pt x="538852" y="449651"/>
                  </a:lnTo>
                  <a:lnTo>
                    <a:pt x="577562" y="450335"/>
                  </a:lnTo>
                  <a:lnTo>
                    <a:pt x="616184" y="447153"/>
                  </a:lnTo>
                  <a:lnTo>
                    <a:pt x="654351" y="440083"/>
                  </a:lnTo>
                  <a:lnTo>
                    <a:pt x="691694" y="429106"/>
                  </a:lnTo>
                  <a:lnTo>
                    <a:pt x="727846" y="414200"/>
                  </a:lnTo>
                  <a:lnTo>
                    <a:pt x="762439" y="395343"/>
                  </a:lnTo>
                  <a:lnTo>
                    <a:pt x="795104" y="372515"/>
                  </a:lnTo>
                  <a:lnTo>
                    <a:pt x="825476" y="345696"/>
                  </a:lnTo>
                  <a:lnTo>
                    <a:pt x="853184" y="314863"/>
                  </a:lnTo>
                  <a:lnTo>
                    <a:pt x="877863" y="279996"/>
                  </a:lnTo>
                  <a:lnTo>
                    <a:pt x="890297" y="258742"/>
                  </a:lnTo>
                  <a:lnTo>
                    <a:pt x="909736" y="217665"/>
                  </a:lnTo>
                  <a:lnTo>
                    <a:pt x="922837" y="178833"/>
                  </a:lnTo>
                  <a:lnTo>
                    <a:pt x="930683" y="142651"/>
                  </a:lnTo>
                  <a:lnTo>
                    <a:pt x="934357" y="109523"/>
                  </a:lnTo>
                  <a:lnTo>
                    <a:pt x="934968" y="94230"/>
                  </a:lnTo>
                  <a:lnTo>
                    <a:pt x="934942" y="79853"/>
                  </a:lnTo>
                  <a:lnTo>
                    <a:pt x="933521" y="54048"/>
                  </a:lnTo>
                  <a:lnTo>
                    <a:pt x="929996" y="23470"/>
                  </a:lnTo>
                  <a:lnTo>
                    <a:pt x="928991" y="15647"/>
                  </a:lnTo>
                  <a:lnTo>
                    <a:pt x="928297" y="9095"/>
                  </a:lnTo>
                  <a:lnTo>
                    <a:pt x="928089" y="4725"/>
                  </a:lnTo>
                  <a:lnTo>
                    <a:pt x="927431" y="15380"/>
                  </a:lnTo>
                  <a:lnTo>
                    <a:pt x="926711" y="29749"/>
                  </a:lnTo>
                  <a:lnTo>
                    <a:pt x="926136" y="43236"/>
                  </a:lnTo>
                  <a:lnTo>
                    <a:pt x="925621" y="55973"/>
                  </a:lnTo>
                  <a:lnTo>
                    <a:pt x="925083" y="68091"/>
                  </a:lnTo>
                  <a:lnTo>
                    <a:pt x="922485" y="102040"/>
                  </a:lnTo>
                  <a:lnTo>
                    <a:pt x="916645" y="135136"/>
                  </a:lnTo>
                  <a:lnTo>
                    <a:pt x="909828" y="158472"/>
                  </a:lnTo>
                  <a:lnTo>
                    <a:pt x="899885" y="184050"/>
                  </a:lnTo>
                  <a:lnTo>
                    <a:pt x="882879" y="218625"/>
                  </a:lnTo>
                  <a:lnTo>
                    <a:pt x="868651" y="242174"/>
                  </a:lnTo>
                  <a:lnTo>
                    <a:pt x="852930" y="264357"/>
                  </a:lnTo>
                  <a:lnTo>
                    <a:pt x="835807" y="285120"/>
                  </a:lnTo>
                  <a:lnTo>
                    <a:pt x="817374" y="304413"/>
                  </a:lnTo>
                  <a:lnTo>
                    <a:pt x="797722" y="322181"/>
                  </a:lnTo>
                  <a:lnTo>
                    <a:pt x="776941" y="338373"/>
                  </a:lnTo>
                  <a:lnTo>
                    <a:pt x="755122" y="352936"/>
                  </a:lnTo>
                  <a:lnTo>
                    <a:pt x="732358" y="365819"/>
                  </a:lnTo>
                  <a:lnTo>
                    <a:pt x="708737" y="376967"/>
                  </a:lnTo>
                  <a:lnTo>
                    <a:pt x="684352" y="386330"/>
                  </a:lnTo>
                  <a:lnTo>
                    <a:pt x="659293" y="393854"/>
                  </a:lnTo>
                  <a:lnTo>
                    <a:pt x="633652" y="399487"/>
                  </a:lnTo>
                  <a:lnTo>
                    <a:pt x="607519" y="403177"/>
                  </a:lnTo>
                  <a:lnTo>
                    <a:pt x="580986" y="404871"/>
                  </a:lnTo>
                  <a:lnTo>
                    <a:pt x="554142" y="404516"/>
                  </a:lnTo>
                  <a:lnTo>
                    <a:pt x="527080" y="402061"/>
                  </a:lnTo>
                  <a:lnTo>
                    <a:pt x="499890" y="397453"/>
                  </a:lnTo>
                  <a:lnTo>
                    <a:pt x="472664" y="390639"/>
                  </a:lnTo>
                  <a:lnTo>
                    <a:pt x="445491" y="381567"/>
                  </a:lnTo>
                  <a:lnTo>
                    <a:pt x="416208" y="368758"/>
                  </a:lnTo>
                  <a:lnTo>
                    <a:pt x="387978" y="352855"/>
                  </a:lnTo>
                  <a:lnTo>
                    <a:pt x="361077" y="334045"/>
                  </a:lnTo>
                  <a:lnTo>
                    <a:pt x="335779" y="312515"/>
                  </a:lnTo>
                  <a:lnTo>
                    <a:pt x="312359" y="288452"/>
                  </a:lnTo>
                  <a:lnTo>
                    <a:pt x="291093" y="262041"/>
                  </a:lnTo>
                  <a:lnTo>
                    <a:pt x="272255" y="233470"/>
                  </a:lnTo>
                  <a:lnTo>
                    <a:pt x="256120" y="202925"/>
                  </a:lnTo>
                  <a:lnTo>
                    <a:pt x="242963" y="170592"/>
                  </a:lnTo>
                  <a:lnTo>
                    <a:pt x="233060" y="136659"/>
                  </a:lnTo>
                  <a:lnTo>
                    <a:pt x="227394" y="108413"/>
                  </a:lnTo>
                  <a:lnTo>
                    <a:pt x="224301" y="82435"/>
                  </a:lnTo>
                  <a:lnTo>
                    <a:pt x="223690" y="58144"/>
                  </a:lnTo>
                  <a:lnTo>
                    <a:pt x="224287" y="46450"/>
                  </a:lnTo>
                  <a:lnTo>
                    <a:pt x="229554" y="12302"/>
                  </a:lnTo>
                  <a:lnTo>
                    <a:pt x="235848" y="-10407"/>
                  </a:lnTo>
                  <a:lnTo>
                    <a:pt x="244264" y="-33752"/>
                  </a:lnTo>
                  <a:lnTo>
                    <a:pt x="258551" y="-66176"/>
                  </a:lnTo>
                  <a:lnTo>
                    <a:pt x="271658" y="-89375"/>
                  </a:lnTo>
                  <a:lnTo>
                    <a:pt x="287263" y="-112186"/>
                  </a:lnTo>
                  <a:lnTo>
                    <a:pt x="304754" y="-133524"/>
                  </a:lnTo>
                  <a:lnTo>
                    <a:pt x="323514" y="-152304"/>
                  </a:lnTo>
                  <a:lnTo>
                    <a:pt x="342930" y="-167442"/>
                  </a:lnTo>
                  <a:lnTo>
                    <a:pt x="360899" y="-177242"/>
                  </a:lnTo>
                  <a:lnTo>
                    <a:pt x="350429" y="-166330"/>
                  </a:lnTo>
                  <a:lnTo>
                    <a:pt x="341470" y="-157368"/>
                  </a:lnTo>
                  <a:lnTo>
                    <a:pt x="333690" y="-149749"/>
                  </a:lnTo>
                  <a:lnTo>
                    <a:pt x="326759" y="-142868"/>
                  </a:lnTo>
                  <a:lnTo>
                    <a:pt x="320342" y="-136118"/>
                  </a:lnTo>
                  <a:lnTo>
                    <a:pt x="314108" y="-128893"/>
                  </a:lnTo>
                  <a:lnTo>
                    <a:pt x="307724" y="-120587"/>
                  </a:lnTo>
                  <a:lnTo>
                    <a:pt x="300859" y="-110594"/>
                  </a:lnTo>
                  <a:lnTo>
                    <a:pt x="293180" y="-98308"/>
                  </a:lnTo>
                  <a:lnTo>
                    <a:pt x="284355" y="-83122"/>
                  </a:lnTo>
                  <a:lnTo>
                    <a:pt x="277510" y="-70511"/>
                  </a:lnTo>
                  <a:lnTo>
                    <a:pt x="272150" y="-59741"/>
                  </a:lnTo>
                  <a:lnTo>
                    <a:pt x="266891" y="-48378"/>
                  </a:lnTo>
                  <a:lnTo>
                    <a:pt x="261787" y="-36536"/>
                  </a:lnTo>
                  <a:lnTo>
                    <a:pt x="256888" y="-24329"/>
                  </a:lnTo>
                  <a:lnTo>
                    <a:pt x="252247" y="-11870"/>
                  </a:lnTo>
                  <a:lnTo>
                    <a:pt x="247913" y="725"/>
                  </a:lnTo>
                  <a:lnTo>
                    <a:pt x="243939" y="13344"/>
                  </a:lnTo>
                  <a:lnTo>
                    <a:pt x="240377" y="25873"/>
                  </a:lnTo>
                  <a:lnTo>
                    <a:pt x="237277" y="38198"/>
                  </a:lnTo>
                  <a:lnTo>
                    <a:pt x="235774" y="44913"/>
                  </a:lnTo>
                  <a:lnTo>
                    <a:pt x="249291" y="45052"/>
                  </a:lnTo>
                  <a:lnTo>
                    <a:pt x="262609" y="44243"/>
                  </a:lnTo>
                  <a:lnTo>
                    <a:pt x="275692" y="42507"/>
                  </a:lnTo>
                  <a:lnTo>
                    <a:pt x="288503" y="39865"/>
                  </a:lnTo>
                  <a:lnTo>
                    <a:pt x="301005" y="36340"/>
                  </a:lnTo>
                  <a:lnTo>
                    <a:pt x="313163" y="31952"/>
                  </a:lnTo>
                  <a:lnTo>
                    <a:pt x="324938" y="26725"/>
                  </a:lnTo>
                  <a:lnTo>
                    <a:pt x="336295" y="20680"/>
                  </a:lnTo>
                  <a:lnTo>
                    <a:pt x="347198" y="13838"/>
                  </a:lnTo>
                  <a:lnTo>
                    <a:pt x="357608" y="6221"/>
                  </a:lnTo>
                  <a:lnTo>
                    <a:pt x="367491" y="-2148"/>
                  </a:lnTo>
                  <a:lnTo>
                    <a:pt x="376810" y="-11250"/>
                  </a:lnTo>
                  <a:lnTo>
                    <a:pt x="385527" y="-21061"/>
                  </a:lnTo>
                  <a:lnTo>
                    <a:pt x="393606" y="-31560"/>
                  </a:lnTo>
                  <a:lnTo>
                    <a:pt x="402926" y="-45874"/>
                  </a:lnTo>
                  <a:lnTo>
                    <a:pt x="408982" y="-56965"/>
                  </a:lnTo>
                  <a:lnTo>
                    <a:pt x="414103" y="-68069"/>
                  </a:lnTo>
                  <a:lnTo>
                    <a:pt x="418371" y="-79217"/>
                  </a:lnTo>
                  <a:lnTo>
                    <a:pt x="421870" y="-90437"/>
                  </a:lnTo>
                  <a:lnTo>
                    <a:pt x="424683" y="-101758"/>
                  </a:lnTo>
                  <a:lnTo>
                    <a:pt x="426894" y="-113211"/>
                  </a:lnTo>
                  <a:lnTo>
                    <a:pt x="428586" y="-124823"/>
                  </a:lnTo>
                  <a:lnTo>
                    <a:pt x="429842" y="-136624"/>
                  </a:lnTo>
                  <a:lnTo>
                    <a:pt x="430747" y="-148644"/>
                  </a:lnTo>
                  <a:lnTo>
                    <a:pt x="431383" y="-160911"/>
                  </a:lnTo>
                  <a:lnTo>
                    <a:pt x="431834" y="-173455"/>
                  </a:lnTo>
                  <a:lnTo>
                    <a:pt x="432183" y="-186305"/>
                  </a:lnTo>
                  <a:lnTo>
                    <a:pt x="432513" y="-199490"/>
                  </a:lnTo>
                  <a:lnTo>
                    <a:pt x="432908" y="-213040"/>
                  </a:lnTo>
                  <a:lnTo>
                    <a:pt x="433452" y="-226983"/>
                  </a:lnTo>
                  <a:lnTo>
                    <a:pt x="434227" y="-241348"/>
                  </a:lnTo>
                  <a:lnTo>
                    <a:pt x="434552" y="-246236"/>
                  </a:lnTo>
                  <a:lnTo>
                    <a:pt x="424689" y="-243113"/>
                  </a:lnTo>
                  <a:lnTo>
                    <a:pt x="413272" y="-239141"/>
                  </a:lnTo>
                  <a:lnTo>
                    <a:pt x="400769" y="-234527"/>
                  </a:lnTo>
                  <a:lnTo>
                    <a:pt x="387648" y="-229480"/>
                  </a:lnTo>
                  <a:lnTo>
                    <a:pt x="374375" y="-224211"/>
                  </a:lnTo>
                  <a:lnTo>
                    <a:pt x="361419" y="-218927"/>
                  </a:lnTo>
                  <a:lnTo>
                    <a:pt x="349247" y="-213838"/>
                  </a:lnTo>
                  <a:lnTo>
                    <a:pt x="338326" y="-209152"/>
                  </a:lnTo>
                  <a:lnTo>
                    <a:pt x="319630" y="-200431"/>
                  </a:lnTo>
                  <a:lnTo>
                    <a:pt x="307771" y="-193866"/>
                  </a:lnTo>
                  <a:lnTo>
                    <a:pt x="296449" y="-186682"/>
                  </a:lnTo>
                  <a:lnTo>
                    <a:pt x="285697" y="-178890"/>
                  </a:lnTo>
                  <a:lnTo>
                    <a:pt x="275546" y="-170503"/>
                  </a:lnTo>
                  <a:lnTo>
                    <a:pt x="266027" y="-161533"/>
                  </a:lnTo>
                  <a:lnTo>
                    <a:pt x="257173" y="-151990"/>
                  </a:lnTo>
                  <a:lnTo>
                    <a:pt x="249014" y="-141888"/>
                  </a:lnTo>
                  <a:lnTo>
                    <a:pt x="241582" y="-131237"/>
                  </a:lnTo>
                  <a:lnTo>
                    <a:pt x="234909" y="-120050"/>
                  </a:lnTo>
                  <a:lnTo>
                    <a:pt x="229026" y="-108339"/>
                  </a:lnTo>
                  <a:lnTo>
                    <a:pt x="223965" y="-96115"/>
                  </a:lnTo>
                  <a:lnTo>
                    <a:pt x="219757" y="-83390"/>
                  </a:lnTo>
                  <a:lnTo>
                    <a:pt x="216435" y="-70176"/>
                  </a:lnTo>
                  <a:lnTo>
                    <a:pt x="214028" y="-56485"/>
                  </a:lnTo>
                  <a:lnTo>
                    <a:pt x="213281" y="-50429"/>
                  </a:lnTo>
                  <a:lnTo>
                    <a:pt x="211600" y="-37255"/>
                  </a:lnTo>
                  <a:lnTo>
                    <a:pt x="209574" y="-24811"/>
                  </a:lnTo>
                  <a:lnTo>
                    <a:pt x="207318" y="-12872"/>
                  </a:lnTo>
                  <a:lnTo>
                    <a:pt x="204946" y="-1213"/>
                  </a:lnTo>
                  <a:lnTo>
                    <a:pt x="202572" y="10390"/>
                  </a:lnTo>
                  <a:lnTo>
                    <a:pt x="200312" y="22164"/>
                  </a:lnTo>
                  <a:lnTo>
                    <a:pt x="198279" y="34334"/>
                  </a:lnTo>
                  <a:lnTo>
                    <a:pt x="196587" y="47124"/>
                  </a:lnTo>
                  <a:lnTo>
                    <a:pt x="195352" y="60759"/>
                  </a:lnTo>
                  <a:lnTo>
                    <a:pt x="194727" y="73839"/>
                  </a:lnTo>
                  <a:lnTo>
                    <a:pt x="183989" y="67001"/>
                  </a:lnTo>
                  <a:lnTo>
                    <a:pt x="174105" y="60289"/>
                  </a:lnTo>
                  <a:lnTo>
                    <a:pt x="164388" y="53747"/>
                  </a:lnTo>
                  <a:lnTo>
                    <a:pt x="154154" y="47423"/>
                  </a:lnTo>
                  <a:lnTo>
                    <a:pt x="142717" y="41364"/>
                  </a:lnTo>
                  <a:lnTo>
                    <a:pt x="129393" y="35614"/>
                  </a:lnTo>
                  <a:lnTo>
                    <a:pt x="115303" y="31026"/>
                  </a:lnTo>
                  <a:lnTo>
                    <a:pt x="101911" y="27672"/>
                  </a:lnTo>
                  <a:lnTo>
                    <a:pt x="87634" y="24501"/>
                  </a:lnTo>
                  <a:lnTo>
                    <a:pt x="73526" y="21457"/>
                  </a:lnTo>
                  <a:lnTo>
                    <a:pt x="60642" y="18484"/>
                  </a:lnTo>
                  <a:lnTo>
                    <a:pt x="50037" y="15526"/>
                  </a:lnTo>
                  <a:lnTo>
                    <a:pt x="44750" y="13531"/>
                  </a:lnTo>
                  <a:lnTo>
                    <a:pt x="59920" y="12492"/>
                  </a:lnTo>
                  <a:lnTo>
                    <a:pt x="74012" y="12939"/>
                  </a:lnTo>
                  <a:lnTo>
                    <a:pt x="87163" y="14677"/>
                  </a:lnTo>
                  <a:lnTo>
                    <a:pt x="99508" y="17511"/>
                  </a:lnTo>
                  <a:lnTo>
                    <a:pt x="111185" y="21244"/>
                  </a:lnTo>
                  <a:lnTo>
                    <a:pt x="122330" y="25682"/>
                  </a:lnTo>
                  <a:lnTo>
                    <a:pt x="133077" y="30628"/>
                  </a:lnTo>
                  <a:lnTo>
                    <a:pt x="143564" y="35888"/>
                  </a:lnTo>
                  <a:lnTo>
                    <a:pt x="153926" y="41265"/>
                  </a:lnTo>
                  <a:lnTo>
                    <a:pt x="164300" y="46565"/>
                  </a:lnTo>
                  <a:lnTo>
                    <a:pt x="174821" y="51591"/>
                  </a:lnTo>
                  <a:lnTo>
                    <a:pt x="179387" y="53604"/>
                  </a:lnTo>
                  <a:lnTo>
                    <a:pt x="175162" y="40321"/>
                  </a:lnTo>
                  <a:lnTo>
                    <a:pt x="169593" y="27903"/>
                  </a:lnTo>
                  <a:lnTo>
                    <a:pt x="162710" y="16502"/>
                  </a:lnTo>
                  <a:lnTo>
                    <a:pt x="154544" y="6275"/>
                  </a:lnTo>
                  <a:lnTo>
                    <a:pt x="145124" y="-2625"/>
                  </a:lnTo>
                  <a:lnTo>
                    <a:pt x="134481" y="-10045"/>
                  </a:lnTo>
                  <a:lnTo>
                    <a:pt x="122644" y="-15828"/>
                  </a:lnTo>
                  <a:lnTo>
                    <a:pt x="113546" y="-18853"/>
                  </a:lnTo>
                  <a:lnTo>
                    <a:pt x="100244" y="-21455"/>
                  </a:lnTo>
                  <a:lnTo>
                    <a:pt x="87541" y="-22069"/>
                  </a:lnTo>
                  <a:lnTo>
                    <a:pt x="75335" y="-21052"/>
                  </a:lnTo>
                  <a:lnTo>
                    <a:pt x="63520" y="-18758"/>
                  </a:lnTo>
                  <a:lnTo>
                    <a:pt x="51992" y="-15544"/>
                  </a:lnTo>
                  <a:lnTo>
                    <a:pt x="40647" y="-11765"/>
                  </a:lnTo>
                  <a:lnTo>
                    <a:pt x="29381" y="-7776"/>
                  </a:lnTo>
                  <a:lnTo>
                    <a:pt x="18089" y="-3934"/>
                  </a:lnTo>
                  <a:lnTo>
                    <a:pt x="6667" y="-593"/>
                  </a:lnTo>
                  <a:lnTo>
                    <a:pt x="0" y="961"/>
                  </a:lnTo>
                  <a:lnTo>
                    <a:pt x="4515" y="9104"/>
                  </a:lnTo>
                  <a:lnTo>
                    <a:pt x="12308" y="19503"/>
                  </a:lnTo>
                  <a:lnTo>
                    <a:pt x="22152" y="30963"/>
                  </a:lnTo>
                  <a:lnTo>
                    <a:pt x="32823" y="42292"/>
                  </a:lnTo>
                  <a:lnTo>
                    <a:pt x="43094" y="52295"/>
                  </a:lnTo>
                  <a:lnTo>
                    <a:pt x="51741" y="5978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F4A204B1-AAEA-F3F6-8579-B185187726A2}"/>
                </a:ext>
              </a:extLst>
            </p:cNvPr>
            <p:cNvSpPr/>
            <p:nvPr/>
          </p:nvSpPr>
          <p:spPr>
            <a:xfrm>
              <a:off x="8602033" y="645671"/>
              <a:ext cx="385466" cy="369765"/>
            </a:xfrm>
            <a:custGeom>
              <a:avLst/>
              <a:gdLst/>
              <a:ahLst/>
              <a:cxnLst/>
              <a:rect l="l" t="t" r="r" b="b"/>
              <a:pathLst>
                <a:path w="438289" h="420437">
                  <a:moveTo>
                    <a:pt x="323987" y="395401"/>
                  </a:moveTo>
                  <a:lnTo>
                    <a:pt x="328944" y="382287"/>
                  </a:lnTo>
                  <a:lnTo>
                    <a:pt x="332806" y="368896"/>
                  </a:lnTo>
                  <a:lnTo>
                    <a:pt x="335686" y="355320"/>
                  </a:lnTo>
                  <a:lnTo>
                    <a:pt x="337697" y="341651"/>
                  </a:lnTo>
                  <a:lnTo>
                    <a:pt x="338951" y="327980"/>
                  </a:lnTo>
                  <a:lnTo>
                    <a:pt x="339561" y="314398"/>
                  </a:lnTo>
                  <a:lnTo>
                    <a:pt x="339638" y="300997"/>
                  </a:lnTo>
                  <a:lnTo>
                    <a:pt x="339296" y="287868"/>
                  </a:lnTo>
                  <a:lnTo>
                    <a:pt x="338647" y="275103"/>
                  </a:lnTo>
                  <a:lnTo>
                    <a:pt x="337803" y="262792"/>
                  </a:lnTo>
                  <a:lnTo>
                    <a:pt x="336876" y="251028"/>
                  </a:lnTo>
                  <a:lnTo>
                    <a:pt x="335980" y="239902"/>
                  </a:lnTo>
                  <a:lnTo>
                    <a:pt x="335226" y="229504"/>
                  </a:lnTo>
                  <a:lnTo>
                    <a:pt x="334728" y="219927"/>
                  </a:lnTo>
                  <a:lnTo>
                    <a:pt x="334596" y="211262"/>
                  </a:lnTo>
                  <a:lnTo>
                    <a:pt x="334945" y="203600"/>
                  </a:lnTo>
                  <a:lnTo>
                    <a:pt x="335886" y="197033"/>
                  </a:lnTo>
                  <a:lnTo>
                    <a:pt x="336887" y="193338"/>
                  </a:lnTo>
                  <a:lnTo>
                    <a:pt x="342421" y="183119"/>
                  </a:lnTo>
                  <a:lnTo>
                    <a:pt x="350842" y="174465"/>
                  </a:lnTo>
                  <a:lnTo>
                    <a:pt x="361288" y="166878"/>
                  </a:lnTo>
                  <a:lnTo>
                    <a:pt x="372895" y="159859"/>
                  </a:lnTo>
                  <a:lnTo>
                    <a:pt x="384800" y="152908"/>
                  </a:lnTo>
                  <a:lnTo>
                    <a:pt x="396142" y="145527"/>
                  </a:lnTo>
                  <a:lnTo>
                    <a:pt x="406056" y="137216"/>
                  </a:lnTo>
                  <a:lnTo>
                    <a:pt x="410069" y="132732"/>
                  </a:lnTo>
                  <a:lnTo>
                    <a:pt x="417607" y="122112"/>
                  </a:lnTo>
                  <a:lnTo>
                    <a:pt x="423478" y="111403"/>
                  </a:lnTo>
                  <a:lnTo>
                    <a:pt x="427922" y="100479"/>
                  </a:lnTo>
                  <a:lnTo>
                    <a:pt x="431178" y="89212"/>
                  </a:lnTo>
                  <a:lnTo>
                    <a:pt x="433485" y="77475"/>
                  </a:lnTo>
                  <a:lnTo>
                    <a:pt x="435083" y="65139"/>
                  </a:lnTo>
                  <a:lnTo>
                    <a:pt x="436210" y="52077"/>
                  </a:lnTo>
                  <a:lnTo>
                    <a:pt x="437106" y="38161"/>
                  </a:lnTo>
                  <a:lnTo>
                    <a:pt x="438010" y="23263"/>
                  </a:lnTo>
                  <a:lnTo>
                    <a:pt x="438289" y="19022"/>
                  </a:lnTo>
                  <a:lnTo>
                    <a:pt x="424495" y="22522"/>
                  </a:lnTo>
                  <a:lnTo>
                    <a:pt x="411027" y="26158"/>
                  </a:lnTo>
                  <a:lnTo>
                    <a:pt x="397996" y="30054"/>
                  </a:lnTo>
                  <a:lnTo>
                    <a:pt x="385515" y="34335"/>
                  </a:lnTo>
                  <a:lnTo>
                    <a:pt x="373695" y="39125"/>
                  </a:lnTo>
                  <a:lnTo>
                    <a:pt x="362647" y="44551"/>
                  </a:lnTo>
                  <a:lnTo>
                    <a:pt x="352483" y="50737"/>
                  </a:lnTo>
                  <a:lnTo>
                    <a:pt x="343315" y="57807"/>
                  </a:lnTo>
                  <a:lnTo>
                    <a:pt x="339138" y="61715"/>
                  </a:lnTo>
                  <a:lnTo>
                    <a:pt x="332086" y="69674"/>
                  </a:lnTo>
                  <a:lnTo>
                    <a:pt x="325751" y="78749"/>
                  </a:lnTo>
                  <a:lnTo>
                    <a:pt x="320339" y="88786"/>
                  </a:lnTo>
                  <a:lnTo>
                    <a:pt x="316058" y="99633"/>
                  </a:lnTo>
                  <a:lnTo>
                    <a:pt x="313113" y="111137"/>
                  </a:lnTo>
                  <a:lnTo>
                    <a:pt x="311712" y="123145"/>
                  </a:lnTo>
                  <a:lnTo>
                    <a:pt x="312062" y="135505"/>
                  </a:lnTo>
                  <a:lnTo>
                    <a:pt x="314369" y="148063"/>
                  </a:lnTo>
                  <a:lnTo>
                    <a:pt x="318840" y="160666"/>
                  </a:lnTo>
                  <a:lnTo>
                    <a:pt x="320958" y="165066"/>
                  </a:lnTo>
                  <a:lnTo>
                    <a:pt x="325027" y="159022"/>
                  </a:lnTo>
                  <a:lnTo>
                    <a:pt x="329568" y="150656"/>
                  </a:lnTo>
                  <a:lnTo>
                    <a:pt x="334679" y="140482"/>
                  </a:lnTo>
                  <a:lnTo>
                    <a:pt x="340460" y="129015"/>
                  </a:lnTo>
                  <a:lnTo>
                    <a:pt x="347008" y="116770"/>
                  </a:lnTo>
                  <a:lnTo>
                    <a:pt x="354424" y="104261"/>
                  </a:lnTo>
                  <a:lnTo>
                    <a:pt x="362806" y="92002"/>
                  </a:lnTo>
                  <a:lnTo>
                    <a:pt x="372253" y="80507"/>
                  </a:lnTo>
                  <a:lnTo>
                    <a:pt x="382863" y="70291"/>
                  </a:lnTo>
                  <a:lnTo>
                    <a:pt x="394737" y="61869"/>
                  </a:lnTo>
                  <a:lnTo>
                    <a:pt x="407972" y="55754"/>
                  </a:lnTo>
                  <a:lnTo>
                    <a:pt x="408787" y="55479"/>
                  </a:lnTo>
                  <a:lnTo>
                    <a:pt x="399766" y="64303"/>
                  </a:lnTo>
                  <a:lnTo>
                    <a:pt x="391009" y="73300"/>
                  </a:lnTo>
                  <a:lnTo>
                    <a:pt x="382506" y="82549"/>
                  </a:lnTo>
                  <a:lnTo>
                    <a:pt x="374247" y="92128"/>
                  </a:lnTo>
                  <a:lnTo>
                    <a:pt x="366221" y="102118"/>
                  </a:lnTo>
                  <a:lnTo>
                    <a:pt x="358417" y="112596"/>
                  </a:lnTo>
                  <a:lnTo>
                    <a:pt x="349506" y="126305"/>
                  </a:lnTo>
                  <a:lnTo>
                    <a:pt x="343440" y="137908"/>
                  </a:lnTo>
                  <a:lnTo>
                    <a:pt x="338713" y="148875"/>
                  </a:lnTo>
                  <a:lnTo>
                    <a:pt x="334575" y="159608"/>
                  </a:lnTo>
                  <a:lnTo>
                    <a:pt x="330280" y="170508"/>
                  </a:lnTo>
                  <a:lnTo>
                    <a:pt x="325080" y="181980"/>
                  </a:lnTo>
                  <a:lnTo>
                    <a:pt x="321847" y="188164"/>
                  </a:lnTo>
                  <a:lnTo>
                    <a:pt x="315403" y="173870"/>
                  </a:lnTo>
                  <a:lnTo>
                    <a:pt x="308898" y="160513"/>
                  </a:lnTo>
                  <a:lnTo>
                    <a:pt x="302289" y="148026"/>
                  </a:lnTo>
                  <a:lnTo>
                    <a:pt x="295533" y="136344"/>
                  </a:lnTo>
                  <a:lnTo>
                    <a:pt x="288589" y="125401"/>
                  </a:lnTo>
                  <a:lnTo>
                    <a:pt x="281413" y="115131"/>
                  </a:lnTo>
                  <a:lnTo>
                    <a:pt x="273964" y="105469"/>
                  </a:lnTo>
                  <a:lnTo>
                    <a:pt x="266199" y="96349"/>
                  </a:lnTo>
                  <a:lnTo>
                    <a:pt x="258076" y="87705"/>
                  </a:lnTo>
                  <a:lnTo>
                    <a:pt x="249552" y="79471"/>
                  </a:lnTo>
                  <a:lnTo>
                    <a:pt x="240587" y="71582"/>
                  </a:lnTo>
                  <a:lnTo>
                    <a:pt x="231136" y="63972"/>
                  </a:lnTo>
                  <a:lnTo>
                    <a:pt x="221157" y="56575"/>
                  </a:lnTo>
                  <a:lnTo>
                    <a:pt x="210610" y="49326"/>
                  </a:lnTo>
                  <a:lnTo>
                    <a:pt x="193674" y="38726"/>
                  </a:lnTo>
                  <a:lnTo>
                    <a:pt x="182861" y="32724"/>
                  </a:lnTo>
                  <a:lnTo>
                    <a:pt x="171649" y="27113"/>
                  </a:lnTo>
                  <a:lnTo>
                    <a:pt x="160050" y="21938"/>
                  </a:lnTo>
                  <a:lnTo>
                    <a:pt x="148074" y="17243"/>
                  </a:lnTo>
                  <a:lnTo>
                    <a:pt x="135733" y="13073"/>
                  </a:lnTo>
                  <a:lnTo>
                    <a:pt x="123038" y="9473"/>
                  </a:lnTo>
                  <a:lnTo>
                    <a:pt x="112119" y="6922"/>
                  </a:lnTo>
                  <a:lnTo>
                    <a:pt x="99789" y="4520"/>
                  </a:lnTo>
                  <a:lnTo>
                    <a:pt x="87266" y="2527"/>
                  </a:lnTo>
                  <a:lnTo>
                    <a:pt x="74591" y="1040"/>
                  </a:lnTo>
                  <a:lnTo>
                    <a:pt x="61805" y="156"/>
                  </a:lnTo>
                  <a:lnTo>
                    <a:pt x="56992" y="0"/>
                  </a:lnTo>
                  <a:lnTo>
                    <a:pt x="45575" y="492"/>
                  </a:lnTo>
                  <a:lnTo>
                    <a:pt x="29357" y="1806"/>
                  </a:lnTo>
                  <a:lnTo>
                    <a:pt x="13246" y="3212"/>
                  </a:lnTo>
                  <a:lnTo>
                    <a:pt x="2151" y="3976"/>
                  </a:lnTo>
                  <a:lnTo>
                    <a:pt x="0" y="3881"/>
                  </a:lnTo>
                  <a:lnTo>
                    <a:pt x="15131" y="5493"/>
                  </a:lnTo>
                  <a:lnTo>
                    <a:pt x="29488" y="7217"/>
                  </a:lnTo>
                  <a:lnTo>
                    <a:pt x="43145" y="9098"/>
                  </a:lnTo>
                  <a:lnTo>
                    <a:pt x="56178" y="11179"/>
                  </a:lnTo>
                  <a:lnTo>
                    <a:pt x="80671" y="16120"/>
                  </a:lnTo>
                  <a:lnTo>
                    <a:pt x="103570" y="22395"/>
                  </a:lnTo>
                  <a:lnTo>
                    <a:pt x="125475" y="30359"/>
                  </a:lnTo>
                  <a:lnTo>
                    <a:pt x="146989" y="40367"/>
                  </a:lnTo>
                  <a:lnTo>
                    <a:pt x="168713" y="52772"/>
                  </a:lnTo>
                  <a:lnTo>
                    <a:pt x="179842" y="59985"/>
                  </a:lnTo>
                  <a:lnTo>
                    <a:pt x="191249" y="67930"/>
                  </a:lnTo>
                  <a:lnTo>
                    <a:pt x="203009" y="76653"/>
                  </a:lnTo>
                  <a:lnTo>
                    <a:pt x="214097" y="85582"/>
                  </a:lnTo>
                  <a:lnTo>
                    <a:pt x="232142" y="102655"/>
                  </a:lnTo>
                  <a:lnTo>
                    <a:pt x="249077" y="121870"/>
                  </a:lnTo>
                  <a:lnTo>
                    <a:pt x="264712" y="142865"/>
                  </a:lnTo>
                  <a:lnTo>
                    <a:pt x="271982" y="153916"/>
                  </a:lnTo>
                  <a:lnTo>
                    <a:pt x="278856" y="165276"/>
                  </a:lnTo>
                  <a:lnTo>
                    <a:pt x="285309" y="176900"/>
                  </a:lnTo>
                  <a:lnTo>
                    <a:pt x="291319" y="188743"/>
                  </a:lnTo>
                  <a:lnTo>
                    <a:pt x="296861" y="200759"/>
                  </a:lnTo>
                  <a:lnTo>
                    <a:pt x="301912" y="212903"/>
                  </a:lnTo>
                  <a:lnTo>
                    <a:pt x="310444" y="237393"/>
                  </a:lnTo>
                  <a:lnTo>
                    <a:pt x="314920" y="253839"/>
                  </a:lnTo>
                  <a:lnTo>
                    <a:pt x="318147" y="268547"/>
                  </a:lnTo>
                  <a:lnTo>
                    <a:pt x="320547" y="282347"/>
                  </a:lnTo>
                  <a:lnTo>
                    <a:pt x="323133" y="307787"/>
                  </a:lnTo>
                  <a:lnTo>
                    <a:pt x="323452" y="319707"/>
                  </a:lnTo>
                  <a:lnTo>
                    <a:pt x="323210" y="331281"/>
                  </a:lnTo>
                  <a:lnTo>
                    <a:pt x="321308" y="353951"/>
                  </a:lnTo>
                  <a:lnTo>
                    <a:pt x="317959" y="376920"/>
                  </a:lnTo>
                  <a:lnTo>
                    <a:pt x="313693" y="401308"/>
                  </a:lnTo>
                  <a:lnTo>
                    <a:pt x="311382" y="414385"/>
                  </a:lnTo>
                  <a:lnTo>
                    <a:pt x="310342" y="420437"/>
                  </a:lnTo>
                  <a:lnTo>
                    <a:pt x="317824" y="408149"/>
                  </a:lnTo>
                  <a:lnTo>
                    <a:pt x="323987" y="39540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E6197B04-C05B-3A63-EF14-B61C0154E1B2}"/>
                </a:ext>
              </a:extLst>
            </p:cNvPr>
            <p:cNvSpPr/>
            <p:nvPr/>
          </p:nvSpPr>
          <p:spPr>
            <a:xfrm>
              <a:off x="8602033" y="731453"/>
              <a:ext cx="256076" cy="416667"/>
            </a:xfrm>
            <a:custGeom>
              <a:avLst/>
              <a:gdLst/>
              <a:ahLst/>
              <a:cxnLst/>
              <a:rect l="l" t="t" r="r" b="b"/>
              <a:pathLst>
                <a:path w="291168" h="473766">
                  <a:moveTo>
                    <a:pt x="99771" y="468330"/>
                  </a:moveTo>
                  <a:lnTo>
                    <a:pt x="126777" y="460742"/>
                  </a:lnTo>
                  <a:lnTo>
                    <a:pt x="150952" y="451053"/>
                  </a:lnTo>
                  <a:lnTo>
                    <a:pt x="173983" y="438913"/>
                  </a:lnTo>
                  <a:lnTo>
                    <a:pt x="195645" y="424393"/>
                  </a:lnTo>
                  <a:lnTo>
                    <a:pt x="215709" y="407562"/>
                  </a:lnTo>
                  <a:lnTo>
                    <a:pt x="233950" y="388493"/>
                  </a:lnTo>
                  <a:lnTo>
                    <a:pt x="250140" y="367254"/>
                  </a:lnTo>
                  <a:lnTo>
                    <a:pt x="264051" y="343916"/>
                  </a:lnTo>
                  <a:lnTo>
                    <a:pt x="275458" y="318550"/>
                  </a:lnTo>
                  <a:lnTo>
                    <a:pt x="283817" y="292453"/>
                  </a:lnTo>
                  <a:lnTo>
                    <a:pt x="288978" y="266504"/>
                  </a:lnTo>
                  <a:lnTo>
                    <a:pt x="291139" y="240483"/>
                  </a:lnTo>
                  <a:lnTo>
                    <a:pt x="291168" y="227542"/>
                  </a:lnTo>
                  <a:lnTo>
                    <a:pt x="290535" y="214700"/>
                  </a:lnTo>
                  <a:lnTo>
                    <a:pt x="287402" y="189465"/>
                  </a:lnTo>
                  <a:lnTo>
                    <a:pt x="281976" y="165089"/>
                  </a:lnTo>
                  <a:lnTo>
                    <a:pt x="274491" y="141883"/>
                  </a:lnTo>
                  <a:lnTo>
                    <a:pt x="265184" y="120155"/>
                  </a:lnTo>
                  <a:lnTo>
                    <a:pt x="254909" y="101235"/>
                  </a:lnTo>
                  <a:lnTo>
                    <a:pt x="242891" y="83852"/>
                  </a:lnTo>
                  <a:lnTo>
                    <a:pt x="226870" y="64988"/>
                  </a:lnTo>
                  <a:lnTo>
                    <a:pt x="207536" y="46089"/>
                  </a:lnTo>
                  <a:lnTo>
                    <a:pt x="185577" y="28599"/>
                  </a:lnTo>
                  <a:lnTo>
                    <a:pt x="161682" y="13964"/>
                  </a:lnTo>
                  <a:lnTo>
                    <a:pt x="136540" y="3629"/>
                  </a:lnTo>
                  <a:lnTo>
                    <a:pt x="120528" y="0"/>
                  </a:lnTo>
                  <a:lnTo>
                    <a:pt x="143923" y="11570"/>
                  </a:lnTo>
                  <a:lnTo>
                    <a:pt x="165405" y="25354"/>
                  </a:lnTo>
                  <a:lnTo>
                    <a:pt x="184925" y="41144"/>
                  </a:lnTo>
                  <a:lnTo>
                    <a:pt x="202435" y="58734"/>
                  </a:lnTo>
                  <a:lnTo>
                    <a:pt x="217886" y="77917"/>
                  </a:lnTo>
                  <a:lnTo>
                    <a:pt x="231229" y="98486"/>
                  </a:lnTo>
                  <a:lnTo>
                    <a:pt x="242415" y="120235"/>
                  </a:lnTo>
                  <a:lnTo>
                    <a:pt x="251396" y="142957"/>
                  </a:lnTo>
                  <a:lnTo>
                    <a:pt x="258123" y="166446"/>
                  </a:lnTo>
                  <a:lnTo>
                    <a:pt x="262546" y="190495"/>
                  </a:lnTo>
                  <a:lnTo>
                    <a:pt x="264617" y="214898"/>
                  </a:lnTo>
                  <a:lnTo>
                    <a:pt x="264288" y="239447"/>
                  </a:lnTo>
                  <a:lnTo>
                    <a:pt x="261510" y="263936"/>
                  </a:lnTo>
                  <a:lnTo>
                    <a:pt x="256233" y="288160"/>
                  </a:lnTo>
                  <a:lnTo>
                    <a:pt x="248409" y="311910"/>
                  </a:lnTo>
                  <a:lnTo>
                    <a:pt x="237990" y="334981"/>
                  </a:lnTo>
                  <a:lnTo>
                    <a:pt x="224926" y="357165"/>
                  </a:lnTo>
                  <a:lnTo>
                    <a:pt x="209169" y="378257"/>
                  </a:lnTo>
                  <a:lnTo>
                    <a:pt x="190669" y="398049"/>
                  </a:lnTo>
                  <a:lnTo>
                    <a:pt x="169379" y="416336"/>
                  </a:lnTo>
                  <a:lnTo>
                    <a:pt x="147994" y="431184"/>
                  </a:lnTo>
                  <a:lnTo>
                    <a:pt x="126692" y="442710"/>
                  </a:lnTo>
                  <a:lnTo>
                    <a:pt x="104812" y="451353"/>
                  </a:lnTo>
                  <a:lnTo>
                    <a:pt x="81692" y="457552"/>
                  </a:lnTo>
                  <a:lnTo>
                    <a:pt x="56671" y="461744"/>
                  </a:lnTo>
                  <a:lnTo>
                    <a:pt x="29087" y="464369"/>
                  </a:lnTo>
                  <a:lnTo>
                    <a:pt x="14127" y="465231"/>
                  </a:lnTo>
                  <a:lnTo>
                    <a:pt x="0" y="465808"/>
                  </a:lnTo>
                  <a:lnTo>
                    <a:pt x="8738" y="469946"/>
                  </a:lnTo>
                  <a:lnTo>
                    <a:pt x="20425" y="472482"/>
                  </a:lnTo>
                  <a:lnTo>
                    <a:pt x="34118" y="473670"/>
                  </a:lnTo>
                  <a:lnTo>
                    <a:pt x="48877" y="473766"/>
                  </a:lnTo>
                  <a:lnTo>
                    <a:pt x="63763" y="473024"/>
                  </a:lnTo>
                  <a:lnTo>
                    <a:pt x="77834" y="471701"/>
                  </a:lnTo>
                  <a:lnTo>
                    <a:pt x="90150" y="470051"/>
                  </a:lnTo>
                  <a:lnTo>
                    <a:pt x="99771" y="46833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1">
              <a:extLst>
                <a:ext uri="{FF2B5EF4-FFF2-40B4-BE49-F238E27FC236}">
                  <a16:creationId xmlns:a16="http://schemas.microsoft.com/office/drawing/2014/main" id="{A8DD1701-61F4-5291-E2F1-A7BB743C605F}"/>
                </a:ext>
              </a:extLst>
            </p:cNvPr>
            <p:cNvSpPr/>
            <p:nvPr/>
          </p:nvSpPr>
          <p:spPr>
            <a:xfrm>
              <a:off x="8415849" y="931355"/>
              <a:ext cx="39004" cy="157834"/>
            </a:xfrm>
            <a:custGeom>
              <a:avLst/>
              <a:gdLst/>
              <a:ahLst/>
              <a:cxnLst/>
              <a:rect l="l" t="t" r="r" b="b"/>
              <a:pathLst>
                <a:path w="44349" h="179463">
                  <a:moveTo>
                    <a:pt x="24105" y="52417"/>
                  </a:moveTo>
                  <a:lnTo>
                    <a:pt x="24793" y="45021"/>
                  </a:lnTo>
                  <a:lnTo>
                    <a:pt x="28330" y="32842"/>
                  </a:lnTo>
                  <a:lnTo>
                    <a:pt x="34841" y="21521"/>
                  </a:lnTo>
                  <a:lnTo>
                    <a:pt x="44349" y="0"/>
                  </a:lnTo>
                  <a:lnTo>
                    <a:pt x="33966" y="7277"/>
                  </a:lnTo>
                  <a:lnTo>
                    <a:pt x="26990" y="12923"/>
                  </a:lnTo>
                  <a:lnTo>
                    <a:pt x="24105" y="52417"/>
                  </a:lnTo>
                  <a:close/>
                </a:path>
                <a:path w="44349" h="179463">
                  <a:moveTo>
                    <a:pt x="188448" y="100405"/>
                  </a:moveTo>
                  <a:lnTo>
                    <a:pt x="179100" y="100405"/>
                  </a:lnTo>
                  <a:lnTo>
                    <a:pt x="174207" y="98360"/>
                  </a:lnTo>
                  <a:lnTo>
                    <a:pt x="171136" y="94271"/>
                  </a:lnTo>
                  <a:lnTo>
                    <a:pt x="168069" y="90181"/>
                  </a:lnTo>
                  <a:lnTo>
                    <a:pt x="165952" y="85213"/>
                  </a:lnTo>
                  <a:lnTo>
                    <a:pt x="164782" y="79370"/>
                  </a:lnTo>
                  <a:lnTo>
                    <a:pt x="164271" y="77106"/>
                  </a:lnTo>
                  <a:lnTo>
                    <a:pt x="163979" y="73308"/>
                  </a:lnTo>
                  <a:lnTo>
                    <a:pt x="163832" y="70677"/>
                  </a:lnTo>
                  <a:lnTo>
                    <a:pt x="163687" y="67318"/>
                  </a:lnTo>
                  <a:lnTo>
                    <a:pt x="163540" y="63959"/>
                  </a:lnTo>
                  <a:lnTo>
                    <a:pt x="163397" y="-58407"/>
                  </a:lnTo>
                  <a:lnTo>
                    <a:pt x="162836" y="-72105"/>
                  </a:lnTo>
                  <a:lnTo>
                    <a:pt x="161715" y="-81685"/>
                  </a:lnTo>
                  <a:lnTo>
                    <a:pt x="160545" y="-87967"/>
                  </a:lnTo>
                  <a:lnTo>
                    <a:pt x="156164" y="-100456"/>
                  </a:lnTo>
                  <a:lnTo>
                    <a:pt x="152218" y="-105935"/>
                  </a:lnTo>
                  <a:lnTo>
                    <a:pt x="147253" y="-110173"/>
                  </a:lnTo>
                  <a:lnTo>
                    <a:pt x="142286" y="-114409"/>
                  </a:lnTo>
                  <a:lnTo>
                    <a:pt x="136734" y="-117769"/>
                  </a:lnTo>
                  <a:lnTo>
                    <a:pt x="130600" y="-120253"/>
                  </a:lnTo>
                  <a:lnTo>
                    <a:pt x="124462" y="-122736"/>
                  </a:lnTo>
                  <a:lnTo>
                    <a:pt x="117816" y="-124489"/>
                  </a:lnTo>
                  <a:lnTo>
                    <a:pt x="110660" y="-125512"/>
                  </a:lnTo>
                  <a:lnTo>
                    <a:pt x="103499" y="-126534"/>
                  </a:lnTo>
                  <a:lnTo>
                    <a:pt x="96414" y="-127046"/>
                  </a:lnTo>
                  <a:lnTo>
                    <a:pt x="86806" y="-127012"/>
                  </a:lnTo>
                  <a:lnTo>
                    <a:pt x="74325" y="-125928"/>
                  </a:lnTo>
                  <a:lnTo>
                    <a:pt x="61574" y="-123320"/>
                  </a:lnTo>
                  <a:lnTo>
                    <a:pt x="46797" y="-118267"/>
                  </a:lnTo>
                  <a:lnTo>
                    <a:pt x="35718" y="-112581"/>
                  </a:lnTo>
                  <a:lnTo>
                    <a:pt x="25185" y="-104789"/>
                  </a:lnTo>
                  <a:lnTo>
                    <a:pt x="16873" y="-95492"/>
                  </a:lnTo>
                  <a:lnTo>
                    <a:pt x="12052" y="-88771"/>
                  </a:lnTo>
                  <a:lnTo>
                    <a:pt x="9644" y="-81026"/>
                  </a:lnTo>
                  <a:lnTo>
                    <a:pt x="9644" y="-68175"/>
                  </a:lnTo>
                  <a:lnTo>
                    <a:pt x="10590" y="-64449"/>
                  </a:lnTo>
                  <a:lnTo>
                    <a:pt x="12491" y="-61086"/>
                  </a:lnTo>
                  <a:lnTo>
                    <a:pt x="14389" y="-57727"/>
                  </a:lnTo>
                  <a:lnTo>
                    <a:pt x="17675" y="-56049"/>
                  </a:lnTo>
                  <a:lnTo>
                    <a:pt x="27320" y="-56049"/>
                  </a:lnTo>
                  <a:lnTo>
                    <a:pt x="30826" y="-57583"/>
                  </a:lnTo>
                  <a:lnTo>
                    <a:pt x="32871" y="-60650"/>
                  </a:lnTo>
                  <a:lnTo>
                    <a:pt x="34916" y="-63717"/>
                  </a:lnTo>
                  <a:lnTo>
                    <a:pt x="35938" y="-67444"/>
                  </a:lnTo>
                  <a:lnTo>
                    <a:pt x="35938" y="-71825"/>
                  </a:lnTo>
                  <a:lnTo>
                    <a:pt x="35499" y="-87604"/>
                  </a:lnTo>
                  <a:lnTo>
                    <a:pt x="35499" y="-94613"/>
                  </a:lnTo>
                  <a:lnTo>
                    <a:pt x="37252" y="-100384"/>
                  </a:lnTo>
                  <a:lnTo>
                    <a:pt x="40759" y="-104912"/>
                  </a:lnTo>
                  <a:lnTo>
                    <a:pt x="44265" y="-109441"/>
                  </a:lnTo>
                  <a:lnTo>
                    <a:pt x="48647" y="-113091"/>
                  </a:lnTo>
                  <a:lnTo>
                    <a:pt x="53906" y="-115867"/>
                  </a:lnTo>
                  <a:lnTo>
                    <a:pt x="59165" y="-118642"/>
                  </a:lnTo>
                  <a:lnTo>
                    <a:pt x="64936" y="-120616"/>
                  </a:lnTo>
                  <a:lnTo>
                    <a:pt x="71219" y="-121786"/>
                  </a:lnTo>
                  <a:lnTo>
                    <a:pt x="77496" y="-122955"/>
                  </a:lnTo>
                  <a:lnTo>
                    <a:pt x="83559" y="-123539"/>
                  </a:lnTo>
                  <a:lnTo>
                    <a:pt x="98755" y="-123539"/>
                  </a:lnTo>
                  <a:lnTo>
                    <a:pt x="106494" y="-122005"/>
                  </a:lnTo>
                  <a:lnTo>
                    <a:pt x="112633" y="-118938"/>
                  </a:lnTo>
                  <a:lnTo>
                    <a:pt x="118767" y="-115867"/>
                  </a:lnTo>
                  <a:lnTo>
                    <a:pt x="123587" y="-111706"/>
                  </a:lnTo>
                  <a:lnTo>
                    <a:pt x="127093" y="-106447"/>
                  </a:lnTo>
                  <a:lnTo>
                    <a:pt x="130600" y="-101186"/>
                  </a:lnTo>
                  <a:lnTo>
                    <a:pt x="133156" y="-95052"/>
                  </a:lnTo>
                  <a:lnTo>
                    <a:pt x="134762" y="-88039"/>
                  </a:lnTo>
                  <a:lnTo>
                    <a:pt x="136371" y="-81026"/>
                  </a:lnTo>
                  <a:lnTo>
                    <a:pt x="137318" y="-73578"/>
                  </a:lnTo>
                  <a:lnTo>
                    <a:pt x="137613" y="-65691"/>
                  </a:lnTo>
                  <a:lnTo>
                    <a:pt x="137905" y="-61306"/>
                  </a:lnTo>
                  <a:lnTo>
                    <a:pt x="136954" y="-56777"/>
                  </a:lnTo>
                  <a:lnTo>
                    <a:pt x="134762" y="-52105"/>
                  </a:lnTo>
                  <a:lnTo>
                    <a:pt x="132574" y="-47427"/>
                  </a:lnTo>
                  <a:lnTo>
                    <a:pt x="129870" y="-43922"/>
                  </a:lnTo>
                  <a:lnTo>
                    <a:pt x="126654" y="-41585"/>
                  </a:lnTo>
                  <a:lnTo>
                    <a:pt x="121982" y="-38371"/>
                  </a:lnTo>
                  <a:lnTo>
                    <a:pt x="116866" y="-35451"/>
                  </a:lnTo>
                  <a:lnTo>
                    <a:pt x="111315" y="-32822"/>
                  </a:lnTo>
                  <a:lnTo>
                    <a:pt x="105764" y="-30191"/>
                  </a:lnTo>
                  <a:lnTo>
                    <a:pt x="99777" y="-27563"/>
                  </a:lnTo>
                  <a:lnTo>
                    <a:pt x="93347" y="-24932"/>
                  </a:lnTo>
                  <a:lnTo>
                    <a:pt x="87987" y="-22502"/>
                  </a:lnTo>
                  <a:lnTo>
                    <a:pt x="76759" y="-17270"/>
                  </a:lnTo>
                  <a:lnTo>
                    <a:pt x="64425" y="-11345"/>
                  </a:lnTo>
                  <a:lnTo>
                    <a:pt x="55231" y="-6557"/>
                  </a:lnTo>
                  <a:lnTo>
                    <a:pt x="44349" y="0"/>
                  </a:lnTo>
                  <a:lnTo>
                    <a:pt x="34841" y="21521"/>
                  </a:lnTo>
                  <a:lnTo>
                    <a:pt x="41973" y="12979"/>
                  </a:lnTo>
                  <a:lnTo>
                    <a:pt x="51222" y="4316"/>
                  </a:lnTo>
                  <a:lnTo>
                    <a:pt x="62014" y="-3677"/>
                  </a:lnTo>
                  <a:lnTo>
                    <a:pt x="72862" y="-10427"/>
                  </a:lnTo>
                  <a:lnTo>
                    <a:pt x="84056" y="-16453"/>
                  </a:lnTo>
                  <a:lnTo>
                    <a:pt x="95101" y="-21425"/>
                  </a:lnTo>
                  <a:lnTo>
                    <a:pt x="95850" y="-21761"/>
                  </a:lnTo>
                  <a:lnTo>
                    <a:pt x="107722" y="-27233"/>
                  </a:lnTo>
                  <a:lnTo>
                    <a:pt x="118767" y="-32602"/>
                  </a:lnTo>
                  <a:lnTo>
                    <a:pt x="126071" y="-36254"/>
                  </a:lnTo>
                  <a:lnTo>
                    <a:pt x="132354" y="-40710"/>
                  </a:lnTo>
                  <a:lnTo>
                    <a:pt x="137613" y="-45969"/>
                  </a:lnTo>
                  <a:lnTo>
                    <a:pt x="137613" y="84191"/>
                  </a:lnTo>
                  <a:lnTo>
                    <a:pt x="137905" y="91787"/>
                  </a:lnTo>
                  <a:lnTo>
                    <a:pt x="138635" y="97558"/>
                  </a:lnTo>
                  <a:lnTo>
                    <a:pt x="139802" y="101504"/>
                  </a:lnTo>
                  <a:lnTo>
                    <a:pt x="140972" y="105446"/>
                  </a:lnTo>
                  <a:lnTo>
                    <a:pt x="142286" y="108149"/>
                  </a:lnTo>
                  <a:lnTo>
                    <a:pt x="145940" y="111799"/>
                  </a:lnTo>
                  <a:lnTo>
                    <a:pt x="143309" y="111216"/>
                  </a:lnTo>
                  <a:lnTo>
                    <a:pt x="140605" y="110341"/>
                  </a:lnTo>
                  <a:lnTo>
                    <a:pt x="137829" y="109172"/>
                  </a:lnTo>
                  <a:lnTo>
                    <a:pt x="135054" y="108001"/>
                  </a:lnTo>
                  <a:lnTo>
                    <a:pt x="132497" y="106688"/>
                  </a:lnTo>
                  <a:lnTo>
                    <a:pt x="130161" y="105226"/>
                  </a:lnTo>
                  <a:lnTo>
                    <a:pt x="126071" y="102889"/>
                  </a:lnTo>
                  <a:lnTo>
                    <a:pt x="121834" y="100844"/>
                  </a:lnTo>
                  <a:lnTo>
                    <a:pt x="117453" y="99092"/>
                  </a:lnTo>
                  <a:lnTo>
                    <a:pt x="113069" y="97338"/>
                  </a:lnTo>
                  <a:lnTo>
                    <a:pt x="108248" y="96463"/>
                  </a:lnTo>
                  <a:lnTo>
                    <a:pt x="100360" y="96463"/>
                  </a:lnTo>
                  <a:lnTo>
                    <a:pt x="97513" y="96755"/>
                  </a:lnTo>
                  <a:lnTo>
                    <a:pt x="94446" y="97338"/>
                  </a:lnTo>
                  <a:lnTo>
                    <a:pt x="91375" y="97921"/>
                  </a:lnTo>
                  <a:lnTo>
                    <a:pt x="88088" y="98943"/>
                  </a:lnTo>
                  <a:lnTo>
                    <a:pt x="84585" y="100405"/>
                  </a:lnTo>
                  <a:lnTo>
                    <a:pt x="80200" y="102159"/>
                  </a:lnTo>
                  <a:lnTo>
                    <a:pt x="75819" y="103036"/>
                  </a:lnTo>
                  <a:lnTo>
                    <a:pt x="65591" y="103036"/>
                  </a:lnTo>
                  <a:lnTo>
                    <a:pt x="60040" y="101647"/>
                  </a:lnTo>
                  <a:lnTo>
                    <a:pt x="54781" y="98872"/>
                  </a:lnTo>
                  <a:lnTo>
                    <a:pt x="49524" y="96096"/>
                  </a:lnTo>
                  <a:lnTo>
                    <a:pt x="44705" y="92370"/>
                  </a:lnTo>
                  <a:lnTo>
                    <a:pt x="40319" y="87697"/>
                  </a:lnTo>
                  <a:lnTo>
                    <a:pt x="30757" y="75001"/>
                  </a:lnTo>
                  <a:lnTo>
                    <a:pt x="25626" y="63548"/>
                  </a:lnTo>
                  <a:lnTo>
                    <a:pt x="24105" y="52417"/>
                  </a:lnTo>
                  <a:lnTo>
                    <a:pt x="26990" y="12923"/>
                  </a:lnTo>
                  <a:lnTo>
                    <a:pt x="17818" y="21788"/>
                  </a:lnTo>
                  <a:lnTo>
                    <a:pt x="9864" y="31383"/>
                  </a:lnTo>
                  <a:lnTo>
                    <a:pt x="6372" y="36753"/>
                  </a:lnTo>
                  <a:lnTo>
                    <a:pt x="1592" y="48547"/>
                  </a:lnTo>
                  <a:lnTo>
                    <a:pt x="0" y="61403"/>
                  </a:lnTo>
                  <a:lnTo>
                    <a:pt x="45" y="64169"/>
                  </a:lnTo>
                  <a:lnTo>
                    <a:pt x="1742" y="77650"/>
                  </a:lnTo>
                  <a:lnTo>
                    <a:pt x="5891" y="89583"/>
                  </a:lnTo>
                  <a:lnTo>
                    <a:pt x="12491" y="99969"/>
                  </a:lnTo>
                  <a:lnTo>
                    <a:pt x="22984" y="109021"/>
                  </a:lnTo>
                  <a:lnTo>
                    <a:pt x="34845" y="113735"/>
                  </a:lnTo>
                  <a:lnTo>
                    <a:pt x="49085" y="115306"/>
                  </a:lnTo>
                  <a:lnTo>
                    <a:pt x="55807" y="115306"/>
                  </a:lnTo>
                  <a:lnTo>
                    <a:pt x="61502" y="114503"/>
                  </a:lnTo>
                  <a:lnTo>
                    <a:pt x="66178" y="112897"/>
                  </a:lnTo>
                  <a:lnTo>
                    <a:pt x="70852" y="111288"/>
                  </a:lnTo>
                  <a:lnTo>
                    <a:pt x="75088" y="109535"/>
                  </a:lnTo>
                  <a:lnTo>
                    <a:pt x="78887" y="107638"/>
                  </a:lnTo>
                  <a:lnTo>
                    <a:pt x="82684" y="105736"/>
                  </a:lnTo>
                  <a:lnTo>
                    <a:pt x="86410" y="103984"/>
                  </a:lnTo>
                  <a:lnTo>
                    <a:pt x="90060" y="102379"/>
                  </a:lnTo>
                  <a:lnTo>
                    <a:pt x="93714" y="100772"/>
                  </a:lnTo>
                  <a:lnTo>
                    <a:pt x="97876" y="99969"/>
                  </a:lnTo>
                  <a:lnTo>
                    <a:pt x="105764" y="99969"/>
                  </a:lnTo>
                  <a:lnTo>
                    <a:pt x="109490" y="100552"/>
                  </a:lnTo>
                  <a:lnTo>
                    <a:pt x="113727" y="101719"/>
                  </a:lnTo>
                  <a:lnTo>
                    <a:pt x="117965" y="102889"/>
                  </a:lnTo>
                  <a:lnTo>
                    <a:pt x="122857" y="104934"/>
                  </a:lnTo>
                  <a:lnTo>
                    <a:pt x="128408" y="107857"/>
                  </a:lnTo>
                  <a:lnTo>
                    <a:pt x="132205" y="109902"/>
                  </a:lnTo>
                  <a:lnTo>
                    <a:pt x="136004" y="111799"/>
                  </a:lnTo>
                  <a:lnTo>
                    <a:pt x="139802" y="113552"/>
                  </a:lnTo>
                  <a:lnTo>
                    <a:pt x="143600" y="115306"/>
                  </a:lnTo>
                  <a:lnTo>
                    <a:pt x="147838" y="116183"/>
                  </a:lnTo>
                  <a:lnTo>
                    <a:pt x="159523" y="116183"/>
                  </a:lnTo>
                  <a:lnTo>
                    <a:pt x="166024" y="114723"/>
                  </a:lnTo>
                  <a:lnTo>
                    <a:pt x="172015" y="111799"/>
                  </a:lnTo>
                  <a:lnTo>
                    <a:pt x="178005" y="108880"/>
                  </a:lnTo>
                  <a:lnTo>
                    <a:pt x="183480" y="105081"/>
                  </a:lnTo>
                  <a:lnTo>
                    <a:pt x="188448" y="1004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2">
              <a:extLst>
                <a:ext uri="{FF2B5EF4-FFF2-40B4-BE49-F238E27FC236}">
                  <a16:creationId xmlns:a16="http://schemas.microsoft.com/office/drawing/2014/main" id="{533A7AB8-1379-9728-1887-90D3F1AA1A15}"/>
                </a:ext>
              </a:extLst>
            </p:cNvPr>
            <p:cNvSpPr/>
            <p:nvPr/>
          </p:nvSpPr>
          <p:spPr>
            <a:xfrm>
              <a:off x="8594564" y="866319"/>
              <a:ext cx="116720" cy="128057"/>
            </a:xfrm>
            <a:custGeom>
              <a:avLst/>
              <a:gdLst/>
              <a:ahLst/>
              <a:cxnLst/>
              <a:rect l="l" t="t" r="r" b="b"/>
              <a:pathLst>
                <a:path w="132715" h="145605">
                  <a:moveTo>
                    <a:pt x="130309" y="0"/>
                  </a:moveTo>
                  <a:lnTo>
                    <a:pt x="121100" y="8696"/>
                  </a:lnTo>
                  <a:lnTo>
                    <a:pt x="123292" y="10450"/>
                  </a:lnTo>
                  <a:lnTo>
                    <a:pt x="126216" y="7527"/>
                  </a:lnTo>
                  <a:lnTo>
                    <a:pt x="129355" y="4970"/>
                  </a:lnTo>
                  <a:lnTo>
                    <a:pt x="132715" y="2782"/>
                  </a:lnTo>
                  <a:lnTo>
                    <a:pt x="130309" y="0"/>
                  </a:lnTo>
                  <a:close/>
                </a:path>
                <a:path w="132715" h="145605">
                  <a:moveTo>
                    <a:pt x="30312" y="50550"/>
                  </a:moveTo>
                  <a:lnTo>
                    <a:pt x="29290" y="43828"/>
                  </a:lnTo>
                  <a:lnTo>
                    <a:pt x="29725" y="86705"/>
                  </a:lnTo>
                  <a:lnTo>
                    <a:pt x="35424" y="91086"/>
                  </a:lnTo>
                  <a:lnTo>
                    <a:pt x="31917" y="57124"/>
                  </a:lnTo>
                  <a:lnTo>
                    <a:pt x="30312" y="50550"/>
                  </a:lnTo>
                  <a:close/>
                </a:path>
                <a:path w="132715" h="145605">
                  <a:moveTo>
                    <a:pt x="211893" y="-15844"/>
                  </a:moveTo>
                  <a:lnTo>
                    <a:pt x="208677" y="-19351"/>
                  </a:lnTo>
                  <a:lnTo>
                    <a:pt x="204368" y="-20228"/>
                  </a:lnTo>
                  <a:lnTo>
                    <a:pt x="171061" y="-20228"/>
                  </a:lnTo>
                  <a:lnTo>
                    <a:pt x="169748" y="-19498"/>
                  </a:lnTo>
                  <a:lnTo>
                    <a:pt x="171061" y="-16722"/>
                  </a:lnTo>
                  <a:lnTo>
                    <a:pt x="205830" y="-16722"/>
                  </a:lnTo>
                  <a:lnTo>
                    <a:pt x="208749" y="-14167"/>
                  </a:lnTo>
                  <a:lnTo>
                    <a:pt x="209189" y="-11463"/>
                  </a:lnTo>
                  <a:lnTo>
                    <a:pt x="209189" y="-7956"/>
                  </a:lnTo>
                  <a:lnTo>
                    <a:pt x="207584" y="-6202"/>
                  </a:lnTo>
                  <a:lnTo>
                    <a:pt x="167554" y="-6202"/>
                  </a:lnTo>
                  <a:lnTo>
                    <a:pt x="166783" y="-7534"/>
                  </a:lnTo>
                  <a:lnTo>
                    <a:pt x="159376" y="-18646"/>
                  </a:lnTo>
                  <a:lnTo>
                    <a:pt x="151010" y="-28409"/>
                  </a:lnTo>
                  <a:lnTo>
                    <a:pt x="141685" y="-36825"/>
                  </a:lnTo>
                  <a:lnTo>
                    <a:pt x="131400" y="-43891"/>
                  </a:lnTo>
                  <a:lnTo>
                    <a:pt x="117504" y="-50283"/>
                  </a:lnTo>
                  <a:lnTo>
                    <a:pt x="105567" y="-53289"/>
                  </a:lnTo>
                  <a:lnTo>
                    <a:pt x="92743" y="-54519"/>
                  </a:lnTo>
                  <a:lnTo>
                    <a:pt x="79030" y="-53971"/>
                  </a:lnTo>
                  <a:lnTo>
                    <a:pt x="73690" y="-53330"/>
                  </a:lnTo>
                  <a:lnTo>
                    <a:pt x="61381" y="-50384"/>
                  </a:lnTo>
                  <a:lnTo>
                    <a:pt x="49446" y="-45425"/>
                  </a:lnTo>
                  <a:lnTo>
                    <a:pt x="44263" y="-42599"/>
                  </a:lnTo>
                  <a:lnTo>
                    <a:pt x="33712" y="-35462"/>
                  </a:lnTo>
                  <a:lnTo>
                    <a:pt x="24250" y="-27018"/>
                  </a:lnTo>
                  <a:lnTo>
                    <a:pt x="20404" y="-22838"/>
                  </a:lnTo>
                  <a:lnTo>
                    <a:pt x="12828" y="-12660"/>
                  </a:lnTo>
                  <a:lnTo>
                    <a:pt x="6718" y="-1383"/>
                  </a:lnTo>
                  <a:lnTo>
                    <a:pt x="4573" y="3842"/>
                  </a:lnTo>
                  <a:lnTo>
                    <a:pt x="1252" y="16127"/>
                  </a:lnTo>
                  <a:lnTo>
                    <a:pt x="144" y="28856"/>
                  </a:lnTo>
                  <a:lnTo>
                    <a:pt x="144" y="37036"/>
                  </a:lnTo>
                  <a:lnTo>
                    <a:pt x="1457" y="44632"/>
                  </a:lnTo>
                  <a:lnTo>
                    <a:pt x="4090" y="51645"/>
                  </a:lnTo>
                  <a:lnTo>
                    <a:pt x="6718" y="58657"/>
                  </a:lnTo>
                  <a:lnTo>
                    <a:pt x="10224" y="65159"/>
                  </a:lnTo>
                  <a:lnTo>
                    <a:pt x="14606" y="71146"/>
                  </a:lnTo>
                  <a:lnTo>
                    <a:pt x="18990" y="77137"/>
                  </a:lnTo>
                  <a:lnTo>
                    <a:pt x="24030" y="82323"/>
                  </a:lnTo>
                  <a:lnTo>
                    <a:pt x="29725" y="86705"/>
                  </a:lnTo>
                  <a:lnTo>
                    <a:pt x="29290" y="43828"/>
                  </a:lnTo>
                  <a:lnTo>
                    <a:pt x="28850" y="36964"/>
                  </a:lnTo>
                  <a:lnTo>
                    <a:pt x="28411" y="30098"/>
                  </a:lnTo>
                  <a:lnTo>
                    <a:pt x="28191" y="23450"/>
                  </a:lnTo>
                  <a:lnTo>
                    <a:pt x="28197" y="15451"/>
                  </a:lnTo>
                  <a:lnTo>
                    <a:pt x="28799" y="2183"/>
                  </a:lnTo>
                  <a:lnTo>
                    <a:pt x="30384" y="-9709"/>
                  </a:lnTo>
                  <a:lnTo>
                    <a:pt x="31846" y="-17597"/>
                  </a:lnTo>
                  <a:lnTo>
                    <a:pt x="34474" y="-24390"/>
                  </a:lnTo>
                  <a:lnTo>
                    <a:pt x="38271" y="-30088"/>
                  </a:lnTo>
                  <a:lnTo>
                    <a:pt x="42070" y="-35784"/>
                  </a:lnTo>
                  <a:lnTo>
                    <a:pt x="47329" y="-40384"/>
                  </a:lnTo>
                  <a:lnTo>
                    <a:pt x="54051" y="-43891"/>
                  </a:lnTo>
                  <a:lnTo>
                    <a:pt x="65857" y="-48270"/>
                  </a:lnTo>
                  <a:lnTo>
                    <a:pt x="79466" y="-50464"/>
                  </a:lnTo>
                  <a:lnTo>
                    <a:pt x="86235" y="-50906"/>
                  </a:lnTo>
                  <a:lnTo>
                    <a:pt x="100198" y="-50216"/>
                  </a:lnTo>
                  <a:lnTo>
                    <a:pt x="111893" y="-47149"/>
                  </a:lnTo>
                  <a:lnTo>
                    <a:pt x="121320" y="-41703"/>
                  </a:lnTo>
                  <a:lnTo>
                    <a:pt x="131492" y="-30511"/>
                  </a:lnTo>
                  <a:lnTo>
                    <a:pt x="137691" y="-19153"/>
                  </a:lnTo>
                  <a:lnTo>
                    <a:pt x="142575" y="-5329"/>
                  </a:lnTo>
                  <a:lnTo>
                    <a:pt x="142311" y="-5260"/>
                  </a:lnTo>
                  <a:lnTo>
                    <a:pt x="130309" y="0"/>
                  </a:lnTo>
                  <a:lnTo>
                    <a:pt x="132715" y="2782"/>
                  </a:lnTo>
                  <a:lnTo>
                    <a:pt x="136076" y="590"/>
                  </a:lnTo>
                  <a:lnTo>
                    <a:pt x="139799" y="-943"/>
                  </a:lnTo>
                  <a:lnTo>
                    <a:pt x="143892" y="-1822"/>
                  </a:lnTo>
                  <a:lnTo>
                    <a:pt x="145642" y="4899"/>
                  </a:lnTo>
                  <a:lnTo>
                    <a:pt x="146812" y="11544"/>
                  </a:lnTo>
                  <a:lnTo>
                    <a:pt x="147394" y="18117"/>
                  </a:lnTo>
                  <a:lnTo>
                    <a:pt x="147981" y="24692"/>
                  </a:lnTo>
                  <a:lnTo>
                    <a:pt x="148273" y="31048"/>
                  </a:lnTo>
                  <a:lnTo>
                    <a:pt x="148253" y="39941"/>
                  </a:lnTo>
                  <a:lnTo>
                    <a:pt x="147557" y="53065"/>
                  </a:lnTo>
                  <a:lnTo>
                    <a:pt x="145862" y="65012"/>
                  </a:lnTo>
                  <a:lnTo>
                    <a:pt x="144255" y="73338"/>
                  </a:lnTo>
                  <a:lnTo>
                    <a:pt x="141333" y="80351"/>
                  </a:lnTo>
                  <a:lnTo>
                    <a:pt x="137099" y="86046"/>
                  </a:lnTo>
                  <a:lnTo>
                    <a:pt x="132862" y="91745"/>
                  </a:lnTo>
                  <a:lnTo>
                    <a:pt x="127238" y="96126"/>
                  </a:lnTo>
                  <a:lnTo>
                    <a:pt x="120225" y="99197"/>
                  </a:lnTo>
                  <a:lnTo>
                    <a:pt x="107098" y="102820"/>
                  </a:lnTo>
                  <a:lnTo>
                    <a:pt x="93052" y="103798"/>
                  </a:lnTo>
                  <a:lnTo>
                    <a:pt x="85457" y="103798"/>
                  </a:lnTo>
                  <a:lnTo>
                    <a:pt x="78224" y="102995"/>
                  </a:lnTo>
                  <a:lnTo>
                    <a:pt x="71360" y="101386"/>
                  </a:lnTo>
                  <a:lnTo>
                    <a:pt x="64494" y="99781"/>
                  </a:lnTo>
                  <a:lnTo>
                    <a:pt x="58580" y="97660"/>
                  </a:lnTo>
                  <a:lnTo>
                    <a:pt x="53611" y="95032"/>
                  </a:lnTo>
                  <a:lnTo>
                    <a:pt x="123292" y="10450"/>
                  </a:lnTo>
                  <a:lnTo>
                    <a:pt x="121100" y="8696"/>
                  </a:lnTo>
                  <a:lnTo>
                    <a:pt x="51419" y="92403"/>
                  </a:lnTo>
                  <a:lnTo>
                    <a:pt x="46159" y="87436"/>
                  </a:lnTo>
                  <a:lnTo>
                    <a:pt x="41997" y="81956"/>
                  </a:lnTo>
                  <a:lnTo>
                    <a:pt x="38930" y="75969"/>
                  </a:lnTo>
                  <a:lnTo>
                    <a:pt x="35863" y="69979"/>
                  </a:lnTo>
                  <a:lnTo>
                    <a:pt x="33524" y="63697"/>
                  </a:lnTo>
                  <a:lnTo>
                    <a:pt x="31917" y="57124"/>
                  </a:lnTo>
                  <a:lnTo>
                    <a:pt x="35424" y="91086"/>
                  </a:lnTo>
                  <a:lnTo>
                    <a:pt x="41339" y="94740"/>
                  </a:lnTo>
                  <a:lnTo>
                    <a:pt x="47477" y="97660"/>
                  </a:lnTo>
                  <a:lnTo>
                    <a:pt x="18550" y="132285"/>
                  </a:lnTo>
                  <a:lnTo>
                    <a:pt x="9601" y="143651"/>
                  </a:lnTo>
                  <a:lnTo>
                    <a:pt x="3870" y="153099"/>
                  </a:lnTo>
                  <a:lnTo>
                    <a:pt x="1094" y="158799"/>
                  </a:lnTo>
                  <a:lnTo>
                    <a:pt x="0" y="163251"/>
                  </a:lnTo>
                  <a:lnTo>
                    <a:pt x="584" y="166467"/>
                  </a:lnTo>
                  <a:lnTo>
                    <a:pt x="1167" y="169682"/>
                  </a:lnTo>
                  <a:lnTo>
                    <a:pt x="3211" y="172018"/>
                  </a:lnTo>
                  <a:lnTo>
                    <a:pt x="6718" y="173479"/>
                  </a:lnTo>
                  <a:lnTo>
                    <a:pt x="10224" y="174941"/>
                  </a:lnTo>
                  <a:lnTo>
                    <a:pt x="14753" y="175668"/>
                  </a:lnTo>
                  <a:lnTo>
                    <a:pt x="23992" y="175603"/>
                  </a:lnTo>
                  <a:lnTo>
                    <a:pt x="36019" y="174661"/>
                  </a:lnTo>
                  <a:lnTo>
                    <a:pt x="49885" y="172601"/>
                  </a:lnTo>
                  <a:lnTo>
                    <a:pt x="61105" y="170560"/>
                  </a:lnTo>
                  <a:lnTo>
                    <a:pt x="73563" y="168178"/>
                  </a:lnTo>
                  <a:lnTo>
                    <a:pt x="86479" y="165592"/>
                  </a:lnTo>
                  <a:lnTo>
                    <a:pt x="87767" y="165330"/>
                  </a:lnTo>
                  <a:lnTo>
                    <a:pt x="100221" y="162897"/>
                  </a:lnTo>
                  <a:lnTo>
                    <a:pt x="112720" y="160647"/>
                  </a:lnTo>
                  <a:lnTo>
                    <a:pt x="125266" y="158579"/>
                  </a:lnTo>
                  <a:lnTo>
                    <a:pt x="136352" y="157052"/>
                  </a:lnTo>
                  <a:lnTo>
                    <a:pt x="149079" y="155897"/>
                  </a:lnTo>
                  <a:lnTo>
                    <a:pt x="160981" y="155512"/>
                  </a:lnTo>
                  <a:lnTo>
                    <a:pt x="168869" y="155512"/>
                  </a:lnTo>
                  <a:lnTo>
                    <a:pt x="175957" y="156239"/>
                  </a:lnTo>
                  <a:lnTo>
                    <a:pt x="182236" y="157700"/>
                  </a:lnTo>
                  <a:lnTo>
                    <a:pt x="188517" y="159162"/>
                  </a:lnTo>
                  <a:lnTo>
                    <a:pt x="193633" y="161646"/>
                  </a:lnTo>
                  <a:lnTo>
                    <a:pt x="197575" y="165153"/>
                  </a:lnTo>
                  <a:lnTo>
                    <a:pt x="201521" y="168659"/>
                  </a:lnTo>
                  <a:lnTo>
                    <a:pt x="204077" y="173331"/>
                  </a:lnTo>
                  <a:lnTo>
                    <a:pt x="205247" y="179175"/>
                  </a:lnTo>
                  <a:lnTo>
                    <a:pt x="206413" y="185017"/>
                  </a:lnTo>
                  <a:lnTo>
                    <a:pt x="205682" y="192322"/>
                  </a:lnTo>
                  <a:lnTo>
                    <a:pt x="203055" y="201087"/>
                  </a:lnTo>
                  <a:lnTo>
                    <a:pt x="201593" y="206348"/>
                  </a:lnTo>
                  <a:lnTo>
                    <a:pt x="198597" y="211240"/>
                  </a:lnTo>
                  <a:lnTo>
                    <a:pt x="194068" y="215769"/>
                  </a:lnTo>
                  <a:lnTo>
                    <a:pt x="189539" y="220297"/>
                  </a:lnTo>
                  <a:lnTo>
                    <a:pt x="183988" y="224171"/>
                  </a:lnTo>
                  <a:lnTo>
                    <a:pt x="177415" y="227383"/>
                  </a:lnTo>
                  <a:lnTo>
                    <a:pt x="170841" y="230597"/>
                  </a:lnTo>
                  <a:lnTo>
                    <a:pt x="163537" y="233081"/>
                  </a:lnTo>
                  <a:lnTo>
                    <a:pt x="155506" y="234834"/>
                  </a:lnTo>
                  <a:lnTo>
                    <a:pt x="147471" y="236588"/>
                  </a:lnTo>
                  <a:lnTo>
                    <a:pt x="139216" y="237463"/>
                  </a:lnTo>
                  <a:lnTo>
                    <a:pt x="127253" y="237407"/>
                  </a:lnTo>
                  <a:lnTo>
                    <a:pt x="114585" y="236238"/>
                  </a:lnTo>
                  <a:lnTo>
                    <a:pt x="102163" y="233555"/>
                  </a:lnTo>
                  <a:lnTo>
                    <a:pt x="89985" y="229355"/>
                  </a:lnTo>
                  <a:lnTo>
                    <a:pt x="86761" y="227937"/>
                  </a:lnTo>
                  <a:lnTo>
                    <a:pt x="75780" y="221497"/>
                  </a:lnTo>
                  <a:lnTo>
                    <a:pt x="66191" y="213131"/>
                  </a:lnTo>
                  <a:lnTo>
                    <a:pt x="57993" y="202841"/>
                  </a:lnTo>
                  <a:lnTo>
                    <a:pt x="53903" y="197290"/>
                  </a:lnTo>
                  <a:lnTo>
                    <a:pt x="49082" y="194514"/>
                  </a:lnTo>
                  <a:lnTo>
                    <a:pt x="41194" y="194514"/>
                  </a:lnTo>
                  <a:lnTo>
                    <a:pt x="37397" y="195828"/>
                  </a:lnTo>
                  <a:lnTo>
                    <a:pt x="32720" y="198460"/>
                  </a:lnTo>
                  <a:lnTo>
                    <a:pt x="27537" y="201160"/>
                  </a:lnTo>
                  <a:lnTo>
                    <a:pt x="21837" y="203936"/>
                  </a:lnTo>
                  <a:lnTo>
                    <a:pt x="16142" y="206711"/>
                  </a:lnTo>
                  <a:lnTo>
                    <a:pt x="11102" y="209415"/>
                  </a:lnTo>
                  <a:lnTo>
                    <a:pt x="6718" y="212046"/>
                  </a:lnTo>
                  <a:lnTo>
                    <a:pt x="2919" y="214091"/>
                  </a:lnTo>
                  <a:lnTo>
                    <a:pt x="3502" y="222418"/>
                  </a:lnTo>
                  <a:lnTo>
                    <a:pt x="10172" y="224666"/>
                  </a:lnTo>
                  <a:lnTo>
                    <a:pt x="23495" y="228575"/>
                  </a:lnTo>
                  <a:lnTo>
                    <a:pt x="36297" y="232028"/>
                  </a:lnTo>
                  <a:lnTo>
                    <a:pt x="48579" y="235026"/>
                  </a:lnTo>
                  <a:lnTo>
                    <a:pt x="60340" y="237568"/>
                  </a:lnTo>
                  <a:lnTo>
                    <a:pt x="71579" y="239655"/>
                  </a:lnTo>
                  <a:lnTo>
                    <a:pt x="85646" y="241792"/>
                  </a:lnTo>
                  <a:lnTo>
                    <a:pt x="98661" y="243282"/>
                  </a:lnTo>
                  <a:lnTo>
                    <a:pt x="110917" y="244176"/>
                  </a:lnTo>
                  <a:lnTo>
                    <a:pt x="122415" y="244474"/>
                  </a:lnTo>
                  <a:lnTo>
                    <a:pt x="133645" y="244194"/>
                  </a:lnTo>
                  <a:lnTo>
                    <a:pt x="147880" y="242873"/>
                  </a:lnTo>
                  <a:lnTo>
                    <a:pt x="160541" y="240471"/>
                  </a:lnTo>
                  <a:lnTo>
                    <a:pt x="171628" y="236988"/>
                  </a:lnTo>
                  <a:lnTo>
                    <a:pt x="181141" y="232422"/>
                  </a:lnTo>
                  <a:lnTo>
                    <a:pt x="194808" y="222120"/>
                  </a:lnTo>
                  <a:lnTo>
                    <a:pt x="202717" y="212291"/>
                  </a:lnTo>
                  <a:lnTo>
                    <a:pt x="207874" y="201087"/>
                  </a:lnTo>
                  <a:lnTo>
                    <a:pt x="210933" y="190617"/>
                  </a:lnTo>
                  <a:lnTo>
                    <a:pt x="212890" y="177979"/>
                  </a:lnTo>
                  <a:lnTo>
                    <a:pt x="212256" y="167341"/>
                  </a:lnTo>
                  <a:lnTo>
                    <a:pt x="210503" y="158579"/>
                  </a:lnTo>
                  <a:lnTo>
                    <a:pt x="206489" y="151714"/>
                  </a:lnTo>
                  <a:lnTo>
                    <a:pt x="200207" y="146745"/>
                  </a:lnTo>
                  <a:lnTo>
                    <a:pt x="189203" y="140250"/>
                  </a:lnTo>
                  <a:lnTo>
                    <a:pt x="176321" y="136227"/>
                  </a:lnTo>
                  <a:lnTo>
                    <a:pt x="158038" y="133651"/>
                  </a:lnTo>
                  <a:lnTo>
                    <a:pt x="144767" y="133159"/>
                  </a:lnTo>
                  <a:lnTo>
                    <a:pt x="137849" y="133242"/>
                  </a:lnTo>
                  <a:lnTo>
                    <a:pt x="125228" y="133809"/>
                  </a:lnTo>
                  <a:lnTo>
                    <a:pt x="112337" y="134913"/>
                  </a:lnTo>
                  <a:lnTo>
                    <a:pt x="105129" y="135708"/>
                  </a:lnTo>
                  <a:lnTo>
                    <a:pt x="92460" y="137291"/>
                  </a:lnTo>
                  <a:lnTo>
                    <a:pt x="80125" y="139075"/>
                  </a:lnTo>
                  <a:lnTo>
                    <a:pt x="76499" y="139633"/>
                  </a:lnTo>
                  <a:lnTo>
                    <a:pt x="63557" y="141564"/>
                  </a:lnTo>
                  <a:lnTo>
                    <a:pt x="51639" y="143239"/>
                  </a:lnTo>
                  <a:lnTo>
                    <a:pt x="43019" y="144410"/>
                  </a:lnTo>
                  <a:lnTo>
                    <a:pt x="35935" y="144993"/>
                  </a:lnTo>
                  <a:lnTo>
                    <a:pt x="25124" y="144993"/>
                  </a:lnTo>
                  <a:lnTo>
                    <a:pt x="21617" y="144261"/>
                  </a:lnTo>
                  <a:lnTo>
                    <a:pt x="18111" y="141339"/>
                  </a:lnTo>
                  <a:lnTo>
                    <a:pt x="18842" y="138563"/>
                  </a:lnTo>
                  <a:lnTo>
                    <a:pt x="22057" y="134473"/>
                  </a:lnTo>
                  <a:lnTo>
                    <a:pt x="50544" y="98977"/>
                  </a:lnTo>
                  <a:lnTo>
                    <a:pt x="57261" y="101897"/>
                  </a:lnTo>
                  <a:lnTo>
                    <a:pt x="63691" y="104161"/>
                  </a:lnTo>
                  <a:lnTo>
                    <a:pt x="69825" y="105770"/>
                  </a:lnTo>
                  <a:lnTo>
                    <a:pt x="75959" y="107377"/>
                  </a:lnTo>
                  <a:lnTo>
                    <a:pt x="82537" y="108179"/>
                  </a:lnTo>
                  <a:lnTo>
                    <a:pt x="95097" y="108179"/>
                  </a:lnTo>
                  <a:lnTo>
                    <a:pt x="101963" y="107448"/>
                  </a:lnTo>
                  <a:lnTo>
                    <a:pt x="110145" y="105986"/>
                  </a:lnTo>
                  <a:lnTo>
                    <a:pt x="123758" y="101976"/>
                  </a:lnTo>
                  <a:lnTo>
                    <a:pt x="135346" y="96345"/>
                  </a:lnTo>
                  <a:lnTo>
                    <a:pt x="147412" y="87978"/>
                  </a:lnTo>
                  <a:lnTo>
                    <a:pt x="156599" y="79256"/>
                  </a:lnTo>
                  <a:lnTo>
                    <a:pt x="165285" y="67931"/>
                  </a:lnTo>
                  <a:lnTo>
                    <a:pt x="171281" y="56685"/>
                  </a:lnTo>
                  <a:lnTo>
                    <a:pt x="175515" y="43312"/>
                  </a:lnTo>
                  <a:lnTo>
                    <a:pt x="176759" y="30610"/>
                  </a:lnTo>
                  <a:lnTo>
                    <a:pt x="176759" y="23305"/>
                  </a:lnTo>
                  <a:lnTo>
                    <a:pt x="176173" y="17024"/>
                  </a:lnTo>
                  <a:lnTo>
                    <a:pt x="175007" y="11763"/>
                  </a:lnTo>
                  <a:lnTo>
                    <a:pt x="173837" y="6504"/>
                  </a:lnTo>
                  <a:lnTo>
                    <a:pt x="172083" y="1683"/>
                  </a:lnTo>
                  <a:lnTo>
                    <a:pt x="169748" y="-2696"/>
                  </a:lnTo>
                  <a:lnTo>
                    <a:pt x="204368" y="-2696"/>
                  </a:lnTo>
                  <a:lnTo>
                    <a:pt x="208677" y="-3575"/>
                  </a:lnTo>
                  <a:lnTo>
                    <a:pt x="211893" y="-7077"/>
                  </a:lnTo>
                  <a:lnTo>
                    <a:pt x="212695" y="-11463"/>
                  </a:lnTo>
                  <a:lnTo>
                    <a:pt x="211893" y="-1584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13">
              <a:extLst>
                <a:ext uri="{FF2B5EF4-FFF2-40B4-BE49-F238E27FC236}">
                  <a16:creationId xmlns:a16="http://schemas.microsoft.com/office/drawing/2014/main" id="{35FF7826-000B-FE6F-37CA-BC2ED955D7A5}"/>
                </a:ext>
              </a:extLst>
            </p:cNvPr>
            <p:cNvSpPr/>
            <p:nvPr/>
          </p:nvSpPr>
          <p:spPr>
            <a:xfrm>
              <a:off x="9045880" y="714585"/>
              <a:ext cx="125654" cy="187982"/>
            </a:xfrm>
            <a:custGeom>
              <a:avLst/>
              <a:gdLst/>
              <a:ahLst/>
              <a:cxnLst/>
              <a:rect l="l" t="t" r="r" b="b"/>
              <a:pathLst>
                <a:path w="142873" h="213743">
                  <a:moveTo>
                    <a:pt x="111974" y="66048"/>
                  </a:moveTo>
                  <a:lnTo>
                    <a:pt x="142873" y="0"/>
                  </a:lnTo>
                  <a:lnTo>
                    <a:pt x="82209" y="0"/>
                  </a:lnTo>
                  <a:lnTo>
                    <a:pt x="89013" y="134085"/>
                  </a:lnTo>
                  <a:lnTo>
                    <a:pt x="111974" y="66048"/>
                  </a:lnTo>
                  <a:close/>
                </a:path>
                <a:path w="142873" h="213743">
                  <a:moveTo>
                    <a:pt x="111974" y="66048"/>
                  </a:moveTo>
                  <a:lnTo>
                    <a:pt x="112539" y="66048"/>
                  </a:lnTo>
                  <a:lnTo>
                    <a:pt x="135219" y="134085"/>
                  </a:lnTo>
                  <a:lnTo>
                    <a:pt x="89013" y="134085"/>
                  </a:lnTo>
                  <a:lnTo>
                    <a:pt x="82209" y="0"/>
                  </a:lnTo>
                  <a:lnTo>
                    <a:pt x="0" y="213743"/>
                  </a:lnTo>
                  <a:lnTo>
                    <a:pt x="58964" y="213743"/>
                  </a:lnTo>
                  <a:lnTo>
                    <a:pt x="73703" y="176608"/>
                  </a:lnTo>
                  <a:lnTo>
                    <a:pt x="150242" y="176608"/>
                  </a:lnTo>
                  <a:lnTo>
                    <a:pt x="164134" y="213743"/>
                  </a:lnTo>
                  <a:lnTo>
                    <a:pt x="223380" y="213743"/>
                  </a:lnTo>
                  <a:lnTo>
                    <a:pt x="142873" y="0"/>
                  </a:lnTo>
                  <a:lnTo>
                    <a:pt x="111974" y="66048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14">
              <a:extLst>
                <a:ext uri="{FF2B5EF4-FFF2-40B4-BE49-F238E27FC236}">
                  <a16:creationId xmlns:a16="http://schemas.microsoft.com/office/drawing/2014/main" id="{17E7761F-FC00-11E6-16E2-B29EE0A7CD41}"/>
                </a:ext>
              </a:extLst>
            </p:cNvPr>
            <p:cNvSpPr/>
            <p:nvPr/>
          </p:nvSpPr>
          <p:spPr>
            <a:xfrm>
              <a:off x="9245092" y="693133"/>
              <a:ext cx="93001" cy="399774"/>
            </a:xfrm>
            <a:custGeom>
              <a:avLst/>
              <a:gdLst/>
              <a:ahLst/>
              <a:cxnLst/>
              <a:rect l="l" t="t" r="r" b="b"/>
              <a:pathLst>
                <a:path w="105746" h="454558">
                  <a:moveTo>
                    <a:pt x="18147" y="71672"/>
                  </a:moveTo>
                  <a:lnTo>
                    <a:pt x="18143" y="92701"/>
                  </a:lnTo>
                  <a:lnTo>
                    <a:pt x="0" y="92701"/>
                  </a:lnTo>
                  <a:lnTo>
                    <a:pt x="0" y="135227"/>
                  </a:lnTo>
                  <a:lnTo>
                    <a:pt x="18143" y="135227"/>
                  </a:lnTo>
                  <a:lnTo>
                    <a:pt x="18143" y="454558"/>
                  </a:lnTo>
                  <a:lnTo>
                    <a:pt x="69739" y="454558"/>
                  </a:lnTo>
                  <a:lnTo>
                    <a:pt x="69739" y="135227"/>
                  </a:lnTo>
                  <a:lnTo>
                    <a:pt x="105746" y="135227"/>
                  </a:lnTo>
                  <a:lnTo>
                    <a:pt x="105746" y="92701"/>
                  </a:lnTo>
                  <a:lnTo>
                    <a:pt x="69739" y="92701"/>
                  </a:lnTo>
                  <a:lnTo>
                    <a:pt x="69739" y="69170"/>
                  </a:lnTo>
                  <a:lnTo>
                    <a:pt x="72458" y="52905"/>
                  </a:lnTo>
                  <a:lnTo>
                    <a:pt x="81876" y="45399"/>
                  </a:lnTo>
                  <a:lnTo>
                    <a:pt x="87598" y="44791"/>
                  </a:lnTo>
                  <a:lnTo>
                    <a:pt x="94406" y="44791"/>
                  </a:lnTo>
                  <a:lnTo>
                    <a:pt x="99791" y="47059"/>
                  </a:lnTo>
                  <a:lnTo>
                    <a:pt x="105746" y="49612"/>
                  </a:lnTo>
                  <a:lnTo>
                    <a:pt x="105746" y="5101"/>
                  </a:lnTo>
                  <a:lnTo>
                    <a:pt x="98657" y="1414"/>
                  </a:lnTo>
                  <a:lnTo>
                    <a:pt x="91569" y="0"/>
                  </a:lnTo>
                  <a:lnTo>
                    <a:pt x="83632" y="0"/>
                  </a:lnTo>
                  <a:lnTo>
                    <a:pt x="70508" y="1259"/>
                  </a:lnTo>
                  <a:lnTo>
                    <a:pt x="58058" y="4973"/>
                  </a:lnTo>
                  <a:lnTo>
                    <a:pt x="46602" y="11039"/>
                  </a:lnTo>
                  <a:lnTo>
                    <a:pt x="36460" y="19359"/>
                  </a:lnTo>
                  <a:lnTo>
                    <a:pt x="32885" y="23246"/>
                  </a:lnTo>
                  <a:lnTo>
                    <a:pt x="24874" y="34686"/>
                  </a:lnTo>
                  <a:lnTo>
                    <a:pt x="20460" y="46198"/>
                  </a:lnTo>
                  <a:lnTo>
                    <a:pt x="18574" y="58340"/>
                  </a:lnTo>
                  <a:lnTo>
                    <a:pt x="18147" y="7167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15">
              <a:extLst>
                <a:ext uri="{FF2B5EF4-FFF2-40B4-BE49-F238E27FC236}">
                  <a16:creationId xmlns:a16="http://schemas.microsoft.com/office/drawing/2014/main" id="{F68AA91A-4173-1D28-4B4B-77382DAEE0B4}"/>
                </a:ext>
              </a:extLst>
            </p:cNvPr>
            <p:cNvSpPr/>
            <p:nvPr/>
          </p:nvSpPr>
          <p:spPr>
            <a:xfrm>
              <a:off x="9341829" y="693144"/>
              <a:ext cx="92994" cy="209423"/>
            </a:xfrm>
            <a:custGeom>
              <a:avLst/>
              <a:gdLst/>
              <a:ahLst/>
              <a:cxnLst/>
              <a:rect l="l" t="t" r="r" b="b"/>
              <a:pathLst>
                <a:path w="105738" h="238122">
                  <a:moveTo>
                    <a:pt x="18147" y="71671"/>
                  </a:moveTo>
                  <a:lnTo>
                    <a:pt x="18143" y="92696"/>
                  </a:lnTo>
                  <a:lnTo>
                    <a:pt x="0" y="92696"/>
                  </a:lnTo>
                  <a:lnTo>
                    <a:pt x="0" y="135219"/>
                  </a:lnTo>
                  <a:lnTo>
                    <a:pt x="18143" y="135219"/>
                  </a:lnTo>
                  <a:lnTo>
                    <a:pt x="18143" y="238122"/>
                  </a:lnTo>
                  <a:lnTo>
                    <a:pt x="69735" y="238122"/>
                  </a:lnTo>
                  <a:lnTo>
                    <a:pt x="69735" y="135219"/>
                  </a:lnTo>
                  <a:lnTo>
                    <a:pt x="105738" y="135219"/>
                  </a:lnTo>
                  <a:lnTo>
                    <a:pt x="105738" y="92696"/>
                  </a:lnTo>
                  <a:lnTo>
                    <a:pt x="69735" y="92696"/>
                  </a:lnTo>
                  <a:lnTo>
                    <a:pt x="69735" y="69170"/>
                  </a:lnTo>
                  <a:lnTo>
                    <a:pt x="72454" y="52904"/>
                  </a:lnTo>
                  <a:lnTo>
                    <a:pt x="81872" y="45399"/>
                  </a:lnTo>
                  <a:lnTo>
                    <a:pt x="87594" y="44791"/>
                  </a:lnTo>
                  <a:lnTo>
                    <a:pt x="94399" y="44791"/>
                  </a:lnTo>
                  <a:lnTo>
                    <a:pt x="99783" y="47058"/>
                  </a:lnTo>
                  <a:lnTo>
                    <a:pt x="105738" y="49607"/>
                  </a:lnTo>
                  <a:lnTo>
                    <a:pt x="105738" y="5101"/>
                  </a:lnTo>
                  <a:lnTo>
                    <a:pt x="98649" y="1418"/>
                  </a:lnTo>
                  <a:lnTo>
                    <a:pt x="91565" y="0"/>
                  </a:lnTo>
                  <a:lnTo>
                    <a:pt x="83626" y="0"/>
                  </a:lnTo>
                  <a:lnTo>
                    <a:pt x="70504" y="1260"/>
                  </a:lnTo>
                  <a:lnTo>
                    <a:pt x="58054" y="4974"/>
                  </a:lnTo>
                  <a:lnTo>
                    <a:pt x="46597" y="11042"/>
                  </a:lnTo>
                  <a:lnTo>
                    <a:pt x="36455" y="19362"/>
                  </a:lnTo>
                  <a:lnTo>
                    <a:pt x="32885" y="23244"/>
                  </a:lnTo>
                  <a:lnTo>
                    <a:pt x="24873" y="34685"/>
                  </a:lnTo>
                  <a:lnTo>
                    <a:pt x="20459" y="46197"/>
                  </a:lnTo>
                  <a:lnTo>
                    <a:pt x="18573" y="58340"/>
                  </a:lnTo>
                  <a:lnTo>
                    <a:pt x="18147" y="7167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16">
              <a:extLst>
                <a:ext uri="{FF2B5EF4-FFF2-40B4-BE49-F238E27FC236}">
                  <a16:creationId xmlns:a16="http://schemas.microsoft.com/office/drawing/2014/main" id="{CCA94CD3-79FD-8F70-7AD9-BE04E3F6A3FF}"/>
                </a:ext>
              </a:extLst>
            </p:cNvPr>
            <p:cNvSpPr/>
            <p:nvPr/>
          </p:nvSpPr>
          <p:spPr>
            <a:xfrm>
              <a:off x="9462004" y="695635"/>
              <a:ext cx="0" cy="206932"/>
            </a:xfrm>
            <a:custGeom>
              <a:avLst/>
              <a:gdLst/>
              <a:ahLst/>
              <a:cxnLst/>
              <a:rect l="l" t="t" r="r" b="b"/>
              <a:pathLst>
                <a:path h="235289">
                  <a:moveTo>
                    <a:pt x="0" y="0"/>
                  </a:moveTo>
                  <a:lnTo>
                    <a:pt x="0" y="235289"/>
                  </a:lnTo>
                </a:path>
              </a:pathLst>
            </a:custGeom>
            <a:ln w="52861">
              <a:solidFill>
                <a:srgbClr val="0A7E36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17">
              <a:extLst>
                <a:ext uri="{FF2B5EF4-FFF2-40B4-BE49-F238E27FC236}">
                  <a16:creationId xmlns:a16="http://schemas.microsoft.com/office/drawing/2014/main" id="{F6ECEC2A-130D-A21A-FA1F-679FC43C2191}"/>
                </a:ext>
              </a:extLst>
            </p:cNvPr>
            <p:cNvSpPr/>
            <p:nvPr/>
          </p:nvSpPr>
          <p:spPr>
            <a:xfrm>
              <a:off x="9517096" y="774668"/>
              <a:ext cx="136127" cy="132138"/>
            </a:xfrm>
            <a:custGeom>
              <a:avLst/>
              <a:gdLst/>
              <a:ahLst/>
              <a:cxnLst/>
              <a:rect l="l" t="t" r="r" b="b"/>
              <a:pathLst>
                <a:path w="154782" h="150246">
                  <a:moveTo>
                    <a:pt x="63726" y="149715"/>
                  </a:moveTo>
                  <a:lnTo>
                    <a:pt x="77392" y="150246"/>
                  </a:lnTo>
                  <a:lnTo>
                    <a:pt x="93562" y="149488"/>
                  </a:lnTo>
                  <a:lnTo>
                    <a:pt x="108468" y="147062"/>
                  </a:lnTo>
                  <a:lnTo>
                    <a:pt x="121813" y="142738"/>
                  </a:lnTo>
                  <a:lnTo>
                    <a:pt x="133300" y="136287"/>
                  </a:lnTo>
                  <a:lnTo>
                    <a:pt x="142632" y="127479"/>
                  </a:lnTo>
                  <a:lnTo>
                    <a:pt x="149514" y="116086"/>
                  </a:lnTo>
                  <a:lnTo>
                    <a:pt x="153649" y="101877"/>
                  </a:lnTo>
                  <a:lnTo>
                    <a:pt x="154782" y="87595"/>
                  </a:lnTo>
                  <a:lnTo>
                    <a:pt x="154782" y="0"/>
                  </a:lnTo>
                  <a:lnTo>
                    <a:pt x="103187" y="0"/>
                  </a:lnTo>
                  <a:lnTo>
                    <a:pt x="103187" y="77674"/>
                  </a:lnTo>
                  <a:lnTo>
                    <a:pt x="101491" y="93122"/>
                  </a:lnTo>
                  <a:lnTo>
                    <a:pt x="94919" y="104024"/>
                  </a:lnTo>
                  <a:lnTo>
                    <a:pt x="81249" y="108984"/>
                  </a:lnTo>
                  <a:lnTo>
                    <a:pt x="77392" y="109141"/>
                  </a:lnTo>
                  <a:lnTo>
                    <a:pt x="62001" y="105563"/>
                  </a:lnTo>
                  <a:lnTo>
                    <a:pt x="54163" y="95759"/>
                  </a:lnTo>
                  <a:lnTo>
                    <a:pt x="51653" y="81125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87595"/>
                  </a:lnTo>
                  <a:lnTo>
                    <a:pt x="1597" y="104346"/>
                  </a:lnTo>
                  <a:lnTo>
                    <a:pt x="6190" y="118089"/>
                  </a:lnTo>
                  <a:lnTo>
                    <a:pt x="13483" y="129054"/>
                  </a:lnTo>
                  <a:lnTo>
                    <a:pt x="23180" y="137470"/>
                  </a:lnTo>
                  <a:lnTo>
                    <a:pt x="34984" y="143565"/>
                  </a:lnTo>
                  <a:lnTo>
                    <a:pt x="48598" y="147571"/>
                  </a:lnTo>
                  <a:lnTo>
                    <a:pt x="63726" y="14971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18">
              <a:extLst>
                <a:ext uri="{FF2B5EF4-FFF2-40B4-BE49-F238E27FC236}">
                  <a16:creationId xmlns:a16="http://schemas.microsoft.com/office/drawing/2014/main" id="{4AE9F0ED-F548-9928-29E7-12095009C080}"/>
                </a:ext>
              </a:extLst>
            </p:cNvPr>
            <p:cNvSpPr/>
            <p:nvPr/>
          </p:nvSpPr>
          <p:spPr>
            <a:xfrm>
              <a:off x="9664530" y="770432"/>
              <a:ext cx="84100" cy="136375"/>
            </a:xfrm>
            <a:custGeom>
              <a:avLst/>
              <a:gdLst/>
              <a:ahLst/>
              <a:cxnLst/>
              <a:rect l="l" t="t" r="r" b="b"/>
              <a:pathLst>
                <a:path w="95625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5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5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7" y="86177"/>
                  </a:lnTo>
                  <a:lnTo>
                    <a:pt x="160167" y="80792"/>
                  </a:lnTo>
                  <a:lnTo>
                    <a:pt x="159080" y="64843"/>
                  </a:lnTo>
                  <a:lnTo>
                    <a:pt x="155866" y="50387"/>
                  </a:lnTo>
                  <a:lnTo>
                    <a:pt x="150590" y="37531"/>
                  </a:lnTo>
                  <a:lnTo>
                    <a:pt x="143319" y="26382"/>
                  </a:lnTo>
                  <a:lnTo>
                    <a:pt x="134120" y="17048"/>
                  </a:lnTo>
                  <a:lnTo>
                    <a:pt x="123060" y="9636"/>
                  </a:lnTo>
                  <a:lnTo>
                    <a:pt x="110206" y="4253"/>
                  </a:lnTo>
                  <a:lnTo>
                    <a:pt x="95625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3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ject 19">
              <a:extLst>
                <a:ext uri="{FF2B5EF4-FFF2-40B4-BE49-F238E27FC236}">
                  <a16:creationId xmlns:a16="http://schemas.microsoft.com/office/drawing/2014/main" id="{C0ADB602-8A00-0418-229C-1BF634F22566}"/>
                </a:ext>
              </a:extLst>
            </p:cNvPr>
            <p:cNvSpPr/>
            <p:nvPr/>
          </p:nvSpPr>
          <p:spPr>
            <a:xfrm>
              <a:off x="9826097" y="770426"/>
              <a:ext cx="134887" cy="322105"/>
            </a:xfrm>
            <a:custGeom>
              <a:avLst/>
              <a:gdLst/>
              <a:ahLst/>
              <a:cxnLst/>
              <a:rect l="l" t="t" r="r" b="b"/>
              <a:pathLst>
                <a:path w="153371" h="366245">
                  <a:moveTo>
                    <a:pt x="153371" y="150249"/>
                  </a:moveTo>
                  <a:lnTo>
                    <a:pt x="153371" y="60382"/>
                  </a:lnTo>
                  <a:lnTo>
                    <a:pt x="152205" y="44537"/>
                  </a:lnTo>
                  <a:lnTo>
                    <a:pt x="148585" y="30614"/>
                  </a:lnTo>
                  <a:lnTo>
                    <a:pt x="142333" y="18920"/>
                  </a:lnTo>
                  <a:lnTo>
                    <a:pt x="133267" y="9764"/>
                  </a:lnTo>
                  <a:lnTo>
                    <a:pt x="121207" y="3457"/>
                  </a:lnTo>
                  <a:lnTo>
                    <a:pt x="105973" y="307"/>
                  </a:lnTo>
                  <a:lnTo>
                    <a:pt x="98658" y="0"/>
                  </a:lnTo>
                  <a:lnTo>
                    <a:pt x="84906" y="1142"/>
                  </a:lnTo>
                  <a:lnTo>
                    <a:pt x="72903" y="4898"/>
                  </a:lnTo>
                  <a:lnTo>
                    <a:pt x="62380" y="11762"/>
                  </a:lnTo>
                  <a:lnTo>
                    <a:pt x="53066" y="22226"/>
                  </a:lnTo>
                  <a:lnTo>
                    <a:pt x="51595" y="23529"/>
                  </a:lnTo>
                  <a:lnTo>
                    <a:pt x="51595" y="4817"/>
                  </a:lnTo>
                  <a:lnTo>
                    <a:pt x="0" y="4817"/>
                  </a:lnTo>
                  <a:lnTo>
                    <a:pt x="0" y="366245"/>
                  </a:lnTo>
                  <a:lnTo>
                    <a:pt x="51595" y="366245"/>
                  </a:lnTo>
                  <a:lnTo>
                    <a:pt x="51595" y="74839"/>
                  </a:lnTo>
                  <a:lnTo>
                    <a:pt x="53372" y="59821"/>
                  </a:lnTo>
                  <a:lnTo>
                    <a:pt x="59627" y="48120"/>
                  </a:lnTo>
                  <a:lnTo>
                    <a:pt x="71746" y="41728"/>
                  </a:lnTo>
                  <a:lnTo>
                    <a:pt x="78530" y="41104"/>
                  </a:lnTo>
                  <a:lnTo>
                    <a:pt x="93656" y="45704"/>
                  </a:lnTo>
                  <a:lnTo>
                    <a:pt x="100252" y="56802"/>
                  </a:lnTo>
                  <a:lnTo>
                    <a:pt x="101811" y="70344"/>
                  </a:lnTo>
                  <a:lnTo>
                    <a:pt x="101775" y="150249"/>
                  </a:lnTo>
                  <a:lnTo>
                    <a:pt x="153371" y="15024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20">
              <a:extLst>
                <a:ext uri="{FF2B5EF4-FFF2-40B4-BE49-F238E27FC236}">
                  <a16:creationId xmlns:a16="http://schemas.microsoft.com/office/drawing/2014/main" id="{54BC6EB3-1E2E-974E-0C64-AF5DBF703468}"/>
                </a:ext>
              </a:extLst>
            </p:cNvPr>
            <p:cNvSpPr/>
            <p:nvPr/>
          </p:nvSpPr>
          <p:spPr>
            <a:xfrm>
              <a:off x="9970040" y="770432"/>
              <a:ext cx="101470" cy="136375"/>
            </a:xfrm>
            <a:custGeom>
              <a:avLst/>
              <a:gdLst/>
              <a:ahLst/>
              <a:cxnLst/>
              <a:rect l="l" t="t" r="r" b="b"/>
              <a:pathLst>
                <a:path w="115375" h="155063">
                  <a:moveTo>
                    <a:pt x="1142" y="64909"/>
                  </a:moveTo>
                  <a:lnTo>
                    <a:pt x="0" y="79089"/>
                  </a:lnTo>
                  <a:lnTo>
                    <a:pt x="1403" y="93844"/>
                  </a:lnTo>
                  <a:lnTo>
                    <a:pt x="5434" y="107453"/>
                  </a:lnTo>
                  <a:lnTo>
                    <a:pt x="11823" y="119729"/>
                  </a:lnTo>
                  <a:lnTo>
                    <a:pt x="20300" y="130485"/>
                  </a:lnTo>
                  <a:lnTo>
                    <a:pt x="30597" y="139532"/>
                  </a:lnTo>
                  <a:lnTo>
                    <a:pt x="42443" y="146684"/>
                  </a:lnTo>
                  <a:lnTo>
                    <a:pt x="55569" y="151753"/>
                  </a:lnTo>
                  <a:lnTo>
                    <a:pt x="69706" y="154550"/>
                  </a:lnTo>
                  <a:lnTo>
                    <a:pt x="79091" y="155063"/>
                  </a:lnTo>
                  <a:lnTo>
                    <a:pt x="91818" y="154148"/>
                  </a:lnTo>
                  <a:lnTo>
                    <a:pt x="104276" y="151314"/>
                  </a:lnTo>
                  <a:lnTo>
                    <a:pt x="115375" y="146841"/>
                  </a:lnTo>
                  <a:lnTo>
                    <a:pt x="115375" y="103183"/>
                  </a:lnTo>
                  <a:lnTo>
                    <a:pt x="104407" y="110056"/>
                  </a:lnTo>
                  <a:lnTo>
                    <a:pt x="91799" y="113036"/>
                  </a:lnTo>
                  <a:lnTo>
                    <a:pt x="74969" y="110489"/>
                  </a:lnTo>
                  <a:lnTo>
                    <a:pt x="63506" y="103158"/>
                  </a:lnTo>
                  <a:lnTo>
                    <a:pt x="56009" y="91908"/>
                  </a:lnTo>
                  <a:lnTo>
                    <a:pt x="53294" y="77532"/>
                  </a:lnTo>
                  <a:lnTo>
                    <a:pt x="53294" y="77389"/>
                  </a:lnTo>
                  <a:lnTo>
                    <a:pt x="56113" y="63186"/>
                  </a:lnTo>
                  <a:lnTo>
                    <a:pt x="63834" y="51864"/>
                  </a:lnTo>
                  <a:lnTo>
                    <a:pt x="75348" y="44448"/>
                  </a:lnTo>
                  <a:lnTo>
                    <a:pt x="88728" y="41954"/>
                  </a:lnTo>
                  <a:lnTo>
                    <a:pt x="101420" y="44350"/>
                  </a:lnTo>
                  <a:lnTo>
                    <a:pt x="112802" y="50337"/>
                  </a:lnTo>
                  <a:lnTo>
                    <a:pt x="115375" y="52161"/>
                  </a:lnTo>
                  <a:lnTo>
                    <a:pt x="115375" y="8503"/>
                  </a:lnTo>
                  <a:lnTo>
                    <a:pt x="103697" y="3458"/>
                  </a:lnTo>
                  <a:lnTo>
                    <a:pt x="91166" y="645"/>
                  </a:lnTo>
                  <a:lnTo>
                    <a:pt x="81360" y="0"/>
                  </a:lnTo>
                  <a:lnTo>
                    <a:pt x="66443" y="1189"/>
                  </a:lnTo>
                  <a:lnTo>
                    <a:pt x="52489" y="4657"/>
                  </a:lnTo>
                  <a:lnTo>
                    <a:pt x="39716" y="10254"/>
                  </a:lnTo>
                  <a:lnTo>
                    <a:pt x="28339" y="17829"/>
                  </a:lnTo>
                  <a:lnTo>
                    <a:pt x="18576" y="27232"/>
                  </a:lnTo>
                  <a:lnTo>
                    <a:pt x="10644" y="38313"/>
                  </a:lnTo>
                  <a:lnTo>
                    <a:pt x="4761" y="50922"/>
                  </a:lnTo>
                  <a:lnTo>
                    <a:pt x="1142" y="6490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1">
              <a:extLst>
                <a:ext uri="{FF2B5EF4-FFF2-40B4-BE49-F238E27FC236}">
                  <a16:creationId xmlns:a16="http://schemas.microsoft.com/office/drawing/2014/main" id="{16747636-A9D7-A966-A8EF-DC9B8E07084C}"/>
                </a:ext>
              </a:extLst>
            </p:cNvPr>
            <p:cNvSpPr/>
            <p:nvPr/>
          </p:nvSpPr>
          <p:spPr>
            <a:xfrm>
              <a:off x="10090215" y="770432"/>
              <a:ext cx="84101" cy="136375"/>
            </a:xfrm>
            <a:custGeom>
              <a:avLst/>
              <a:gdLst/>
              <a:ahLst/>
              <a:cxnLst/>
              <a:rect l="l" t="t" r="r" b="b"/>
              <a:pathLst>
                <a:path w="95626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6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6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8" y="86177"/>
                  </a:lnTo>
                  <a:lnTo>
                    <a:pt x="160168" y="80792"/>
                  </a:lnTo>
                  <a:lnTo>
                    <a:pt x="159082" y="64843"/>
                  </a:lnTo>
                  <a:lnTo>
                    <a:pt x="155867" y="50387"/>
                  </a:lnTo>
                  <a:lnTo>
                    <a:pt x="150591" y="37531"/>
                  </a:lnTo>
                  <a:lnTo>
                    <a:pt x="143320" y="26383"/>
                  </a:lnTo>
                  <a:lnTo>
                    <a:pt x="134121" y="17048"/>
                  </a:lnTo>
                  <a:lnTo>
                    <a:pt x="123061" y="9636"/>
                  </a:lnTo>
                  <a:lnTo>
                    <a:pt x="110207" y="4253"/>
                  </a:lnTo>
                  <a:lnTo>
                    <a:pt x="95626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4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2">
              <a:extLst>
                <a:ext uri="{FF2B5EF4-FFF2-40B4-BE49-F238E27FC236}">
                  <a16:creationId xmlns:a16="http://schemas.microsoft.com/office/drawing/2014/main" id="{A7008ED7-F341-0452-2C9C-153D7B220679}"/>
                </a:ext>
              </a:extLst>
            </p:cNvPr>
            <p:cNvSpPr/>
            <p:nvPr/>
          </p:nvSpPr>
          <p:spPr>
            <a:xfrm>
              <a:off x="9046867" y="894437"/>
              <a:ext cx="196958" cy="200450"/>
            </a:xfrm>
            <a:custGeom>
              <a:avLst/>
              <a:gdLst/>
              <a:ahLst/>
              <a:cxnLst/>
              <a:rect l="l" t="t" r="r" b="b"/>
              <a:pathLst>
                <a:path w="223949" h="227919">
                  <a:moveTo>
                    <a:pt x="76248" y="165926"/>
                  </a:moveTo>
                  <a:lnTo>
                    <a:pt x="68076" y="154885"/>
                  </a:lnTo>
                  <a:lnTo>
                    <a:pt x="62248" y="142097"/>
                  </a:lnTo>
                  <a:lnTo>
                    <a:pt x="58818" y="128192"/>
                  </a:lnTo>
                  <a:lnTo>
                    <a:pt x="57830" y="115376"/>
                  </a:lnTo>
                  <a:lnTo>
                    <a:pt x="59029" y="101136"/>
                  </a:lnTo>
                  <a:lnTo>
                    <a:pt x="62608" y="87292"/>
                  </a:lnTo>
                  <a:lnTo>
                    <a:pt x="68541" y="74528"/>
                  </a:lnTo>
                  <a:lnTo>
                    <a:pt x="76801" y="63527"/>
                  </a:lnTo>
                  <a:lnTo>
                    <a:pt x="87364" y="54973"/>
                  </a:lnTo>
                  <a:lnTo>
                    <a:pt x="100202" y="49549"/>
                  </a:lnTo>
                  <a:lnTo>
                    <a:pt x="113393" y="47909"/>
                  </a:lnTo>
                  <a:lnTo>
                    <a:pt x="127322" y="49835"/>
                  </a:lnTo>
                  <a:lnTo>
                    <a:pt x="139271" y="55319"/>
                  </a:lnTo>
                  <a:lnTo>
                    <a:pt x="149091" y="63916"/>
                  </a:lnTo>
                  <a:lnTo>
                    <a:pt x="156635" y="75185"/>
                  </a:lnTo>
                  <a:lnTo>
                    <a:pt x="159599" y="81925"/>
                  </a:lnTo>
                  <a:lnTo>
                    <a:pt x="212328" y="59814"/>
                  </a:lnTo>
                  <a:lnTo>
                    <a:pt x="205560" y="47146"/>
                  </a:lnTo>
                  <a:lnTo>
                    <a:pt x="197668" y="35989"/>
                  </a:lnTo>
                  <a:lnTo>
                    <a:pt x="188698" y="26341"/>
                  </a:lnTo>
                  <a:lnTo>
                    <a:pt x="178700" y="18199"/>
                  </a:lnTo>
                  <a:lnTo>
                    <a:pt x="167719" y="11561"/>
                  </a:lnTo>
                  <a:lnTo>
                    <a:pt x="155806" y="6425"/>
                  </a:lnTo>
                  <a:lnTo>
                    <a:pt x="143006" y="2788"/>
                  </a:lnTo>
                  <a:lnTo>
                    <a:pt x="129367" y="648"/>
                  </a:lnTo>
                  <a:lnTo>
                    <a:pt x="115945" y="0"/>
                  </a:lnTo>
                  <a:lnTo>
                    <a:pt x="100288" y="817"/>
                  </a:lnTo>
                  <a:lnTo>
                    <a:pt x="85493" y="3227"/>
                  </a:lnTo>
                  <a:lnTo>
                    <a:pt x="71631" y="7170"/>
                  </a:lnTo>
                  <a:lnTo>
                    <a:pt x="58775" y="12582"/>
                  </a:lnTo>
                  <a:lnTo>
                    <a:pt x="46994" y="19404"/>
                  </a:lnTo>
                  <a:lnTo>
                    <a:pt x="36360" y="27572"/>
                  </a:lnTo>
                  <a:lnTo>
                    <a:pt x="26945" y="37027"/>
                  </a:lnTo>
                  <a:lnTo>
                    <a:pt x="18818" y="47705"/>
                  </a:lnTo>
                  <a:lnTo>
                    <a:pt x="12052" y="59546"/>
                  </a:lnTo>
                  <a:lnTo>
                    <a:pt x="6718" y="72489"/>
                  </a:lnTo>
                  <a:lnTo>
                    <a:pt x="2886" y="86470"/>
                  </a:lnTo>
                  <a:lnTo>
                    <a:pt x="628" y="101430"/>
                  </a:lnTo>
                  <a:lnTo>
                    <a:pt x="0" y="115092"/>
                  </a:lnTo>
                  <a:lnTo>
                    <a:pt x="867" y="130637"/>
                  </a:lnTo>
                  <a:lnTo>
                    <a:pt x="3415" y="145300"/>
                  </a:lnTo>
                  <a:lnTo>
                    <a:pt x="7567" y="159008"/>
                  </a:lnTo>
                  <a:lnTo>
                    <a:pt x="13243" y="171690"/>
                  </a:lnTo>
                  <a:lnTo>
                    <a:pt x="20365" y="183274"/>
                  </a:lnTo>
                  <a:lnTo>
                    <a:pt x="28854" y="193688"/>
                  </a:lnTo>
                  <a:lnTo>
                    <a:pt x="38633" y="202860"/>
                  </a:lnTo>
                  <a:lnTo>
                    <a:pt x="49621" y="210719"/>
                  </a:lnTo>
                  <a:lnTo>
                    <a:pt x="61741" y="217193"/>
                  </a:lnTo>
                  <a:lnTo>
                    <a:pt x="74913" y="222209"/>
                  </a:lnTo>
                  <a:lnTo>
                    <a:pt x="89061" y="225697"/>
                  </a:lnTo>
                  <a:lnTo>
                    <a:pt x="104104" y="227584"/>
                  </a:lnTo>
                  <a:lnTo>
                    <a:pt x="113958" y="227919"/>
                  </a:lnTo>
                  <a:lnTo>
                    <a:pt x="127666" y="227263"/>
                  </a:lnTo>
                  <a:lnTo>
                    <a:pt x="140861" y="225264"/>
                  </a:lnTo>
                  <a:lnTo>
                    <a:pt x="153459" y="221872"/>
                  </a:lnTo>
                  <a:lnTo>
                    <a:pt x="165379" y="217039"/>
                  </a:lnTo>
                  <a:lnTo>
                    <a:pt x="176537" y="210717"/>
                  </a:lnTo>
                  <a:lnTo>
                    <a:pt x="186853" y="202857"/>
                  </a:lnTo>
                  <a:lnTo>
                    <a:pt x="196242" y="193410"/>
                  </a:lnTo>
                  <a:lnTo>
                    <a:pt x="202123" y="185962"/>
                  </a:lnTo>
                  <a:lnTo>
                    <a:pt x="209400" y="174312"/>
                  </a:lnTo>
                  <a:lnTo>
                    <a:pt x="214829" y="162579"/>
                  </a:lnTo>
                  <a:lnTo>
                    <a:pt x="218687" y="150677"/>
                  </a:lnTo>
                  <a:lnTo>
                    <a:pt x="221254" y="138523"/>
                  </a:lnTo>
                  <a:lnTo>
                    <a:pt x="222806" y="126034"/>
                  </a:lnTo>
                  <a:lnTo>
                    <a:pt x="223622" y="113125"/>
                  </a:lnTo>
                  <a:lnTo>
                    <a:pt x="223949" y="101488"/>
                  </a:lnTo>
                  <a:lnTo>
                    <a:pt x="113677" y="101488"/>
                  </a:lnTo>
                  <a:lnTo>
                    <a:pt x="113677" y="145141"/>
                  </a:lnTo>
                  <a:lnTo>
                    <a:pt x="159034" y="145141"/>
                  </a:lnTo>
                  <a:lnTo>
                    <a:pt x="155348" y="159546"/>
                  </a:lnTo>
                  <a:lnTo>
                    <a:pt x="147697" y="170449"/>
                  </a:lnTo>
                  <a:lnTo>
                    <a:pt x="136737" y="177831"/>
                  </a:lnTo>
                  <a:lnTo>
                    <a:pt x="123121" y="181677"/>
                  </a:lnTo>
                  <a:lnTo>
                    <a:pt x="114242" y="182279"/>
                  </a:lnTo>
                  <a:lnTo>
                    <a:pt x="99388" y="180252"/>
                  </a:lnTo>
                  <a:lnTo>
                    <a:pt x="86704" y="174591"/>
                  </a:lnTo>
                  <a:lnTo>
                    <a:pt x="76248" y="165926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23">
              <a:extLst>
                <a:ext uri="{FF2B5EF4-FFF2-40B4-BE49-F238E27FC236}">
                  <a16:creationId xmlns:a16="http://schemas.microsoft.com/office/drawing/2014/main" id="{39142F23-4A99-CF0F-CD52-0A8BBA4D0182}"/>
                </a:ext>
              </a:extLst>
            </p:cNvPr>
            <p:cNvSpPr/>
            <p:nvPr/>
          </p:nvSpPr>
          <p:spPr>
            <a:xfrm>
              <a:off x="9331100" y="956518"/>
              <a:ext cx="90222" cy="136375"/>
            </a:xfrm>
            <a:custGeom>
              <a:avLst/>
              <a:gdLst/>
              <a:ahLst/>
              <a:cxnLst/>
              <a:rect l="l" t="t" r="r" b="b"/>
              <a:pathLst>
                <a:path w="102586" h="155063">
                  <a:moveTo>
                    <a:pt x="87595" y="110271"/>
                  </a:moveTo>
                  <a:lnTo>
                    <a:pt x="72444" y="107302"/>
                  </a:lnTo>
                  <a:lnTo>
                    <a:pt x="84518" y="155022"/>
                  </a:lnTo>
                  <a:lnTo>
                    <a:pt x="87595" y="155063"/>
                  </a:lnTo>
                  <a:lnTo>
                    <a:pt x="102586" y="154077"/>
                  </a:lnTo>
                  <a:lnTo>
                    <a:pt x="98087" y="108941"/>
                  </a:lnTo>
                  <a:lnTo>
                    <a:pt x="87595" y="110271"/>
                  </a:lnTo>
                  <a:close/>
                </a:path>
                <a:path w="102586" h="155063">
                  <a:moveTo>
                    <a:pt x="45023" y="8691"/>
                  </a:moveTo>
                  <a:lnTo>
                    <a:pt x="32919" y="15318"/>
                  </a:lnTo>
                  <a:lnTo>
                    <a:pt x="22303" y="23727"/>
                  </a:lnTo>
                  <a:lnTo>
                    <a:pt x="13443" y="33868"/>
                  </a:lnTo>
                  <a:lnTo>
                    <a:pt x="6606" y="45691"/>
                  </a:lnTo>
                  <a:lnTo>
                    <a:pt x="2058" y="59146"/>
                  </a:lnTo>
                  <a:lnTo>
                    <a:pt x="68" y="74184"/>
                  </a:lnTo>
                  <a:lnTo>
                    <a:pt x="0" y="77673"/>
                  </a:lnTo>
                  <a:lnTo>
                    <a:pt x="1409" y="93062"/>
                  </a:lnTo>
                  <a:lnTo>
                    <a:pt x="5456" y="106860"/>
                  </a:lnTo>
                  <a:lnTo>
                    <a:pt x="11865" y="119020"/>
                  </a:lnTo>
                  <a:lnTo>
                    <a:pt x="20360" y="129497"/>
                  </a:lnTo>
                  <a:lnTo>
                    <a:pt x="30667" y="138244"/>
                  </a:lnTo>
                  <a:lnTo>
                    <a:pt x="42512" y="145216"/>
                  </a:lnTo>
                  <a:lnTo>
                    <a:pt x="55618" y="150367"/>
                  </a:lnTo>
                  <a:lnTo>
                    <a:pt x="69712" y="153651"/>
                  </a:lnTo>
                  <a:lnTo>
                    <a:pt x="84518" y="155022"/>
                  </a:lnTo>
                  <a:lnTo>
                    <a:pt x="72444" y="107302"/>
                  </a:lnTo>
                  <a:lnTo>
                    <a:pt x="61641" y="99204"/>
                  </a:lnTo>
                  <a:lnTo>
                    <a:pt x="55602" y="87188"/>
                  </a:lnTo>
                  <a:lnTo>
                    <a:pt x="54428" y="77673"/>
                  </a:lnTo>
                  <a:lnTo>
                    <a:pt x="57063" y="63978"/>
                  </a:lnTo>
                  <a:lnTo>
                    <a:pt x="64696" y="53011"/>
                  </a:lnTo>
                  <a:lnTo>
                    <a:pt x="76915" y="46242"/>
                  </a:lnTo>
                  <a:lnTo>
                    <a:pt x="87595" y="44787"/>
                  </a:lnTo>
                  <a:lnTo>
                    <a:pt x="102689" y="47875"/>
                  </a:lnTo>
                  <a:lnTo>
                    <a:pt x="113475" y="56158"/>
                  </a:lnTo>
                  <a:lnTo>
                    <a:pt x="119541" y="68166"/>
                  </a:lnTo>
                  <a:lnTo>
                    <a:pt x="120761" y="77673"/>
                  </a:lnTo>
                  <a:lnTo>
                    <a:pt x="118103" y="91615"/>
                  </a:lnTo>
                  <a:lnTo>
                    <a:pt x="110407" y="102442"/>
                  </a:lnTo>
                  <a:lnTo>
                    <a:pt x="98087" y="108941"/>
                  </a:lnTo>
                  <a:lnTo>
                    <a:pt x="102586" y="154077"/>
                  </a:lnTo>
                  <a:lnTo>
                    <a:pt x="116887" y="151157"/>
                  </a:lnTo>
                  <a:lnTo>
                    <a:pt x="130230" y="146352"/>
                  </a:lnTo>
                  <a:lnTo>
                    <a:pt x="142345" y="139717"/>
                  </a:lnTo>
                  <a:lnTo>
                    <a:pt x="152966" y="131304"/>
                  </a:lnTo>
                  <a:lnTo>
                    <a:pt x="161823" y="121164"/>
                  </a:lnTo>
                  <a:lnTo>
                    <a:pt x="168648" y="109351"/>
                  </a:lnTo>
                  <a:lnTo>
                    <a:pt x="173174" y="95917"/>
                  </a:lnTo>
                  <a:lnTo>
                    <a:pt x="175130" y="80913"/>
                  </a:lnTo>
                  <a:lnTo>
                    <a:pt x="175190" y="77673"/>
                  </a:lnTo>
                  <a:lnTo>
                    <a:pt x="173793" y="62296"/>
                  </a:lnTo>
                  <a:lnTo>
                    <a:pt x="169781" y="48491"/>
                  </a:lnTo>
                  <a:lnTo>
                    <a:pt x="163421" y="36308"/>
                  </a:lnTo>
                  <a:lnTo>
                    <a:pt x="154981" y="25795"/>
                  </a:lnTo>
                  <a:lnTo>
                    <a:pt x="144726" y="17004"/>
                  </a:lnTo>
                  <a:lnTo>
                    <a:pt x="132924" y="9983"/>
                  </a:lnTo>
                  <a:lnTo>
                    <a:pt x="119842" y="4784"/>
                  </a:lnTo>
                  <a:lnTo>
                    <a:pt x="105748" y="1455"/>
                  </a:lnTo>
                  <a:lnTo>
                    <a:pt x="90908" y="47"/>
                  </a:lnTo>
                  <a:lnTo>
                    <a:pt x="87595" y="0"/>
                  </a:lnTo>
                  <a:lnTo>
                    <a:pt x="72628" y="982"/>
                  </a:lnTo>
                  <a:lnTo>
                    <a:pt x="58349" y="3896"/>
                  </a:lnTo>
                  <a:lnTo>
                    <a:pt x="45023" y="869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24">
              <a:extLst>
                <a:ext uri="{FF2B5EF4-FFF2-40B4-BE49-F238E27FC236}">
                  <a16:creationId xmlns:a16="http://schemas.microsoft.com/office/drawing/2014/main" id="{FE35E6B9-078C-9621-519B-29EF20B94122}"/>
                </a:ext>
              </a:extLst>
            </p:cNvPr>
            <p:cNvSpPr/>
            <p:nvPr/>
          </p:nvSpPr>
          <p:spPr>
            <a:xfrm>
              <a:off x="9496643" y="881720"/>
              <a:ext cx="149089" cy="211172"/>
            </a:xfrm>
            <a:custGeom>
              <a:avLst/>
              <a:gdLst/>
              <a:ahLst/>
              <a:cxnLst/>
              <a:rect l="l" t="t" r="r" b="b"/>
              <a:pathLst>
                <a:path w="169520" h="240110">
                  <a:moveTo>
                    <a:pt x="51595" y="235289"/>
                  </a:moveTo>
                  <a:lnTo>
                    <a:pt x="51595" y="219132"/>
                  </a:lnTo>
                  <a:lnTo>
                    <a:pt x="52160" y="219132"/>
                  </a:lnTo>
                  <a:lnTo>
                    <a:pt x="61003" y="228850"/>
                  </a:lnTo>
                  <a:lnTo>
                    <a:pt x="57106" y="184250"/>
                  </a:lnTo>
                  <a:lnTo>
                    <a:pt x="51067" y="172234"/>
                  </a:lnTo>
                  <a:lnTo>
                    <a:pt x="49893" y="162720"/>
                  </a:lnTo>
                  <a:lnTo>
                    <a:pt x="52528" y="149025"/>
                  </a:lnTo>
                  <a:lnTo>
                    <a:pt x="60161" y="138057"/>
                  </a:lnTo>
                  <a:lnTo>
                    <a:pt x="72380" y="131288"/>
                  </a:lnTo>
                  <a:lnTo>
                    <a:pt x="83059" y="129834"/>
                  </a:lnTo>
                  <a:lnTo>
                    <a:pt x="98153" y="132922"/>
                  </a:lnTo>
                  <a:lnTo>
                    <a:pt x="108939" y="141205"/>
                  </a:lnTo>
                  <a:lnTo>
                    <a:pt x="115006" y="153212"/>
                  </a:lnTo>
                  <a:lnTo>
                    <a:pt x="116670" y="87783"/>
                  </a:lnTo>
                  <a:lnTo>
                    <a:pt x="102287" y="85252"/>
                  </a:lnTo>
                  <a:lnTo>
                    <a:pt x="96667" y="85046"/>
                  </a:lnTo>
                  <a:lnTo>
                    <a:pt x="83643" y="86313"/>
                  </a:lnTo>
                  <a:lnTo>
                    <a:pt x="71104" y="90131"/>
                  </a:lnTo>
                  <a:lnTo>
                    <a:pt x="59766" y="96533"/>
                  </a:lnTo>
                  <a:lnTo>
                    <a:pt x="51595" y="104039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235289"/>
                  </a:lnTo>
                  <a:lnTo>
                    <a:pt x="51595" y="235289"/>
                  </a:lnTo>
                  <a:close/>
                </a:path>
                <a:path w="169520" h="240110">
                  <a:moveTo>
                    <a:pt x="115006" y="153212"/>
                  </a:moveTo>
                  <a:lnTo>
                    <a:pt x="116226" y="162720"/>
                  </a:lnTo>
                  <a:lnTo>
                    <a:pt x="113568" y="176661"/>
                  </a:lnTo>
                  <a:lnTo>
                    <a:pt x="105872" y="187488"/>
                  </a:lnTo>
                  <a:lnTo>
                    <a:pt x="93552" y="193988"/>
                  </a:lnTo>
                  <a:lnTo>
                    <a:pt x="83059" y="195318"/>
                  </a:lnTo>
                  <a:lnTo>
                    <a:pt x="67908" y="192349"/>
                  </a:lnTo>
                  <a:lnTo>
                    <a:pt x="57106" y="184250"/>
                  </a:lnTo>
                  <a:lnTo>
                    <a:pt x="61003" y="228850"/>
                  </a:lnTo>
                  <a:lnTo>
                    <a:pt x="72266" y="235479"/>
                  </a:lnTo>
                  <a:lnTo>
                    <a:pt x="85012" y="239170"/>
                  </a:lnTo>
                  <a:lnTo>
                    <a:pt x="96098" y="240110"/>
                  </a:lnTo>
                  <a:lnTo>
                    <a:pt x="110966" y="238646"/>
                  </a:lnTo>
                  <a:lnTo>
                    <a:pt x="124538" y="234454"/>
                  </a:lnTo>
                  <a:lnTo>
                    <a:pt x="136644" y="227829"/>
                  </a:lnTo>
                  <a:lnTo>
                    <a:pt x="147116" y="219068"/>
                  </a:lnTo>
                  <a:lnTo>
                    <a:pt x="155787" y="208470"/>
                  </a:lnTo>
                  <a:lnTo>
                    <a:pt x="162487" y="196329"/>
                  </a:lnTo>
                  <a:lnTo>
                    <a:pt x="167048" y="182942"/>
                  </a:lnTo>
                  <a:lnTo>
                    <a:pt x="169302" y="168608"/>
                  </a:lnTo>
                  <a:lnTo>
                    <a:pt x="169520" y="162435"/>
                  </a:lnTo>
                  <a:lnTo>
                    <a:pt x="168273" y="147802"/>
                  </a:lnTo>
                  <a:lnTo>
                    <a:pt x="164645" y="133985"/>
                  </a:lnTo>
                  <a:lnTo>
                    <a:pt x="158803" y="121287"/>
                  </a:lnTo>
                  <a:lnTo>
                    <a:pt x="150917" y="110013"/>
                  </a:lnTo>
                  <a:lnTo>
                    <a:pt x="141153" y="100468"/>
                  </a:lnTo>
                  <a:lnTo>
                    <a:pt x="129682" y="92956"/>
                  </a:lnTo>
                  <a:lnTo>
                    <a:pt x="116670" y="87783"/>
                  </a:lnTo>
                  <a:lnTo>
                    <a:pt x="115006" y="153212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25">
              <a:extLst>
                <a:ext uri="{FF2B5EF4-FFF2-40B4-BE49-F238E27FC236}">
                  <a16:creationId xmlns:a16="http://schemas.microsoft.com/office/drawing/2014/main" id="{BCBAD357-E653-2616-10B6-ED49DEAA2621}"/>
                </a:ext>
              </a:extLst>
            </p:cNvPr>
            <p:cNvSpPr/>
            <p:nvPr/>
          </p:nvSpPr>
          <p:spPr>
            <a:xfrm>
              <a:off x="9658957" y="956518"/>
              <a:ext cx="104137" cy="136375"/>
            </a:xfrm>
            <a:custGeom>
              <a:avLst/>
              <a:gdLst/>
              <a:ahLst/>
              <a:cxnLst/>
              <a:rect l="l" t="t" r="r" b="b"/>
              <a:pathLst>
                <a:path w="118408" h="155063">
                  <a:moveTo>
                    <a:pt x="53294" y="77673"/>
                  </a:moveTo>
                  <a:lnTo>
                    <a:pt x="55929" y="63978"/>
                  </a:lnTo>
                  <a:lnTo>
                    <a:pt x="63561" y="53011"/>
                  </a:lnTo>
                  <a:lnTo>
                    <a:pt x="75781" y="46242"/>
                  </a:lnTo>
                  <a:lnTo>
                    <a:pt x="86461" y="44787"/>
                  </a:lnTo>
                  <a:lnTo>
                    <a:pt x="101555" y="47875"/>
                  </a:lnTo>
                  <a:lnTo>
                    <a:pt x="112341" y="56158"/>
                  </a:lnTo>
                  <a:lnTo>
                    <a:pt x="118408" y="68165"/>
                  </a:lnTo>
                  <a:lnTo>
                    <a:pt x="117929" y="4817"/>
                  </a:lnTo>
                  <a:lnTo>
                    <a:pt x="117929" y="18992"/>
                  </a:lnTo>
                  <a:lnTo>
                    <a:pt x="108295" y="10369"/>
                  </a:lnTo>
                  <a:lnTo>
                    <a:pt x="96713" y="4354"/>
                  </a:lnTo>
                  <a:lnTo>
                    <a:pt x="83988" y="917"/>
                  </a:lnTo>
                  <a:lnTo>
                    <a:pt x="72853" y="0"/>
                  </a:lnTo>
                  <a:lnTo>
                    <a:pt x="58006" y="1479"/>
                  </a:lnTo>
                  <a:lnTo>
                    <a:pt x="44468" y="5712"/>
                  </a:lnTo>
                  <a:lnTo>
                    <a:pt x="53294" y="77673"/>
                  </a:lnTo>
                  <a:close/>
                </a:path>
                <a:path w="118408" h="155063">
                  <a:moveTo>
                    <a:pt x="172" y="71914"/>
                  </a:moveTo>
                  <a:lnTo>
                    <a:pt x="0" y="77388"/>
                  </a:lnTo>
                  <a:lnTo>
                    <a:pt x="1255" y="91951"/>
                  </a:lnTo>
                  <a:lnTo>
                    <a:pt x="4903" y="105729"/>
                  </a:lnTo>
                  <a:lnTo>
                    <a:pt x="10766" y="118416"/>
                  </a:lnTo>
                  <a:lnTo>
                    <a:pt x="18669" y="129706"/>
                  </a:lnTo>
                  <a:lnTo>
                    <a:pt x="28433" y="139296"/>
                  </a:lnTo>
                  <a:lnTo>
                    <a:pt x="39882" y="146879"/>
                  </a:lnTo>
                  <a:lnTo>
                    <a:pt x="52839" y="152149"/>
                  </a:lnTo>
                  <a:lnTo>
                    <a:pt x="67127" y="154802"/>
                  </a:lnTo>
                  <a:lnTo>
                    <a:pt x="73422" y="155063"/>
                  </a:lnTo>
                  <a:lnTo>
                    <a:pt x="86733" y="153707"/>
                  </a:lnTo>
                  <a:lnTo>
                    <a:pt x="99365" y="149538"/>
                  </a:lnTo>
                  <a:lnTo>
                    <a:pt x="110293" y="142406"/>
                  </a:lnTo>
                  <a:lnTo>
                    <a:pt x="117360" y="134085"/>
                  </a:lnTo>
                  <a:lnTo>
                    <a:pt x="117929" y="134085"/>
                  </a:lnTo>
                  <a:lnTo>
                    <a:pt x="117929" y="150242"/>
                  </a:lnTo>
                  <a:lnTo>
                    <a:pt x="169520" y="150242"/>
                  </a:lnTo>
                  <a:lnTo>
                    <a:pt x="169520" y="4817"/>
                  </a:lnTo>
                  <a:lnTo>
                    <a:pt x="117929" y="4817"/>
                  </a:lnTo>
                  <a:lnTo>
                    <a:pt x="118408" y="68165"/>
                  </a:lnTo>
                  <a:lnTo>
                    <a:pt x="119628" y="77673"/>
                  </a:lnTo>
                  <a:lnTo>
                    <a:pt x="116970" y="91614"/>
                  </a:lnTo>
                  <a:lnTo>
                    <a:pt x="109273" y="102441"/>
                  </a:lnTo>
                  <a:lnTo>
                    <a:pt x="96954" y="108941"/>
                  </a:lnTo>
                  <a:lnTo>
                    <a:pt x="86461" y="110271"/>
                  </a:lnTo>
                  <a:lnTo>
                    <a:pt x="71310" y="107302"/>
                  </a:lnTo>
                  <a:lnTo>
                    <a:pt x="60507" y="99204"/>
                  </a:lnTo>
                  <a:lnTo>
                    <a:pt x="54468" y="87188"/>
                  </a:lnTo>
                  <a:lnTo>
                    <a:pt x="53294" y="77673"/>
                  </a:lnTo>
                  <a:lnTo>
                    <a:pt x="44468" y="5712"/>
                  </a:lnTo>
                  <a:lnTo>
                    <a:pt x="32409" y="12397"/>
                  </a:lnTo>
                  <a:lnTo>
                    <a:pt x="21996" y="21227"/>
                  </a:lnTo>
                  <a:lnTo>
                    <a:pt x="13397" y="31898"/>
                  </a:lnTo>
                  <a:lnTo>
                    <a:pt x="6781" y="44106"/>
                  </a:lnTo>
                  <a:lnTo>
                    <a:pt x="2317" y="57546"/>
                  </a:lnTo>
                  <a:lnTo>
                    <a:pt x="172" y="71914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26">
              <a:extLst>
                <a:ext uri="{FF2B5EF4-FFF2-40B4-BE49-F238E27FC236}">
                  <a16:creationId xmlns:a16="http://schemas.microsoft.com/office/drawing/2014/main" id="{7E3DA17A-156B-35F7-86B3-F5115EF43C26}"/>
                </a:ext>
              </a:extLst>
            </p:cNvPr>
            <p:cNvSpPr/>
            <p:nvPr/>
          </p:nvSpPr>
          <p:spPr>
            <a:xfrm>
              <a:off x="9044283" y="1128587"/>
              <a:ext cx="37629" cy="51348"/>
            </a:xfrm>
            <a:custGeom>
              <a:avLst/>
              <a:gdLst/>
              <a:ahLst/>
              <a:cxnLst/>
              <a:rect l="l" t="t" r="r" b="b"/>
              <a:pathLst>
                <a:path w="42786" h="58385">
                  <a:moveTo>
                    <a:pt x="0" y="58385"/>
                  </a:moveTo>
                  <a:lnTo>
                    <a:pt x="42786" y="58385"/>
                  </a:lnTo>
                  <a:lnTo>
                    <a:pt x="42786" y="47376"/>
                  </a:lnTo>
                  <a:lnTo>
                    <a:pt x="13511" y="47376"/>
                  </a:lnTo>
                  <a:lnTo>
                    <a:pt x="13511" y="0"/>
                  </a:lnTo>
                  <a:lnTo>
                    <a:pt x="0" y="0"/>
                  </a:lnTo>
                  <a:lnTo>
                    <a:pt x="0" y="5838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27">
              <a:extLst>
                <a:ext uri="{FF2B5EF4-FFF2-40B4-BE49-F238E27FC236}">
                  <a16:creationId xmlns:a16="http://schemas.microsoft.com/office/drawing/2014/main" id="{4DF7F86E-5AA4-4E5E-F461-08316AE97372}"/>
                </a:ext>
              </a:extLst>
            </p:cNvPr>
            <p:cNvSpPr/>
            <p:nvPr/>
          </p:nvSpPr>
          <p:spPr>
            <a:xfrm>
              <a:off x="9086385" y="1122207"/>
              <a:ext cx="12835" cy="57727"/>
            </a:xfrm>
            <a:custGeom>
              <a:avLst/>
              <a:gdLst/>
              <a:ahLst/>
              <a:cxnLst/>
              <a:rect l="l" t="t" r="r" b="b"/>
              <a:pathLst>
                <a:path w="14594" h="65638">
                  <a:moveTo>
                    <a:pt x="1584" y="20768"/>
                  </a:moveTo>
                  <a:lnTo>
                    <a:pt x="1584" y="65638"/>
                  </a:lnTo>
                  <a:lnTo>
                    <a:pt x="14594" y="65638"/>
                  </a:lnTo>
                  <a:lnTo>
                    <a:pt x="14594" y="20768"/>
                  </a:lnTo>
                  <a:lnTo>
                    <a:pt x="1584" y="20768"/>
                  </a:lnTo>
                  <a:close/>
                </a:path>
                <a:path w="14594" h="65638">
                  <a:moveTo>
                    <a:pt x="16178" y="7005"/>
                  </a:moveTo>
                  <a:lnTo>
                    <a:pt x="16178" y="3002"/>
                  </a:lnTo>
                  <a:lnTo>
                    <a:pt x="12928" y="0"/>
                  </a:lnTo>
                  <a:lnTo>
                    <a:pt x="3251" y="0"/>
                  </a:lnTo>
                  <a:lnTo>
                    <a:pt x="0" y="3167"/>
                  </a:lnTo>
                  <a:lnTo>
                    <a:pt x="0" y="11343"/>
                  </a:lnTo>
                  <a:lnTo>
                    <a:pt x="3251" y="14511"/>
                  </a:lnTo>
                  <a:lnTo>
                    <a:pt x="12928" y="14511"/>
                  </a:lnTo>
                  <a:lnTo>
                    <a:pt x="16178" y="11343"/>
                  </a:lnTo>
                  <a:lnTo>
                    <a:pt x="16178" y="70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28">
              <a:extLst>
                <a:ext uri="{FF2B5EF4-FFF2-40B4-BE49-F238E27FC236}">
                  <a16:creationId xmlns:a16="http://schemas.microsoft.com/office/drawing/2014/main" id="{AF8FA512-997D-1B68-6630-4652A704238B}"/>
                </a:ext>
              </a:extLst>
            </p:cNvPr>
            <p:cNvSpPr/>
            <p:nvPr/>
          </p:nvSpPr>
          <p:spPr>
            <a:xfrm>
              <a:off x="9103994" y="1140473"/>
              <a:ext cx="45038" cy="39462"/>
            </a:xfrm>
            <a:custGeom>
              <a:avLst/>
              <a:gdLst/>
              <a:ahLst/>
              <a:cxnLst/>
              <a:rect l="l" t="t" r="r" b="b"/>
              <a:pathLst>
                <a:path w="51210" h="44870">
                  <a:moveTo>
                    <a:pt x="51210" y="0"/>
                  </a:moveTo>
                  <a:lnTo>
                    <a:pt x="38699" y="0"/>
                  </a:lnTo>
                  <a:lnTo>
                    <a:pt x="25854" y="30524"/>
                  </a:lnTo>
                  <a:lnTo>
                    <a:pt x="13427" y="0"/>
                  </a:lnTo>
                  <a:lnTo>
                    <a:pt x="0" y="0"/>
                  </a:lnTo>
                  <a:lnTo>
                    <a:pt x="18849" y="44870"/>
                  </a:lnTo>
                  <a:lnTo>
                    <a:pt x="32277" y="44870"/>
                  </a:lnTo>
                  <a:lnTo>
                    <a:pt x="51210" y="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bject 29">
              <a:extLst>
                <a:ext uri="{FF2B5EF4-FFF2-40B4-BE49-F238E27FC236}">
                  <a16:creationId xmlns:a16="http://schemas.microsoft.com/office/drawing/2014/main" id="{90DFA92A-C062-0FFC-30B3-C4CBB217AAF0}"/>
                </a:ext>
              </a:extLst>
            </p:cNvPr>
            <p:cNvSpPr/>
            <p:nvPr/>
          </p:nvSpPr>
          <p:spPr>
            <a:xfrm>
              <a:off x="9149690" y="1139883"/>
              <a:ext cx="41593" cy="40637"/>
            </a:xfrm>
            <a:custGeom>
              <a:avLst/>
              <a:gdLst/>
              <a:ahLst/>
              <a:cxnLst/>
              <a:rect l="l" t="t" r="r" b="b"/>
              <a:pathLst>
                <a:path w="47293" h="46206">
                  <a:moveTo>
                    <a:pt x="44122" y="38952"/>
                  </a:moveTo>
                  <a:lnTo>
                    <a:pt x="37199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2" y="35780"/>
                  </a:lnTo>
                  <a:lnTo>
                    <a:pt x="14345" y="32360"/>
                  </a:lnTo>
                  <a:lnTo>
                    <a:pt x="13097" y="26774"/>
                  </a:lnTo>
                  <a:lnTo>
                    <a:pt x="12928" y="19184"/>
                  </a:lnTo>
                  <a:lnTo>
                    <a:pt x="13845" y="13428"/>
                  </a:lnTo>
                  <a:lnTo>
                    <a:pt x="10150" y="3900"/>
                  </a:lnTo>
                  <a:lnTo>
                    <a:pt x="1632" y="14282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7" y="46206"/>
                  </a:lnTo>
                  <a:lnTo>
                    <a:pt x="33696" y="46206"/>
                  </a:lnTo>
                  <a:lnTo>
                    <a:pt x="39952" y="43704"/>
                  </a:lnTo>
                  <a:lnTo>
                    <a:pt x="44122" y="38952"/>
                  </a:lnTo>
                  <a:close/>
                </a:path>
                <a:path w="47293" h="46206">
                  <a:moveTo>
                    <a:pt x="24023" y="9842"/>
                  </a:moveTo>
                  <a:lnTo>
                    <a:pt x="29862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8" y="19184"/>
                  </a:lnTo>
                  <a:lnTo>
                    <a:pt x="13097" y="26774"/>
                  </a:lnTo>
                  <a:lnTo>
                    <a:pt x="47042" y="26774"/>
                  </a:lnTo>
                  <a:lnTo>
                    <a:pt x="47293" y="23271"/>
                  </a:lnTo>
                  <a:lnTo>
                    <a:pt x="43173" y="9269"/>
                  </a:lnTo>
                  <a:lnTo>
                    <a:pt x="32454" y="1358"/>
                  </a:lnTo>
                  <a:lnTo>
                    <a:pt x="23940" y="0"/>
                  </a:lnTo>
                  <a:lnTo>
                    <a:pt x="10150" y="3900"/>
                  </a:lnTo>
                  <a:lnTo>
                    <a:pt x="13845" y="13428"/>
                  </a:lnTo>
                  <a:lnTo>
                    <a:pt x="18101" y="9842"/>
                  </a:lnTo>
                  <a:lnTo>
                    <a:pt x="24023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bject 30">
              <a:extLst>
                <a:ext uri="{FF2B5EF4-FFF2-40B4-BE49-F238E27FC236}">
                  <a16:creationId xmlns:a16="http://schemas.microsoft.com/office/drawing/2014/main" id="{1536D98F-00B3-E475-7056-D14DCE06E2DA}"/>
                </a:ext>
              </a:extLst>
            </p:cNvPr>
            <p:cNvSpPr/>
            <p:nvPr/>
          </p:nvSpPr>
          <p:spPr>
            <a:xfrm>
              <a:off x="9213364" y="1128587"/>
              <a:ext cx="51712" cy="51348"/>
            </a:xfrm>
            <a:custGeom>
              <a:avLst/>
              <a:gdLst/>
              <a:ahLst/>
              <a:cxnLst/>
              <a:rect l="l" t="t" r="r" b="b"/>
              <a:pathLst>
                <a:path w="58798" h="58385">
                  <a:moveTo>
                    <a:pt x="22600" y="37533"/>
                  </a:moveTo>
                  <a:lnTo>
                    <a:pt x="22600" y="58385"/>
                  </a:lnTo>
                  <a:lnTo>
                    <a:pt x="36111" y="58385"/>
                  </a:lnTo>
                  <a:lnTo>
                    <a:pt x="36111" y="37699"/>
                  </a:lnTo>
                  <a:lnTo>
                    <a:pt x="58798" y="0"/>
                  </a:lnTo>
                  <a:lnTo>
                    <a:pt x="45535" y="0"/>
                  </a:lnTo>
                  <a:lnTo>
                    <a:pt x="29941" y="25942"/>
                  </a:lnTo>
                  <a:lnTo>
                    <a:pt x="14345" y="0"/>
                  </a:lnTo>
                  <a:lnTo>
                    <a:pt x="0" y="0"/>
                  </a:lnTo>
                  <a:lnTo>
                    <a:pt x="22600" y="3753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bject 31">
              <a:extLst>
                <a:ext uri="{FF2B5EF4-FFF2-40B4-BE49-F238E27FC236}">
                  <a16:creationId xmlns:a16="http://schemas.microsoft.com/office/drawing/2014/main" id="{0C62CC07-D931-8B46-0623-0CBCA07071D0}"/>
                </a:ext>
              </a:extLst>
            </p:cNvPr>
            <p:cNvSpPr/>
            <p:nvPr/>
          </p:nvSpPr>
          <p:spPr>
            <a:xfrm>
              <a:off x="9261920" y="1139883"/>
              <a:ext cx="43354" cy="40637"/>
            </a:xfrm>
            <a:custGeom>
              <a:avLst/>
              <a:gdLst/>
              <a:ahLst/>
              <a:cxnLst/>
              <a:rect l="l" t="t" r="r" b="b"/>
              <a:pathLst>
                <a:path w="49295" h="46206">
                  <a:moveTo>
                    <a:pt x="18183" y="10678"/>
                  </a:moveTo>
                  <a:lnTo>
                    <a:pt x="31193" y="10678"/>
                  </a:lnTo>
                  <a:lnTo>
                    <a:pt x="36114" y="15346"/>
                  </a:lnTo>
                  <a:lnTo>
                    <a:pt x="36114" y="30859"/>
                  </a:lnTo>
                  <a:lnTo>
                    <a:pt x="31193" y="35532"/>
                  </a:lnTo>
                  <a:lnTo>
                    <a:pt x="24688" y="35532"/>
                  </a:lnTo>
                  <a:lnTo>
                    <a:pt x="24688" y="46206"/>
                  </a:lnTo>
                  <a:lnTo>
                    <a:pt x="38782" y="42434"/>
                  </a:lnTo>
                  <a:lnTo>
                    <a:pt x="47492" y="32328"/>
                  </a:lnTo>
                  <a:lnTo>
                    <a:pt x="49295" y="23105"/>
                  </a:lnTo>
                  <a:lnTo>
                    <a:pt x="45244" y="9820"/>
                  </a:lnTo>
                  <a:lnTo>
                    <a:pt x="34461" y="1677"/>
                  </a:lnTo>
                  <a:lnTo>
                    <a:pt x="24688" y="0"/>
                  </a:lnTo>
                  <a:lnTo>
                    <a:pt x="10590" y="3759"/>
                  </a:lnTo>
                  <a:lnTo>
                    <a:pt x="1835" y="13834"/>
                  </a:lnTo>
                  <a:lnTo>
                    <a:pt x="0" y="23105"/>
                  </a:lnTo>
                  <a:lnTo>
                    <a:pt x="4063" y="36370"/>
                  </a:lnTo>
                  <a:lnTo>
                    <a:pt x="14857" y="44513"/>
                  </a:lnTo>
                  <a:lnTo>
                    <a:pt x="13180" y="30859"/>
                  </a:lnTo>
                  <a:lnTo>
                    <a:pt x="13180" y="15346"/>
                  </a:lnTo>
                  <a:lnTo>
                    <a:pt x="18183" y="10678"/>
                  </a:lnTo>
                  <a:close/>
                </a:path>
                <a:path w="49295" h="46206">
                  <a:moveTo>
                    <a:pt x="18183" y="35532"/>
                  </a:moveTo>
                  <a:lnTo>
                    <a:pt x="13180" y="30859"/>
                  </a:lnTo>
                  <a:lnTo>
                    <a:pt x="14857" y="44513"/>
                  </a:lnTo>
                  <a:lnTo>
                    <a:pt x="24688" y="46206"/>
                  </a:lnTo>
                  <a:lnTo>
                    <a:pt x="24688" y="35532"/>
                  </a:lnTo>
                  <a:lnTo>
                    <a:pt x="18183" y="3553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bject 32">
              <a:extLst>
                <a:ext uri="{FF2B5EF4-FFF2-40B4-BE49-F238E27FC236}">
                  <a16:creationId xmlns:a16="http://schemas.microsoft.com/office/drawing/2014/main" id="{42FA68E5-F2D1-7D82-A521-CE887C75ECD2}"/>
                </a:ext>
              </a:extLst>
            </p:cNvPr>
            <p:cNvSpPr/>
            <p:nvPr/>
          </p:nvSpPr>
          <p:spPr>
            <a:xfrm>
              <a:off x="9312682" y="1140473"/>
              <a:ext cx="39975" cy="40047"/>
            </a:xfrm>
            <a:custGeom>
              <a:avLst/>
              <a:gdLst/>
              <a:ahLst/>
              <a:cxnLst/>
              <a:rect l="l" t="t" r="r" b="b"/>
              <a:pathLst>
                <a:path w="45453" h="45535">
                  <a:moveTo>
                    <a:pt x="13009" y="30941"/>
                  </a:moveTo>
                  <a:lnTo>
                    <a:pt x="13009" y="0"/>
                  </a:lnTo>
                  <a:lnTo>
                    <a:pt x="0" y="0"/>
                  </a:lnTo>
                  <a:lnTo>
                    <a:pt x="0" y="25354"/>
                  </a:lnTo>
                  <a:lnTo>
                    <a:pt x="4510" y="39724"/>
                  </a:lnTo>
                  <a:lnTo>
                    <a:pt x="16298" y="45388"/>
                  </a:lnTo>
                  <a:lnTo>
                    <a:pt x="19180" y="45535"/>
                  </a:lnTo>
                  <a:lnTo>
                    <a:pt x="24684" y="45535"/>
                  </a:lnTo>
                  <a:lnTo>
                    <a:pt x="29688" y="43451"/>
                  </a:lnTo>
                  <a:lnTo>
                    <a:pt x="33108" y="39531"/>
                  </a:lnTo>
                  <a:lnTo>
                    <a:pt x="33108" y="44870"/>
                  </a:lnTo>
                  <a:lnTo>
                    <a:pt x="45453" y="44870"/>
                  </a:lnTo>
                  <a:lnTo>
                    <a:pt x="45453" y="0"/>
                  </a:lnTo>
                  <a:lnTo>
                    <a:pt x="32443" y="0"/>
                  </a:lnTo>
                  <a:lnTo>
                    <a:pt x="32443" y="30440"/>
                  </a:lnTo>
                  <a:lnTo>
                    <a:pt x="28105" y="34278"/>
                  </a:lnTo>
                  <a:lnTo>
                    <a:pt x="16347" y="34278"/>
                  </a:lnTo>
                  <a:lnTo>
                    <a:pt x="13009" y="3094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bject 33">
              <a:extLst>
                <a:ext uri="{FF2B5EF4-FFF2-40B4-BE49-F238E27FC236}">
                  <a16:creationId xmlns:a16="http://schemas.microsoft.com/office/drawing/2014/main" id="{0000CC49-EF3A-4514-7C92-08963D33D75B}"/>
                </a:ext>
              </a:extLst>
            </p:cNvPr>
            <p:cNvSpPr/>
            <p:nvPr/>
          </p:nvSpPr>
          <p:spPr>
            <a:xfrm>
              <a:off x="9363293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6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8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bject 34">
              <a:extLst>
                <a:ext uri="{FF2B5EF4-FFF2-40B4-BE49-F238E27FC236}">
                  <a16:creationId xmlns:a16="http://schemas.microsoft.com/office/drawing/2014/main" id="{7EBD9456-F116-DEFA-E993-CD26570DE546}"/>
                </a:ext>
              </a:extLst>
            </p:cNvPr>
            <p:cNvSpPr/>
            <p:nvPr/>
          </p:nvSpPr>
          <p:spPr>
            <a:xfrm>
              <a:off x="9416473" y="1128587"/>
              <a:ext cx="51639" cy="51348"/>
            </a:xfrm>
            <a:custGeom>
              <a:avLst/>
              <a:gdLst/>
              <a:ahLst/>
              <a:cxnLst/>
              <a:rect l="l" t="t" r="r" b="b"/>
              <a:pathLst>
                <a:path w="58715" h="58385">
                  <a:moveTo>
                    <a:pt x="46713" y="5580"/>
                  </a:moveTo>
                  <a:lnTo>
                    <a:pt x="33301" y="515"/>
                  </a:lnTo>
                  <a:lnTo>
                    <a:pt x="26521" y="0"/>
                  </a:lnTo>
                  <a:lnTo>
                    <a:pt x="0" y="0"/>
                  </a:lnTo>
                  <a:lnTo>
                    <a:pt x="13511" y="11095"/>
                  </a:lnTo>
                  <a:lnTo>
                    <a:pt x="25855" y="11095"/>
                  </a:lnTo>
                  <a:lnTo>
                    <a:pt x="39418" y="15613"/>
                  </a:lnTo>
                  <a:lnTo>
                    <a:pt x="45008" y="27974"/>
                  </a:lnTo>
                  <a:lnTo>
                    <a:pt x="45039" y="29193"/>
                  </a:lnTo>
                  <a:lnTo>
                    <a:pt x="40159" y="42082"/>
                  </a:lnTo>
                  <a:lnTo>
                    <a:pt x="27124" y="47265"/>
                  </a:lnTo>
                  <a:lnTo>
                    <a:pt x="26521" y="58385"/>
                  </a:lnTo>
                  <a:lnTo>
                    <a:pt x="41551" y="55570"/>
                  </a:lnTo>
                  <a:lnTo>
                    <a:pt x="52442" y="47656"/>
                  </a:lnTo>
                  <a:lnTo>
                    <a:pt x="58131" y="35443"/>
                  </a:lnTo>
                  <a:lnTo>
                    <a:pt x="58715" y="29193"/>
                  </a:lnTo>
                  <a:lnTo>
                    <a:pt x="55538" y="15407"/>
                  </a:lnTo>
                  <a:lnTo>
                    <a:pt x="46713" y="5580"/>
                  </a:lnTo>
                  <a:close/>
                </a:path>
                <a:path w="58715" h="58385">
                  <a:moveTo>
                    <a:pt x="13511" y="47293"/>
                  </a:moveTo>
                  <a:lnTo>
                    <a:pt x="13511" y="11095"/>
                  </a:lnTo>
                  <a:lnTo>
                    <a:pt x="0" y="0"/>
                  </a:lnTo>
                  <a:lnTo>
                    <a:pt x="0" y="58385"/>
                  </a:lnTo>
                  <a:lnTo>
                    <a:pt x="26521" y="58385"/>
                  </a:lnTo>
                  <a:lnTo>
                    <a:pt x="27124" y="47265"/>
                  </a:lnTo>
                  <a:lnTo>
                    <a:pt x="13511" y="4729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bject 35">
              <a:extLst>
                <a:ext uri="{FF2B5EF4-FFF2-40B4-BE49-F238E27FC236}">
                  <a16:creationId xmlns:a16="http://schemas.microsoft.com/office/drawing/2014/main" id="{40AEAD11-70A9-DADA-1E8A-FA78A3154B35}"/>
                </a:ext>
              </a:extLst>
            </p:cNvPr>
            <p:cNvSpPr/>
            <p:nvPr/>
          </p:nvSpPr>
          <p:spPr>
            <a:xfrm>
              <a:off x="9476257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7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9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bject 36">
              <a:extLst>
                <a:ext uri="{FF2B5EF4-FFF2-40B4-BE49-F238E27FC236}">
                  <a16:creationId xmlns:a16="http://schemas.microsoft.com/office/drawing/2014/main" id="{21286492-BDB5-C56A-5F50-41DB81F6DCA1}"/>
                </a:ext>
              </a:extLst>
            </p:cNvPr>
            <p:cNvSpPr/>
            <p:nvPr/>
          </p:nvSpPr>
          <p:spPr>
            <a:xfrm>
              <a:off x="9504277" y="1139883"/>
              <a:ext cx="41592" cy="40637"/>
            </a:xfrm>
            <a:custGeom>
              <a:avLst/>
              <a:gdLst/>
              <a:ahLst/>
              <a:cxnLst/>
              <a:rect l="l" t="t" r="r" b="b"/>
              <a:pathLst>
                <a:path w="47292" h="46206">
                  <a:moveTo>
                    <a:pt x="44121" y="38952"/>
                  </a:moveTo>
                  <a:lnTo>
                    <a:pt x="37198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0" y="35780"/>
                  </a:lnTo>
                  <a:lnTo>
                    <a:pt x="14345" y="32360"/>
                  </a:lnTo>
                  <a:lnTo>
                    <a:pt x="13096" y="26774"/>
                  </a:lnTo>
                  <a:lnTo>
                    <a:pt x="12927" y="19184"/>
                  </a:lnTo>
                  <a:lnTo>
                    <a:pt x="13845" y="13428"/>
                  </a:lnTo>
                  <a:lnTo>
                    <a:pt x="10149" y="3900"/>
                  </a:lnTo>
                  <a:lnTo>
                    <a:pt x="1631" y="14283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5" y="46206"/>
                  </a:lnTo>
                  <a:lnTo>
                    <a:pt x="33695" y="46206"/>
                  </a:lnTo>
                  <a:lnTo>
                    <a:pt x="39952" y="43704"/>
                  </a:lnTo>
                  <a:lnTo>
                    <a:pt x="44121" y="38952"/>
                  </a:lnTo>
                  <a:close/>
                </a:path>
                <a:path w="47292" h="46206">
                  <a:moveTo>
                    <a:pt x="24022" y="9842"/>
                  </a:moveTo>
                  <a:lnTo>
                    <a:pt x="29861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7" y="19184"/>
                  </a:lnTo>
                  <a:lnTo>
                    <a:pt x="13096" y="26774"/>
                  </a:lnTo>
                  <a:lnTo>
                    <a:pt x="47040" y="26774"/>
                  </a:lnTo>
                  <a:lnTo>
                    <a:pt x="47292" y="23271"/>
                  </a:lnTo>
                  <a:lnTo>
                    <a:pt x="43172" y="9269"/>
                  </a:lnTo>
                  <a:lnTo>
                    <a:pt x="32452" y="1358"/>
                  </a:lnTo>
                  <a:lnTo>
                    <a:pt x="23939" y="0"/>
                  </a:lnTo>
                  <a:lnTo>
                    <a:pt x="10149" y="3900"/>
                  </a:lnTo>
                  <a:lnTo>
                    <a:pt x="13845" y="13428"/>
                  </a:lnTo>
                  <a:lnTo>
                    <a:pt x="18100" y="9842"/>
                  </a:lnTo>
                  <a:lnTo>
                    <a:pt x="24022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bject 37">
              <a:extLst>
                <a:ext uri="{FF2B5EF4-FFF2-40B4-BE49-F238E27FC236}">
                  <a16:creationId xmlns:a16="http://schemas.microsoft.com/office/drawing/2014/main" id="{76C43FD2-1E46-676F-C589-05EFDDFB7CDB}"/>
                </a:ext>
              </a:extLst>
            </p:cNvPr>
            <p:cNvSpPr/>
            <p:nvPr/>
          </p:nvSpPr>
          <p:spPr>
            <a:xfrm>
              <a:off x="9549828" y="1139883"/>
              <a:ext cx="37483" cy="40637"/>
            </a:xfrm>
            <a:custGeom>
              <a:avLst/>
              <a:gdLst/>
              <a:ahLst/>
              <a:cxnLst/>
              <a:rect l="l" t="t" r="r" b="b"/>
              <a:pathLst>
                <a:path w="42619" h="46206">
                  <a:moveTo>
                    <a:pt x="12678" y="35280"/>
                  </a:moveTo>
                  <a:lnTo>
                    <a:pt x="12678" y="29027"/>
                  </a:lnTo>
                  <a:lnTo>
                    <a:pt x="5586" y="19184"/>
                  </a:lnTo>
                  <a:lnTo>
                    <a:pt x="0" y="24688"/>
                  </a:lnTo>
                  <a:lnTo>
                    <a:pt x="0" y="40370"/>
                  </a:lnTo>
                  <a:lnTo>
                    <a:pt x="6256" y="46206"/>
                  </a:lnTo>
                  <a:lnTo>
                    <a:pt x="16765" y="46206"/>
                  </a:lnTo>
                  <a:lnTo>
                    <a:pt x="15429" y="37451"/>
                  </a:lnTo>
                  <a:lnTo>
                    <a:pt x="12678" y="35280"/>
                  </a:lnTo>
                  <a:close/>
                </a:path>
                <a:path w="42619" h="46206">
                  <a:moveTo>
                    <a:pt x="20685" y="26774"/>
                  </a:moveTo>
                  <a:lnTo>
                    <a:pt x="29610" y="26774"/>
                  </a:lnTo>
                  <a:lnTo>
                    <a:pt x="29610" y="31360"/>
                  </a:lnTo>
                  <a:lnTo>
                    <a:pt x="28108" y="35449"/>
                  </a:lnTo>
                  <a:lnTo>
                    <a:pt x="24353" y="37451"/>
                  </a:lnTo>
                  <a:lnTo>
                    <a:pt x="15429" y="37451"/>
                  </a:lnTo>
                  <a:lnTo>
                    <a:pt x="16765" y="46206"/>
                  </a:lnTo>
                  <a:lnTo>
                    <a:pt x="23352" y="46206"/>
                  </a:lnTo>
                  <a:lnTo>
                    <a:pt x="28025" y="44039"/>
                  </a:lnTo>
                  <a:lnTo>
                    <a:pt x="30444" y="39952"/>
                  </a:lnTo>
                  <a:lnTo>
                    <a:pt x="30444" y="45540"/>
                  </a:lnTo>
                  <a:lnTo>
                    <a:pt x="42619" y="45540"/>
                  </a:lnTo>
                  <a:lnTo>
                    <a:pt x="42619" y="19933"/>
                  </a:lnTo>
                  <a:lnTo>
                    <a:pt x="38357" y="6301"/>
                  </a:lnTo>
                  <a:lnTo>
                    <a:pt x="26269" y="353"/>
                  </a:lnTo>
                  <a:lnTo>
                    <a:pt x="21019" y="0"/>
                  </a:lnTo>
                  <a:lnTo>
                    <a:pt x="13845" y="0"/>
                  </a:lnTo>
                  <a:lnTo>
                    <a:pt x="6587" y="1918"/>
                  </a:lnTo>
                  <a:lnTo>
                    <a:pt x="1670" y="5421"/>
                  </a:lnTo>
                  <a:lnTo>
                    <a:pt x="6338" y="14516"/>
                  </a:lnTo>
                  <a:lnTo>
                    <a:pt x="9593" y="11927"/>
                  </a:lnTo>
                  <a:lnTo>
                    <a:pt x="14511" y="10342"/>
                  </a:lnTo>
                  <a:lnTo>
                    <a:pt x="26272" y="10342"/>
                  </a:lnTo>
                  <a:lnTo>
                    <a:pt x="29610" y="13597"/>
                  </a:lnTo>
                  <a:lnTo>
                    <a:pt x="29610" y="19184"/>
                  </a:lnTo>
                  <a:lnTo>
                    <a:pt x="5586" y="19184"/>
                  </a:lnTo>
                  <a:lnTo>
                    <a:pt x="12678" y="29027"/>
                  </a:lnTo>
                  <a:lnTo>
                    <a:pt x="14597" y="26774"/>
                  </a:lnTo>
                  <a:lnTo>
                    <a:pt x="20685" y="2677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bject 38">
              <a:extLst>
                <a:ext uri="{FF2B5EF4-FFF2-40B4-BE49-F238E27FC236}">
                  <a16:creationId xmlns:a16="http://schemas.microsoft.com/office/drawing/2014/main" id="{C32C04AB-3EE1-25E4-6E70-5137C81F4060}"/>
                </a:ext>
              </a:extLst>
            </p:cNvPr>
            <p:cNvSpPr/>
            <p:nvPr/>
          </p:nvSpPr>
          <p:spPr>
            <a:xfrm>
              <a:off x="9597656" y="1139883"/>
              <a:ext cx="66678" cy="40051"/>
            </a:xfrm>
            <a:custGeom>
              <a:avLst/>
              <a:gdLst/>
              <a:ahLst/>
              <a:cxnLst/>
              <a:rect l="l" t="t" r="r" b="b"/>
              <a:pathLst>
                <a:path w="75815" h="45540">
                  <a:moveTo>
                    <a:pt x="44369" y="45540"/>
                  </a:moveTo>
                  <a:lnTo>
                    <a:pt x="44369" y="15016"/>
                  </a:lnTo>
                  <a:lnTo>
                    <a:pt x="48459" y="11261"/>
                  </a:lnTo>
                  <a:lnTo>
                    <a:pt x="59551" y="11261"/>
                  </a:lnTo>
                  <a:lnTo>
                    <a:pt x="62805" y="14598"/>
                  </a:lnTo>
                  <a:lnTo>
                    <a:pt x="62805" y="45540"/>
                  </a:lnTo>
                  <a:lnTo>
                    <a:pt x="75815" y="45540"/>
                  </a:lnTo>
                  <a:lnTo>
                    <a:pt x="75815" y="19851"/>
                  </a:lnTo>
                  <a:lnTo>
                    <a:pt x="71218" y="5405"/>
                  </a:lnTo>
                  <a:lnTo>
                    <a:pt x="59366" y="67"/>
                  </a:lnTo>
                  <a:lnTo>
                    <a:pt x="50709" y="0"/>
                  </a:lnTo>
                  <a:lnTo>
                    <a:pt x="44870" y="2754"/>
                  </a:lnTo>
                  <a:lnTo>
                    <a:pt x="41285" y="7340"/>
                  </a:lnTo>
                  <a:lnTo>
                    <a:pt x="38116" y="2419"/>
                  </a:lnTo>
                  <a:lnTo>
                    <a:pt x="32777" y="0"/>
                  </a:lnTo>
                  <a:lnTo>
                    <a:pt x="20768" y="0"/>
                  </a:lnTo>
                  <a:lnTo>
                    <a:pt x="15764" y="2001"/>
                  </a:lnTo>
                  <a:lnTo>
                    <a:pt x="12426" y="5839"/>
                  </a:ln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016"/>
                  </a:lnTo>
                  <a:lnTo>
                    <a:pt x="17099" y="11261"/>
                  </a:lnTo>
                  <a:lnTo>
                    <a:pt x="28274" y="11261"/>
                  </a:lnTo>
                  <a:lnTo>
                    <a:pt x="31358" y="14598"/>
                  </a:lnTo>
                  <a:lnTo>
                    <a:pt x="31358" y="45540"/>
                  </a:lnTo>
                  <a:lnTo>
                    <a:pt x="44369" y="4554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object 39">
              <a:extLst>
                <a:ext uri="{FF2B5EF4-FFF2-40B4-BE49-F238E27FC236}">
                  <a16:creationId xmlns:a16="http://schemas.microsoft.com/office/drawing/2014/main" id="{E1164945-F3CF-516A-D682-9CA42384253F}"/>
                </a:ext>
              </a:extLst>
            </p:cNvPr>
            <p:cNvSpPr/>
            <p:nvPr/>
          </p:nvSpPr>
          <p:spPr>
            <a:xfrm>
              <a:off x="10223202" y="740848"/>
              <a:ext cx="18617" cy="21364"/>
            </a:xfrm>
            <a:custGeom>
              <a:avLst/>
              <a:gdLst/>
              <a:ahLst/>
              <a:cxnLst/>
              <a:rect l="l" t="t" r="r" b="b"/>
              <a:pathLst>
                <a:path w="21168" h="24292">
                  <a:moveTo>
                    <a:pt x="7772" y="24292"/>
                  </a:moveTo>
                  <a:lnTo>
                    <a:pt x="13395" y="24292"/>
                  </a:lnTo>
                  <a:lnTo>
                    <a:pt x="13395" y="4578"/>
                  </a:lnTo>
                  <a:lnTo>
                    <a:pt x="21168" y="4578"/>
                  </a:lnTo>
                  <a:lnTo>
                    <a:pt x="21168" y="0"/>
                  </a:lnTo>
                  <a:lnTo>
                    <a:pt x="0" y="0"/>
                  </a:lnTo>
                  <a:lnTo>
                    <a:pt x="0" y="4578"/>
                  </a:lnTo>
                  <a:lnTo>
                    <a:pt x="7772" y="4578"/>
                  </a:lnTo>
                  <a:lnTo>
                    <a:pt x="7772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bject 40">
              <a:extLst>
                <a:ext uri="{FF2B5EF4-FFF2-40B4-BE49-F238E27FC236}">
                  <a16:creationId xmlns:a16="http://schemas.microsoft.com/office/drawing/2014/main" id="{79FCCA7B-ADC7-8353-85F5-810ADFBE5451}"/>
                </a:ext>
              </a:extLst>
            </p:cNvPr>
            <p:cNvSpPr/>
            <p:nvPr/>
          </p:nvSpPr>
          <p:spPr>
            <a:xfrm>
              <a:off x="10244475" y="740848"/>
              <a:ext cx="24075" cy="21364"/>
            </a:xfrm>
            <a:custGeom>
              <a:avLst/>
              <a:gdLst/>
              <a:ahLst/>
              <a:cxnLst/>
              <a:rect l="l" t="t" r="r" b="b"/>
              <a:pathLst>
                <a:path w="27374" h="24292">
                  <a:moveTo>
                    <a:pt x="5274" y="24292"/>
                  </a:moveTo>
                  <a:lnTo>
                    <a:pt x="5274" y="10029"/>
                  </a:lnTo>
                  <a:lnTo>
                    <a:pt x="12383" y="21725"/>
                  </a:lnTo>
                  <a:lnTo>
                    <a:pt x="14918" y="21725"/>
                  </a:lnTo>
                  <a:lnTo>
                    <a:pt x="22061" y="9715"/>
                  </a:lnTo>
                  <a:lnTo>
                    <a:pt x="22096" y="24292"/>
                  </a:lnTo>
                  <a:lnTo>
                    <a:pt x="27374" y="24292"/>
                  </a:lnTo>
                  <a:lnTo>
                    <a:pt x="27306" y="0"/>
                  </a:lnTo>
                  <a:lnTo>
                    <a:pt x="22683" y="0"/>
                  </a:lnTo>
                  <a:lnTo>
                    <a:pt x="13737" y="15093"/>
                  </a:lnTo>
                  <a:lnTo>
                    <a:pt x="4650" y="0"/>
                  </a:lnTo>
                  <a:lnTo>
                    <a:pt x="0" y="0"/>
                  </a:lnTo>
                  <a:lnTo>
                    <a:pt x="0" y="24292"/>
                  </a:lnTo>
                  <a:lnTo>
                    <a:pt x="5274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977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1967" y="744934"/>
            <a:ext cx="5278508" cy="121681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Montserrat" panose="00000500000000000000" pitchFamily="50" charset="0"/>
              </a:rPr>
              <a:t>Momentum Bonus</a:t>
            </a:r>
            <a:endParaRPr lang="en-US" sz="48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70939" y="1079102"/>
            <a:ext cx="693255" cy="989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5400" b="1" dirty="0">
              <a:solidFill>
                <a:srgbClr val="94C21A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985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592" y="497284"/>
            <a:ext cx="5278508" cy="121681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latin typeface="Montserrat" panose="00000500000000000000" pitchFamily="50" charset="0"/>
              </a:rPr>
              <a:t>Momentum Bonus</a:t>
            </a:r>
            <a:endParaRPr lang="en-US" sz="4800" b="1" dirty="0">
              <a:latin typeface="Montserrat" panose="00000500000000000000" pitchFamily="50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71779" y="2116436"/>
            <a:ext cx="1094134" cy="989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  <a:latin typeface="Montserrat" panose="00000500000000000000" pitchFamily="50" charset="0"/>
              </a:rPr>
              <a:t>5%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379592" y="280488"/>
            <a:ext cx="9145658" cy="17422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latin typeface="Montserrat" panose="00000500000000000000" pitchFamily="50" charset="0"/>
              </a:rPr>
              <a:t>A percentage is paid on the Binary Commission earned</a:t>
            </a:r>
            <a:endParaRPr lang="en-US" sz="2400" b="1" dirty="0">
              <a:latin typeface="Montserrat" panose="00000500000000000000" pitchFamily="50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51914" y="869552"/>
            <a:ext cx="693255" cy="989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chemeClr val="bg1"/>
                </a:solidFill>
                <a:latin typeface="Montserrat" panose="00000500000000000000" pitchFamily="50" charset="0"/>
              </a:rPr>
              <a:t>5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430866" y="2116435"/>
            <a:ext cx="1094134" cy="989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  <a:latin typeface="Montserrat" panose="00000500000000000000" pitchFamily="50" charset="0"/>
              </a:rPr>
              <a:t>7%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398882" y="3122701"/>
            <a:ext cx="1094134" cy="9842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  <a:latin typeface="Montserrat" panose="00000500000000000000" pitchFamily="50" charset="0"/>
              </a:rPr>
              <a:t>10%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31889" y="3102667"/>
            <a:ext cx="1094134" cy="989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  <a:latin typeface="Montserrat" panose="00000500000000000000" pitchFamily="50" charset="0"/>
              </a:rPr>
              <a:t>13%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847153" y="4427833"/>
            <a:ext cx="1449041" cy="7756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b="1" dirty="0">
                <a:solidFill>
                  <a:srgbClr val="94C21A"/>
                </a:solidFill>
                <a:latin typeface="Montserrat" panose="00000500000000000000" pitchFamily="50" charset="0"/>
              </a:rPr>
              <a:t>For Example: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899742" y="5817119"/>
            <a:ext cx="1741834" cy="447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latin typeface="Montserrat" panose="00000500000000000000" pitchFamily="50" charset="0"/>
              </a:rPr>
              <a:t>13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847153" y="6166254"/>
            <a:ext cx="743772" cy="447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latin typeface="Montserrat" panose="00000500000000000000" pitchFamily="50" charset="0"/>
              </a:rPr>
              <a:t>100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3332097" y="6000173"/>
            <a:ext cx="4780970" cy="447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latin typeface="Montserrat" panose="00000500000000000000" pitchFamily="50" charset="0"/>
              </a:rPr>
              <a:t>x $10,000 = $1,300 x ₦1,500 = ₦1,950,000 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0031066" y="5895971"/>
            <a:ext cx="1741834" cy="447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dirty="0">
              <a:latin typeface="Montserrat" panose="00000500000000000000" pitchFamily="50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828103" y="6264794"/>
            <a:ext cx="5416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itle 1"/>
          <p:cNvSpPr txBox="1">
            <a:spLocks/>
          </p:cNvSpPr>
          <p:nvPr/>
        </p:nvSpPr>
        <p:spPr>
          <a:xfrm>
            <a:off x="2847153" y="4757216"/>
            <a:ext cx="6477823" cy="10599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b="1" dirty="0">
                <a:latin typeface="Montserrat" panose="00000500000000000000" pitchFamily="50" charset="0"/>
              </a:rPr>
              <a:t>If a Business Owner earned $10,000 </a:t>
            </a:r>
          </a:p>
          <a:p>
            <a:pPr algn="l"/>
            <a:r>
              <a:rPr lang="en-US" sz="1400" b="1" dirty="0">
                <a:latin typeface="Montserrat" panose="00000500000000000000" pitchFamily="50" charset="0"/>
              </a:rPr>
              <a:t>13% will be paid on the $10,000 as Momentum Bonus.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F0FD0B-D5B7-4F66-BAEC-9A12B01C7A47}"/>
              </a:ext>
            </a:extLst>
          </p:cNvPr>
          <p:cNvGrpSpPr/>
          <p:nvPr/>
        </p:nvGrpSpPr>
        <p:grpSpPr>
          <a:xfrm>
            <a:off x="8601077" y="6264794"/>
            <a:ext cx="2146495" cy="534849"/>
            <a:chOff x="8122055" y="645671"/>
            <a:chExt cx="2146495" cy="534849"/>
          </a:xfrm>
        </p:grpSpPr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1E224EC0-8F92-509C-C3CD-24B0D7CC08B2}"/>
                </a:ext>
              </a:extLst>
            </p:cNvPr>
            <p:cNvSpPr/>
            <p:nvPr/>
          </p:nvSpPr>
          <p:spPr>
            <a:xfrm>
              <a:off x="8122055" y="816968"/>
              <a:ext cx="816491" cy="220715"/>
            </a:xfrm>
            <a:custGeom>
              <a:avLst/>
              <a:gdLst/>
              <a:ahLst/>
              <a:cxnLst/>
              <a:rect l="l" t="t" r="r" b="b"/>
              <a:pathLst>
                <a:path w="928381" h="250961">
                  <a:moveTo>
                    <a:pt x="928381" y="0"/>
                  </a:moveTo>
                  <a:lnTo>
                    <a:pt x="928048" y="3862"/>
                  </a:lnTo>
                  <a:lnTo>
                    <a:pt x="928089" y="4725"/>
                  </a:lnTo>
                  <a:lnTo>
                    <a:pt x="928381" y="0"/>
                  </a:lnTo>
                  <a:close/>
                </a:path>
                <a:path w="928381" h="250961">
                  <a:moveTo>
                    <a:pt x="51741" y="59780"/>
                  </a:moveTo>
                  <a:lnTo>
                    <a:pt x="54885" y="62082"/>
                  </a:lnTo>
                  <a:lnTo>
                    <a:pt x="67926" y="70015"/>
                  </a:lnTo>
                  <a:lnTo>
                    <a:pt x="79155" y="75281"/>
                  </a:lnTo>
                  <a:lnTo>
                    <a:pt x="89291" y="78357"/>
                  </a:lnTo>
                  <a:lnTo>
                    <a:pt x="99056" y="79720"/>
                  </a:lnTo>
                  <a:lnTo>
                    <a:pt x="109169" y="79846"/>
                  </a:lnTo>
                  <a:lnTo>
                    <a:pt x="120351" y="79213"/>
                  </a:lnTo>
                  <a:lnTo>
                    <a:pt x="133321" y="78298"/>
                  </a:lnTo>
                  <a:lnTo>
                    <a:pt x="148801" y="77575"/>
                  </a:lnTo>
                  <a:lnTo>
                    <a:pt x="153075" y="77482"/>
                  </a:lnTo>
                  <a:lnTo>
                    <a:pt x="163177" y="77691"/>
                  </a:lnTo>
                  <a:lnTo>
                    <a:pt x="171437" y="78702"/>
                  </a:lnTo>
                  <a:lnTo>
                    <a:pt x="178073" y="80556"/>
                  </a:lnTo>
                  <a:lnTo>
                    <a:pt x="183299" y="83297"/>
                  </a:lnTo>
                  <a:lnTo>
                    <a:pt x="187331" y="86964"/>
                  </a:lnTo>
                  <a:lnTo>
                    <a:pt x="190385" y="91601"/>
                  </a:lnTo>
                  <a:lnTo>
                    <a:pt x="192676" y="97247"/>
                  </a:lnTo>
                  <a:lnTo>
                    <a:pt x="194421" y="103946"/>
                  </a:lnTo>
                  <a:lnTo>
                    <a:pt x="195834" y="111739"/>
                  </a:lnTo>
                  <a:lnTo>
                    <a:pt x="197132" y="120668"/>
                  </a:lnTo>
                  <a:lnTo>
                    <a:pt x="198530" y="130774"/>
                  </a:lnTo>
                  <a:lnTo>
                    <a:pt x="200244" y="142098"/>
                  </a:lnTo>
                  <a:lnTo>
                    <a:pt x="205482" y="168571"/>
                  </a:lnTo>
                  <a:lnTo>
                    <a:pt x="214572" y="200419"/>
                  </a:lnTo>
                  <a:lnTo>
                    <a:pt x="227832" y="234784"/>
                  </a:lnTo>
                  <a:lnTo>
                    <a:pt x="247193" y="272977"/>
                  </a:lnTo>
                  <a:lnTo>
                    <a:pt x="270143" y="307512"/>
                  </a:lnTo>
                  <a:lnTo>
                    <a:pt x="296315" y="338371"/>
                  </a:lnTo>
                  <a:lnTo>
                    <a:pt x="325342" y="365531"/>
                  </a:lnTo>
                  <a:lnTo>
                    <a:pt x="356856" y="388971"/>
                  </a:lnTo>
                  <a:lnTo>
                    <a:pt x="390489" y="408672"/>
                  </a:lnTo>
                  <a:lnTo>
                    <a:pt x="425872" y="424611"/>
                  </a:lnTo>
                  <a:lnTo>
                    <a:pt x="462639" y="436768"/>
                  </a:lnTo>
                  <a:lnTo>
                    <a:pt x="500422" y="445121"/>
                  </a:lnTo>
                  <a:lnTo>
                    <a:pt x="538852" y="449651"/>
                  </a:lnTo>
                  <a:lnTo>
                    <a:pt x="577562" y="450335"/>
                  </a:lnTo>
                  <a:lnTo>
                    <a:pt x="616184" y="447153"/>
                  </a:lnTo>
                  <a:lnTo>
                    <a:pt x="654351" y="440083"/>
                  </a:lnTo>
                  <a:lnTo>
                    <a:pt x="691694" y="429106"/>
                  </a:lnTo>
                  <a:lnTo>
                    <a:pt x="727846" y="414200"/>
                  </a:lnTo>
                  <a:lnTo>
                    <a:pt x="762439" y="395343"/>
                  </a:lnTo>
                  <a:lnTo>
                    <a:pt x="795104" y="372515"/>
                  </a:lnTo>
                  <a:lnTo>
                    <a:pt x="825476" y="345696"/>
                  </a:lnTo>
                  <a:lnTo>
                    <a:pt x="853184" y="314863"/>
                  </a:lnTo>
                  <a:lnTo>
                    <a:pt x="877863" y="279996"/>
                  </a:lnTo>
                  <a:lnTo>
                    <a:pt x="890297" y="258742"/>
                  </a:lnTo>
                  <a:lnTo>
                    <a:pt x="909736" y="217665"/>
                  </a:lnTo>
                  <a:lnTo>
                    <a:pt x="922837" y="178833"/>
                  </a:lnTo>
                  <a:lnTo>
                    <a:pt x="930683" y="142651"/>
                  </a:lnTo>
                  <a:lnTo>
                    <a:pt x="934357" y="109523"/>
                  </a:lnTo>
                  <a:lnTo>
                    <a:pt x="934968" y="94230"/>
                  </a:lnTo>
                  <a:lnTo>
                    <a:pt x="934942" y="79853"/>
                  </a:lnTo>
                  <a:lnTo>
                    <a:pt x="933521" y="54048"/>
                  </a:lnTo>
                  <a:lnTo>
                    <a:pt x="929996" y="23470"/>
                  </a:lnTo>
                  <a:lnTo>
                    <a:pt x="928991" y="15647"/>
                  </a:lnTo>
                  <a:lnTo>
                    <a:pt x="928297" y="9095"/>
                  </a:lnTo>
                  <a:lnTo>
                    <a:pt x="928089" y="4725"/>
                  </a:lnTo>
                  <a:lnTo>
                    <a:pt x="927431" y="15380"/>
                  </a:lnTo>
                  <a:lnTo>
                    <a:pt x="926711" y="29749"/>
                  </a:lnTo>
                  <a:lnTo>
                    <a:pt x="926136" y="43236"/>
                  </a:lnTo>
                  <a:lnTo>
                    <a:pt x="925621" y="55973"/>
                  </a:lnTo>
                  <a:lnTo>
                    <a:pt x="925083" y="68091"/>
                  </a:lnTo>
                  <a:lnTo>
                    <a:pt x="922485" y="102040"/>
                  </a:lnTo>
                  <a:lnTo>
                    <a:pt x="916645" y="135136"/>
                  </a:lnTo>
                  <a:lnTo>
                    <a:pt x="909828" y="158472"/>
                  </a:lnTo>
                  <a:lnTo>
                    <a:pt x="899885" y="184050"/>
                  </a:lnTo>
                  <a:lnTo>
                    <a:pt x="882879" y="218625"/>
                  </a:lnTo>
                  <a:lnTo>
                    <a:pt x="868651" y="242174"/>
                  </a:lnTo>
                  <a:lnTo>
                    <a:pt x="852930" y="264357"/>
                  </a:lnTo>
                  <a:lnTo>
                    <a:pt x="835807" y="285120"/>
                  </a:lnTo>
                  <a:lnTo>
                    <a:pt x="817374" y="304413"/>
                  </a:lnTo>
                  <a:lnTo>
                    <a:pt x="797722" y="322181"/>
                  </a:lnTo>
                  <a:lnTo>
                    <a:pt x="776941" y="338373"/>
                  </a:lnTo>
                  <a:lnTo>
                    <a:pt x="755122" y="352936"/>
                  </a:lnTo>
                  <a:lnTo>
                    <a:pt x="732358" y="365819"/>
                  </a:lnTo>
                  <a:lnTo>
                    <a:pt x="708737" y="376967"/>
                  </a:lnTo>
                  <a:lnTo>
                    <a:pt x="684352" y="386330"/>
                  </a:lnTo>
                  <a:lnTo>
                    <a:pt x="659293" y="393854"/>
                  </a:lnTo>
                  <a:lnTo>
                    <a:pt x="633652" y="399487"/>
                  </a:lnTo>
                  <a:lnTo>
                    <a:pt x="607519" y="403177"/>
                  </a:lnTo>
                  <a:lnTo>
                    <a:pt x="580986" y="404871"/>
                  </a:lnTo>
                  <a:lnTo>
                    <a:pt x="554142" y="404516"/>
                  </a:lnTo>
                  <a:lnTo>
                    <a:pt x="527080" y="402061"/>
                  </a:lnTo>
                  <a:lnTo>
                    <a:pt x="499890" y="397453"/>
                  </a:lnTo>
                  <a:lnTo>
                    <a:pt x="472664" y="390639"/>
                  </a:lnTo>
                  <a:lnTo>
                    <a:pt x="445491" y="381567"/>
                  </a:lnTo>
                  <a:lnTo>
                    <a:pt x="416208" y="368758"/>
                  </a:lnTo>
                  <a:lnTo>
                    <a:pt x="387978" y="352855"/>
                  </a:lnTo>
                  <a:lnTo>
                    <a:pt x="361077" y="334045"/>
                  </a:lnTo>
                  <a:lnTo>
                    <a:pt x="335779" y="312515"/>
                  </a:lnTo>
                  <a:lnTo>
                    <a:pt x="312359" y="288452"/>
                  </a:lnTo>
                  <a:lnTo>
                    <a:pt x="291093" y="262041"/>
                  </a:lnTo>
                  <a:lnTo>
                    <a:pt x="272255" y="233470"/>
                  </a:lnTo>
                  <a:lnTo>
                    <a:pt x="256120" y="202925"/>
                  </a:lnTo>
                  <a:lnTo>
                    <a:pt x="242963" y="170592"/>
                  </a:lnTo>
                  <a:lnTo>
                    <a:pt x="233060" y="136659"/>
                  </a:lnTo>
                  <a:lnTo>
                    <a:pt x="227394" y="108413"/>
                  </a:lnTo>
                  <a:lnTo>
                    <a:pt x="224301" y="82435"/>
                  </a:lnTo>
                  <a:lnTo>
                    <a:pt x="223690" y="58144"/>
                  </a:lnTo>
                  <a:lnTo>
                    <a:pt x="224287" y="46450"/>
                  </a:lnTo>
                  <a:lnTo>
                    <a:pt x="229554" y="12302"/>
                  </a:lnTo>
                  <a:lnTo>
                    <a:pt x="235848" y="-10407"/>
                  </a:lnTo>
                  <a:lnTo>
                    <a:pt x="244264" y="-33752"/>
                  </a:lnTo>
                  <a:lnTo>
                    <a:pt x="258551" y="-66176"/>
                  </a:lnTo>
                  <a:lnTo>
                    <a:pt x="271658" y="-89375"/>
                  </a:lnTo>
                  <a:lnTo>
                    <a:pt x="287263" y="-112186"/>
                  </a:lnTo>
                  <a:lnTo>
                    <a:pt x="304754" y="-133524"/>
                  </a:lnTo>
                  <a:lnTo>
                    <a:pt x="323514" y="-152304"/>
                  </a:lnTo>
                  <a:lnTo>
                    <a:pt x="342930" y="-167442"/>
                  </a:lnTo>
                  <a:lnTo>
                    <a:pt x="360899" y="-177242"/>
                  </a:lnTo>
                  <a:lnTo>
                    <a:pt x="350429" y="-166330"/>
                  </a:lnTo>
                  <a:lnTo>
                    <a:pt x="341470" y="-157368"/>
                  </a:lnTo>
                  <a:lnTo>
                    <a:pt x="333690" y="-149749"/>
                  </a:lnTo>
                  <a:lnTo>
                    <a:pt x="326759" y="-142868"/>
                  </a:lnTo>
                  <a:lnTo>
                    <a:pt x="320342" y="-136118"/>
                  </a:lnTo>
                  <a:lnTo>
                    <a:pt x="314108" y="-128893"/>
                  </a:lnTo>
                  <a:lnTo>
                    <a:pt x="307724" y="-120587"/>
                  </a:lnTo>
                  <a:lnTo>
                    <a:pt x="300859" y="-110594"/>
                  </a:lnTo>
                  <a:lnTo>
                    <a:pt x="293180" y="-98308"/>
                  </a:lnTo>
                  <a:lnTo>
                    <a:pt x="284355" y="-83122"/>
                  </a:lnTo>
                  <a:lnTo>
                    <a:pt x="277510" y="-70511"/>
                  </a:lnTo>
                  <a:lnTo>
                    <a:pt x="272150" y="-59741"/>
                  </a:lnTo>
                  <a:lnTo>
                    <a:pt x="266891" y="-48378"/>
                  </a:lnTo>
                  <a:lnTo>
                    <a:pt x="261787" y="-36536"/>
                  </a:lnTo>
                  <a:lnTo>
                    <a:pt x="256888" y="-24329"/>
                  </a:lnTo>
                  <a:lnTo>
                    <a:pt x="252247" y="-11870"/>
                  </a:lnTo>
                  <a:lnTo>
                    <a:pt x="247913" y="725"/>
                  </a:lnTo>
                  <a:lnTo>
                    <a:pt x="243939" y="13344"/>
                  </a:lnTo>
                  <a:lnTo>
                    <a:pt x="240377" y="25873"/>
                  </a:lnTo>
                  <a:lnTo>
                    <a:pt x="237277" y="38198"/>
                  </a:lnTo>
                  <a:lnTo>
                    <a:pt x="235774" y="44913"/>
                  </a:lnTo>
                  <a:lnTo>
                    <a:pt x="249291" y="45052"/>
                  </a:lnTo>
                  <a:lnTo>
                    <a:pt x="262609" y="44243"/>
                  </a:lnTo>
                  <a:lnTo>
                    <a:pt x="275692" y="42507"/>
                  </a:lnTo>
                  <a:lnTo>
                    <a:pt x="288503" y="39865"/>
                  </a:lnTo>
                  <a:lnTo>
                    <a:pt x="301005" y="36340"/>
                  </a:lnTo>
                  <a:lnTo>
                    <a:pt x="313163" y="31952"/>
                  </a:lnTo>
                  <a:lnTo>
                    <a:pt x="324938" y="26725"/>
                  </a:lnTo>
                  <a:lnTo>
                    <a:pt x="336295" y="20680"/>
                  </a:lnTo>
                  <a:lnTo>
                    <a:pt x="347198" y="13838"/>
                  </a:lnTo>
                  <a:lnTo>
                    <a:pt x="357608" y="6221"/>
                  </a:lnTo>
                  <a:lnTo>
                    <a:pt x="367491" y="-2148"/>
                  </a:lnTo>
                  <a:lnTo>
                    <a:pt x="376810" y="-11250"/>
                  </a:lnTo>
                  <a:lnTo>
                    <a:pt x="385527" y="-21061"/>
                  </a:lnTo>
                  <a:lnTo>
                    <a:pt x="393606" y="-31560"/>
                  </a:lnTo>
                  <a:lnTo>
                    <a:pt x="402926" y="-45874"/>
                  </a:lnTo>
                  <a:lnTo>
                    <a:pt x="408982" y="-56965"/>
                  </a:lnTo>
                  <a:lnTo>
                    <a:pt x="414103" y="-68069"/>
                  </a:lnTo>
                  <a:lnTo>
                    <a:pt x="418371" y="-79217"/>
                  </a:lnTo>
                  <a:lnTo>
                    <a:pt x="421870" y="-90437"/>
                  </a:lnTo>
                  <a:lnTo>
                    <a:pt x="424683" y="-101758"/>
                  </a:lnTo>
                  <a:lnTo>
                    <a:pt x="426894" y="-113211"/>
                  </a:lnTo>
                  <a:lnTo>
                    <a:pt x="428586" y="-124823"/>
                  </a:lnTo>
                  <a:lnTo>
                    <a:pt x="429842" y="-136624"/>
                  </a:lnTo>
                  <a:lnTo>
                    <a:pt x="430747" y="-148644"/>
                  </a:lnTo>
                  <a:lnTo>
                    <a:pt x="431383" y="-160911"/>
                  </a:lnTo>
                  <a:lnTo>
                    <a:pt x="431834" y="-173455"/>
                  </a:lnTo>
                  <a:lnTo>
                    <a:pt x="432183" y="-186305"/>
                  </a:lnTo>
                  <a:lnTo>
                    <a:pt x="432513" y="-199490"/>
                  </a:lnTo>
                  <a:lnTo>
                    <a:pt x="432908" y="-213040"/>
                  </a:lnTo>
                  <a:lnTo>
                    <a:pt x="433452" y="-226983"/>
                  </a:lnTo>
                  <a:lnTo>
                    <a:pt x="434227" y="-241348"/>
                  </a:lnTo>
                  <a:lnTo>
                    <a:pt x="434552" y="-246236"/>
                  </a:lnTo>
                  <a:lnTo>
                    <a:pt x="424689" y="-243113"/>
                  </a:lnTo>
                  <a:lnTo>
                    <a:pt x="413272" y="-239141"/>
                  </a:lnTo>
                  <a:lnTo>
                    <a:pt x="400769" y="-234527"/>
                  </a:lnTo>
                  <a:lnTo>
                    <a:pt x="387648" y="-229480"/>
                  </a:lnTo>
                  <a:lnTo>
                    <a:pt x="374375" y="-224211"/>
                  </a:lnTo>
                  <a:lnTo>
                    <a:pt x="361419" y="-218927"/>
                  </a:lnTo>
                  <a:lnTo>
                    <a:pt x="349247" y="-213838"/>
                  </a:lnTo>
                  <a:lnTo>
                    <a:pt x="338326" y="-209152"/>
                  </a:lnTo>
                  <a:lnTo>
                    <a:pt x="319630" y="-200431"/>
                  </a:lnTo>
                  <a:lnTo>
                    <a:pt x="307771" y="-193866"/>
                  </a:lnTo>
                  <a:lnTo>
                    <a:pt x="296449" y="-186682"/>
                  </a:lnTo>
                  <a:lnTo>
                    <a:pt x="285697" y="-178890"/>
                  </a:lnTo>
                  <a:lnTo>
                    <a:pt x="275546" y="-170503"/>
                  </a:lnTo>
                  <a:lnTo>
                    <a:pt x="266027" y="-161533"/>
                  </a:lnTo>
                  <a:lnTo>
                    <a:pt x="257173" y="-151990"/>
                  </a:lnTo>
                  <a:lnTo>
                    <a:pt x="249014" y="-141888"/>
                  </a:lnTo>
                  <a:lnTo>
                    <a:pt x="241582" y="-131237"/>
                  </a:lnTo>
                  <a:lnTo>
                    <a:pt x="234909" y="-120050"/>
                  </a:lnTo>
                  <a:lnTo>
                    <a:pt x="229026" y="-108339"/>
                  </a:lnTo>
                  <a:lnTo>
                    <a:pt x="223965" y="-96115"/>
                  </a:lnTo>
                  <a:lnTo>
                    <a:pt x="219757" y="-83390"/>
                  </a:lnTo>
                  <a:lnTo>
                    <a:pt x="216435" y="-70176"/>
                  </a:lnTo>
                  <a:lnTo>
                    <a:pt x="214028" y="-56485"/>
                  </a:lnTo>
                  <a:lnTo>
                    <a:pt x="213281" y="-50429"/>
                  </a:lnTo>
                  <a:lnTo>
                    <a:pt x="211600" y="-37255"/>
                  </a:lnTo>
                  <a:lnTo>
                    <a:pt x="209574" y="-24811"/>
                  </a:lnTo>
                  <a:lnTo>
                    <a:pt x="207318" y="-12872"/>
                  </a:lnTo>
                  <a:lnTo>
                    <a:pt x="204946" y="-1213"/>
                  </a:lnTo>
                  <a:lnTo>
                    <a:pt x="202572" y="10390"/>
                  </a:lnTo>
                  <a:lnTo>
                    <a:pt x="200312" y="22164"/>
                  </a:lnTo>
                  <a:lnTo>
                    <a:pt x="198279" y="34334"/>
                  </a:lnTo>
                  <a:lnTo>
                    <a:pt x="196587" y="47124"/>
                  </a:lnTo>
                  <a:lnTo>
                    <a:pt x="195352" y="60759"/>
                  </a:lnTo>
                  <a:lnTo>
                    <a:pt x="194727" y="73839"/>
                  </a:lnTo>
                  <a:lnTo>
                    <a:pt x="183989" y="67001"/>
                  </a:lnTo>
                  <a:lnTo>
                    <a:pt x="174105" y="60289"/>
                  </a:lnTo>
                  <a:lnTo>
                    <a:pt x="164388" y="53747"/>
                  </a:lnTo>
                  <a:lnTo>
                    <a:pt x="154154" y="47423"/>
                  </a:lnTo>
                  <a:lnTo>
                    <a:pt x="142717" y="41364"/>
                  </a:lnTo>
                  <a:lnTo>
                    <a:pt x="129393" y="35614"/>
                  </a:lnTo>
                  <a:lnTo>
                    <a:pt x="115303" y="31026"/>
                  </a:lnTo>
                  <a:lnTo>
                    <a:pt x="101911" y="27672"/>
                  </a:lnTo>
                  <a:lnTo>
                    <a:pt x="87634" y="24501"/>
                  </a:lnTo>
                  <a:lnTo>
                    <a:pt x="73526" y="21457"/>
                  </a:lnTo>
                  <a:lnTo>
                    <a:pt x="60642" y="18484"/>
                  </a:lnTo>
                  <a:lnTo>
                    <a:pt x="50037" y="15526"/>
                  </a:lnTo>
                  <a:lnTo>
                    <a:pt x="44750" y="13531"/>
                  </a:lnTo>
                  <a:lnTo>
                    <a:pt x="59920" y="12492"/>
                  </a:lnTo>
                  <a:lnTo>
                    <a:pt x="74012" y="12939"/>
                  </a:lnTo>
                  <a:lnTo>
                    <a:pt x="87163" y="14677"/>
                  </a:lnTo>
                  <a:lnTo>
                    <a:pt x="99508" y="17511"/>
                  </a:lnTo>
                  <a:lnTo>
                    <a:pt x="111185" y="21244"/>
                  </a:lnTo>
                  <a:lnTo>
                    <a:pt x="122330" y="25682"/>
                  </a:lnTo>
                  <a:lnTo>
                    <a:pt x="133077" y="30628"/>
                  </a:lnTo>
                  <a:lnTo>
                    <a:pt x="143564" y="35888"/>
                  </a:lnTo>
                  <a:lnTo>
                    <a:pt x="153926" y="41265"/>
                  </a:lnTo>
                  <a:lnTo>
                    <a:pt x="164300" y="46565"/>
                  </a:lnTo>
                  <a:lnTo>
                    <a:pt x="174821" y="51591"/>
                  </a:lnTo>
                  <a:lnTo>
                    <a:pt x="179387" y="53604"/>
                  </a:lnTo>
                  <a:lnTo>
                    <a:pt x="175162" y="40321"/>
                  </a:lnTo>
                  <a:lnTo>
                    <a:pt x="169593" y="27903"/>
                  </a:lnTo>
                  <a:lnTo>
                    <a:pt x="162710" y="16502"/>
                  </a:lnTo>
                  <a:lnTo>
                    <a:pt x="154544" y="6275"/>
                  </a:lnTo>
                  <a:lnTo>
                    <a:pt x="145124" y="-2625"/>
                  </a:lnTo>
                  <a:lnTo>
                    <a:pt x="134481" y="-10045"/>
                  </a:lnTo>
                  <a:lnTo>
                    <a:pt x="122644" y="-15828"/>
                  </a:lnTo>
                  <a:lnTo>
                    <a:pt x="113546" y="-18853"/>
                  </a:lnTo>
                  <a:lnTo>
                    <a:pt x="100244" y="-21455"/>
                  </a:lnTo>
                  <a:lnTo>
                    <a:pt x="87541" y="-22069"/>
                  </a:lnTo>
                  <a:lnTo>
                    <a:pt x="75335" y="-21052"/>
                  </a:lnTo>
                  <a:lnTo>
                    <a:pt x="63520" y="-18758"/>
                  </a:lnTo>
                  <a:lnTo>
                    <a:pt x="51992" y="-15544"/>
                  </a:lnTo>
                  <a:lnTo>
                    <a:pt x="40647" y="-11765"/>
                  </a:lnTo>
                  <a:lnTo>
                    <a:pt x="29381" y="-7776"/>
                  </a:lnTo>
                  <a:lnTo>
                    <a:pt x="18089" y="-3934"/>
                  </a:lnTo>
                  <a:lnTo>
                    <a:pt x="6667" y="-593"/>
                  </a:lnTo>
                  <a:lnTo>
                    <a:pt x="0" y="961"/>
                  </a:lnTo>
                  <a:lnTo>
                    <a:pt x="4515" y="9104"/>
                  </a:lnTo>
                  <a:lnTo>
                    <a:pt x="12308" y="19503"/>
                  </a:lnTo>
                  <a:lnTo>
                    <a:pt x="22152" y="30963"/>
                  </a:lnTo>
                  <a:lnTo>
                    <a:pt x="32823" y="42292"/>
                  </a:lnTo>
                  <a:lnTo>
                    <a:pt x="43094" y="52295"/>
                  </a:lnTo>
                  <a:lnTo>
                    <a:pt x="51741" y="5978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79EF0E90-5319-5FEE-C172-1814BFCD317B}"/>
                </a:ext>
              </a:extLst>
            </p:cNvPr>
            <p:cNvSpPr/>
            <p:nvPr/>
          </p:nvSpPr>
          <p:spPr>
            <a:xfrm>
              <a:off x="8602033" y="645671"/>
              <a:ext cx="385466" cy="369765"/>
            </a:xfrm>
            <a:custGeom>
              <a:avLst/>
              <a:gdLst/>
              <a:ahLst/>
              <a:cxnLst/>
              <a:rect l="l" t="t" r="r" b="b"/>
              <a:pathLst>
                <a:path w="438289" h="420437">
                  <a:moveTo>
                    <a:pt x="323987" y="395401"/>
                  </a:moveTo>
                  <a:lnTo>
                    <a:pt x="328944" y="382287"/>
                  </a:lnTo>
                  <a:lnTo>
                    <a:pt x="332806" y="368896"/>
                  </a:lnTo>
                  <a:lnTo>
                    <a:pt x="335686" y="355320"/>
                  </a:lnTo>
                  <a:lnTo>
                    <a:pt x="337697" y="341651"/>
                  </a:lnTo>
                  <a:lnTo>
                    <a:pt x="338951" y="327980"/>
                  </a:lnTo>
                  <a:lnTo>
                    <a:pt x="339561" y="314398"/>
                  </a:lnTo>
                  <a:lnTo>
                    <a:pt x="339638" y="300997"/>
                  </a:lnTo>
                  <a:lnTo>
                    <a:pt x="339296" y="287868"/>
                  </a:lnTo>
                  <a:lnTo>
                    <a:pt x="338647" y="275103"/>
                  </a:lnTo>
                  <a:lnTo>
                    <a:pt x="337803" y="262792"/>
                  </a:lnTo>
                  <a:lnTo>
                    <a:pt x="336876" y="251028"/>
                  </a:lnTo>
                  <a:lnTo>
                    <a:pt x="335980" y="239902"/>
                  </a:lnTo>
                  <a:lnTo>
                    <a:pt x="335226" y="229504"/>
                  </a:lnTo>
                  <a:lnTo>
                    <a:pt x="334728" y="219927"/>
                  </a:lnTo>
                  <a:lnTo>
                    <a:pt x="334596" y="211262"/>
                  </a:lnTo>
                  <a:lnTo>
                    <a:pt x="334945" y="203600"/>
                  </a:lnTo>
                  <a:lnTo>
                    <a:pt x="335886" y="197033"/>
                  </a:lnTo>
                  <a:lnTo>
                    <a:pt x="336887" y="193338"/>
                  </a:lnTo>
                  <a:lnTo>
                    <a:pt x="342421" y="183119"/>
                  </a:lnTo>
                  <a:lnTo>
                    <a:pt x="350842" y="174465"/>
                  </a:lnTo>
                  <a:lnTo>
                    <a:pt x="361288" y="166878"/>
                  </a:lnTo>
                  <a:lnTo>
                    <a:pt x="372895" y="159859"/>
                  </a:lnTo>
                  <a:lnTo>
                    <a:pt x="384800" y="152908"/>
                  </a:lnTo>
                  <a:lnTo>
                    <a:pt x="396142" y="145527"/>
                  </a:lnTo>
                  <a:lnTo>
                    <a:pt x="406056" y="137216"/>
                  </a:lnTo>
                  <a:lnTo>
                    <a:pt x="410069" y="132732"/>
                  </a:lnTo>
                  <a:lnTo>
                    <a:pt x="417607" y="122112"/>
                  </a:lnTo>
                  <a:lnTo>
                    <a:pt x="423478" y="111403"/>
                  </a:lnTo>
                  <a:lnTo>
                    <a:pt x="427922" y="100479"/>
                  </a:lnTo>
                  <a:lnTo>
                    <a:pt x="431178" y="89212"/>
                  </a:lnTo>
                  <a:lnTo>
                    <a:pt x="433485" y="77475"/>
                  </a:lnTo>
                  <a:lnTo>
                    <a:pt x="435083" y="65139"/>
                  </a:lnTo>
                  <a:lnTo>
                    <a:pt x="436210" y="52077"/>
                  </a:lnTo>
                  <a:lnTo>
                    <a:pt x="437106" y="38161"/>
                  </a:lnTo>
                  <a:lnTo>
                    <a:pt x="438010" y="23263"/>
                  </a:lnTo>
                  <a:lnTo>
                    <a:pt x="438289" y="19022"/>
                  </a:lnTo>
                  <a:lnTo>
                    <a:pt x="424495" y="22522"/>
                  </a:lnTo>
                  <a:lnTo>
                    <a:pt x="411027" y="26158"/>
                  </a:lnTo>
                  <a:lnTo>
                    <a:pt x="397996" y="30054"/>
                  </a:lnTo>
                  <a:lnTo>
                    <a:pt x="385515" y="34335"/>
                  </a:lnTo>
                  <a:lnTo>
                    <a:pt x="373695" y="39125"/>
                  </a:lnTo>
                  <a:lnTo>
                    <a:pt x="362647" y="44551"/>
                  </a:lnTo>
                  <a:lnTo>
                    <a:pt x="352483" y="50737"/>
                  </a:lnTo>
                  <a:lnTo>
                    <a:pt x="343315" y="57807"/>
                  </a:lnTo>
                  <a:lnTo>
                    <a:pt x="339138" y="61715"/>
                  </a:lnTo>
                  <a:lnTo>
                    <a:pt x="332086" y="69674"/>
                  </a:lnTo>
                  <a:lnTo>
                    <a:pt x="325751" y="78749"/>
                  </a:lnTo>
                  <a:lnTo>
                    <a:pt x="320339" y="88786"/>
                  </a:lnTo>
                  <a:lnTo>
                    <a:pt x="316058" y="99633"/>
                  </a:lnTo>
                  <a:lnTo>
                    <a:pt x="313113" y="111137"/>
                  </a:lnTo>
                  <a:lnTo>
                    <a:pt x="311712" y="123145"/>
                  </a:lnTo>
                  <a:lnTo>
                    <a:pt x="312062" y="135505"/>
                  </a:lnTo>
                  <a:lnTo>
                    <a:pt x="314369" y="148063"/>
                  </a:lnTo>
                  <a:lnTo>
                    <a:pt x="318840" y="160666"/>
                  </a:lnTo>
                  <a:lnTo>
                    <a:pt x="320958" y="165066"/>
                  </a:lnTo>
                  <a:lnTo>
                    <a:pt x="325027" y="159022"/>
                  </a:lnTo>
                  <a:lnTo>
                    <a:pt x="329568" y="150656"/>
                  </a:lnTo>
                  <a:lnTo>
                    <a:pt x="334679" y="140482"/>
                  </a:lnTo>
                  <a:lnTo>
                    <a:pt x="340460" y="129015"/>
                  </a:lnTo>
                  <a:lnTo>
                    <a:pt x="347008" y="116770"/>
                  </a:lnTo>
                  <a:lnTo>
                    <a:pt x="354424" y="104261"/>
                  </a:lnTo>
                  <a:lnTo>
                    <a:pt x="362806" y="92002"/>
                  </a:lnTo>
                  <a:lnTo>
                    <a:pt x="372253" y="80507"/>
                  </a:lnTo>
                  <a:lnTo>
                    <a:pt x="382863" y="70291"/>
                  </a:lnTo>
                  <a:lnTo>
                    <a:pt x="394737" y="61869"/>
                  </a:lnTo>
                  <a:lnTo>
                    <a:pt x="407972" y="55754"/>
                  </a:lnTo>
                  <a:lnTo>
                    <a:pt x="408787" y="55479"/>
                  </a:lnTo>
                  <a:lnTo>
                    <a:pt x="399766" y="64303"/>
                  </a:lnTo>
                  <a:lnTo>
                    <a:pt x="391009" y="73300"/>
                  </a:lnTo>
                  <a:lnTo>
                    <a:pt x="382506" y="82549"/>
                  </a:lnTo>
                  <a:lnTo>
                    <a:pt x="374247" y="92128"/>
                  </a:lnTo>
                  <a:lnTo>
                    <a:pt x="366221" y="102118"/>
                  </a:lnTo>
                  <a:lnTo>
                    <a:pt x="358417" y="112596"/>
                  </a:lnTo>
                  <a:lnTo>
                    <a:pt x="349506" y="126305"/>
                  </a:lnTo>
                  <a:lnTo>
                    <a:pt x="343440" y="137908"/>
                  </a:lnTo>
                  <a:lnTo>
                    <a:pt x="338713" y="148875"/>
                  </a:lnTo>
                  <a:lnTo>
                    <a:pt x="334575" y="159608"/>
                  </a:lnTo>
                  <a:lnTo>
                    <a:pt x="330280" y="170508"/>
                  </a:lnTo>
                  <a:lnTo>
                    <a:pt x="325080" y="181980"/>
                  </a:lnTo>
                  <a:lnTo>
                    <a:pt x="321847" y="188164"/>
                  </a:lnTo>
                  <a:lnTo>
                    <a:pt x="315403" y="173870"/>
                  </a:lnTo>
                  <a:lnTo>
                    <a:pt x="308898" y="160513"/>
                  </a:lnTo>
                  <a:lnTo>
                    <a:pt x="302289" y="148026"/>
                  </a:lnTo>
                  <a:lnTo>
                    <a:pt x="295533" y="136344"/>
                  </a:lnTo>
                  <a:lnTo>
                    <a:pt x="288589" y="125401"/>
                  </a:lnTo>
                  <a:lnTo>
                    <a:pt x="281413" y="115131"/>
                  </a:lnTo>
                  <a:lnTo>
                    <a:pt x="273964" y="105469"/>
                  </a:lnTo>
                  <a:lnTo>
                    <a:pt x="266199" y="96349"/>
                  </a:lnTo>
                  <a:lnTo>
                    <a:pt x="258076" y="87705"/>
                  </a:lnTo>
                  <a:lnTo>
                    <a:pt x="249552" y="79471"/>
                  </a:lnTo>
                  <a:lnTo>
                    <a:pt x="240587" y="71582"/>
                  </a:lnTo>
                  <a:lnTo>
                    <a:pt x="231136" y="63972"/>
                  </a:lnTo>
                  <a:lnTo>
                    <a:pt x="221157" y="56575"/>
                  </a:lnTo>
                  <a:lnTo>
                    <a:pt x="210610" y="49326"/>
                  </a:lnTo>
                  <a:lnTo>
                    <a:pt x="193674" y="38726"/>
                  </a:lnTo>
                  <a:lnTo>
                    <a:pt x="182861" y="32724"/>
                  </a:lnTo>
                  <a:lnTo>
                    <a:pt x="171649" y="27113"/>
                  </a:lnTo>
                  <a:lnTo>
                    <a:pt x="160050" y="21938"/>
                  </a:lnTo>
                  <a:lnTo>
                    <a:pt x="148074" y="17243"/>
                  </a:lnTo>
                  <a:lnTo>
                    <a:pt x="135733" y="13073"/>
                  </a:lnTo>
                  <a:lnTo>
                    <a:pt x="123038" y="9473"/>
                  </a:lnTo>
                  <a:lnTo>
                    <a:pt x="112119" y="6922"/>
                  </a:lnTo>
                  <a:lnTo>
                    <a:pt x="99789" y="4520"/>
                  </a:lnTo>
                  <a:lnTo>
                    <a:pt x="87266" y="2527"/>
                  </a:lnTo>
                  <a:lnTo>
                    <a:pt x="74591" y="1040"/>
                  </a:lnTo>
                  <a:lnTo>
                    <a:pt x="61805" y="156"/>
                  </a:lnTo>
                  <a:lnTo>
                    <a:pt x="56992" y="0"/>
                  </a:lnTo>
                  <a:lnTo>
                    <a:pt x="45575" y="492"/>
                  </a:lnTo>
                  <a:lnTo>
                    <a:pt x="29357" y="1806"/>
                  </a:lnTo>
                  <a:lnTo>
                    <a:pt x="13246" y="3212"/>
                  </a:lnTo>
                  <a:lnTo>
                    <a:pt x="2151" y="3976"/>
                  </a:lnTo>
                  <a:lnTo>
                    <a:pt x="0" y="3881"/>
                  </a:lnTo>
                  <a:lnTo>
                    <a:pt x="15131" y="5493"/>
                  </a:lnTo>
                  <a:lnTo>
                    <a:pt x="29488" y="7217"/>
                  </a:lnTo>
                  <a:lnTo>
                    <a:pt x="43145" y="9098"/>
                  </a:lnTo>
                  <a:lnTo>
                    <a:pt x="56178" y="11179"/>
                  </a:lnTo>
                  <a:lnTo>
                    <a:pt x="80671" y="16120"/>
                  </a:lnTo>
                  <a:lnTo>
                    <a:pt x="103570" y="22395"/>
                  </a:lnTo>
                  <a:lnTo>
                    <a:pt x="125475" y="30359"/>
                  </a:lnTo>
                  <a:lnTo>
                    <a:pt x="146989" y="40367"/>
                  </a:lnTo>
                  <a:lnTo>
                    <a:pt x="168713" y="52772"/>
                  </a:lnTo>
                  <a:lnTo>
                    <a:pt x="179842" y="59985"/>
                  </a:lnTo>
                  <a:lnTo>
                    <a:pt x="191249" y="67930"/>
                  </a:lnTo>
                  <a:lnTo>
                    <a:pt x="203009" y="76653"/>
                  </a:lnTo>
                  <a:lnTo>
                    <a:pt x="214097" y="85582"/>
                  </a:lnTo>
                  <a:lnTo>
                    <a:pt x="232142" y="102655"/>
                  </a:lnTo>
                  <a:lnTo>
                    <a:pt x="249077" y="121870"/>
                  </a:lnTo>
                  <a:lnTo>
                    <a:pt x="264712" y="142865"/>
                  </a:lnTo>
                  <a:lnTo>
                    <a:pt x="271982" y="153916"/>
                  </a:lnTo>
                  <a:lnTo>
                    <a:pt x="278856" y="165276"/>
                  </a:lnTo>
                  <a:lnTo>
                    <a:pt x="285309" y="176900"/>
                  </a:lnTo>
                  <a:lnTo>
                    <a:pt x="291319" y="188743"/>
                  </a:lnTo>
                  <a:lnTo>
                    <a:pt x="296861" y="200759"/>
                  </a:lnTo>
                  <a:lnTo>
                    <a:pt x="301912" y="212903"/>
                  </a:lnTo>
                  <a:lnTo>
                    <a:pt x="310444" y="237393"/>
                  </a:lnTo>
                  <a:lnTo>
                    <a:pt x="314920" y="253839"/>
                  </a:lnTo>
                  <a:lnTo>
                    <a:pt x="318147" y="268547"/>
                  </a:lnTo>
                  <a:lnTo>
                    <a:pt x="320547" y="282347"/>
                  </a:lnTo>
                  <a:lnTo>
                    <a:pt x="323133" y="307787"/>
                  </a:lnTo>
                  <a:lnTo>
                    <a:pt x="323452" y="319707"/>
                  </a:lnTo>
                  <a:lnTo>
                    <a:pt x="323210" y="331281"/>
                  </a:lnTo>
                  <a:lnTo>
                    <a:pt x="321308" y="353951"/>
                  </a:lnTo>
                  <a:lnTo>
                    <a:pt x="317959" y="376920"/>
                  </a:lnTo>
                  <a:lnTo>
                    <a:pt x="313693" y="401308"/>
                  </a:lnTo>
                  <a:lnTo>
                    <a:pt x="311382" y="414385"/>
                  </a:lnTo>
                  <a:lnTo>
                    <a:pt x="310342" y="420437"/>
                  </a:lnTo>
                  <a:lnTo>
                    <a:pt x="317824" y="408149"/>
                  </a:lnTo>
                  <a:lnTo>
                    <a:pt x="323987" y="39540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1EFF609C-5F2C-21F8-04CD-335CC1F47922}"/>
                </a:ext>
              </a:extLst>
            </p:cNvPr>
            <p:cNvSpPr/>
            <p:nvPr/>
          </p:nvSpPr>
          <p:spPr>
            <a:xfrm>
              <a:off x="8602033" y="731453"/>
              <a:ext cx="256076" cy="416667"/>
            </a:xfrm>
            <a:custGeom>
              <a:avLst/>
              <a:gdLst/>
              <a:ahLst/>
              <a:cxnLst/>
              <a:rect l="l" t="t" r="r" b="b"/>
              <a:pathLst>
                <a:path w="291168" h="473766">
                  <a:moveTo>
                    <a:pt x="99771" y="468330"/>
                  </a:moveTo>
                  <a:lnTo>
                    <a:pt x="126777" y="460742"/>
                  </a:lnTo>
                  <a:lnTo>
                    <a:pt x="150952" y="451053"/>
                  </a:lnTo>
                  <a:lnTo>
                    <a:pt x="173983" y="438913"/>
                  </a:lnTo>
                  <a:lnTo>
                    <a:pt x="195645" y="424393"/>
                  </a:lnTo>
                  <a:lnTo>
                    <a:pt x="215709" y="407562"/>
                  </a:lnTo>
                  <a:lnTo>
                    <a:pt x="233950" y="388493"/>
                  </a:lnTo>
                  <a:lnTo>
                    <a:pt x="250140" y="367254"/>
                  </a:lnTo>
                  <a:lnTo>
                    <a:pt x="264051" y="343916"/>
                  </a:lnTo>
                  <a:lnTo>
                    <a:pt x="275458" y="318550"/>
                  </a:lnTo>
                  <a:lnTo>
                    <a:pt x="283817" y="292453"/>
                  </a:lnTo>
                  <a:lnTo>
                    <a:pt x="288978" y="266504"/>
                  </a:lnTo>
                  <a:lnTo>
                    <a:pt x="291139" y="240483"/>
                  </a:lnTo>
                  <a:lnTo>
                    <a:pt x="291168" y="227542"/>
                  </a:lnTo>
                  <a:lnTo>
                    <a:pt x="290535" y="214700"/>
                  </a:lnTo>
                  <a:lnTo>
                    <a:pt x="287402" y="189465"/>
                  </a:lnTo>
                  <a:lnTo>
                    <a:pt x="281976" y="165089"/>
                  </a:lnTo>
                  <a:lnTo>
                    <a:pt x="274491" y="141883"/>
                  </a:lnTo>
                  <a:lnTo>
                    <a:pt x="265184" y="120155"/>
                  </a:lnTo>
                  <a:lnTo>
                    <a:pt x="254909" y="101235"/>
                  </a:lnTo>
                  <a:lnTo>
                    <a:pt x="242891" y="83852"/>
                  </a:lnTo>
                  <a:lnTo>
                    <a:pt x="226870" y="64988"/>
                  </a:lnTo>
                  <a:lnTo>
                    <a:pt x="207536" y="46089"/>
                  </a:lnTo>
                  <a:lnTo>
                    <a:pt x="185577" y="28599"/>
                  </a:lnTo>
                  <a:lnTo>
                    <a:pt x="161682" y="13964"/>
                  </a:lnTo>
                  <a:lnTo>
                    <a:pt x="136540" y="3629"/>
                  </a:lnTo>
                  <a:lnTo>
                    <a:pt x="120528" y="0"/>
                  </a:lnTo>
                  <a:lnTo>
                    <a:pt x="143923" y="11570"/>
                  </a:lnTo>
                  <a:lnTo>
                    <a:pt x="165405" y="25354"/>
                  </a:lnTo>
                  <a:lnTo>
                    <a:pt x="184925" y="41144"/>
                  </a:lnTo>
                  <a:lnTo>
                    <a:pt x="202435" y="58734"/>
                  </a:lnTo>
                  <a:lnTo>
                    <a:pt x="217886" y="77917"/>
                  </a:lnTo>
                  <a:lnTo>
                    <a:pt x="231229" y="98486"/>
                  </a:lnTo>
                  <a:lnTo>
                    <a:pt x="242415" y="120235"/>
                  </a:lnTo>
                  <a:lnTo>
                    <a:pt x="251396" y="142957"/>
                  </a:lnTo>
                  <a:lnTo>
                    <a:pt x="258123" y="166446"/>
                  </a:lnTo>
                  <a:lnTo>
                    <a:pt x="262546" y="190495"/>
                  </a:lnTo>
                  <a:lnTo>
                    <a:pt x="264617" y="214898"/>
                  </a:lnTo>
                  <a:lnTo>
                    <a:pt x="264288" y="239447"/>
                  </a:lnTo>
                  <a:lnTo>
                    <a:pt x="261510" y="263936"/>
                  </a:lnTo>
                  <a:lnTo>
                    <a:pt x="256233" y="288160"/>
                  </a:lnTo>
                  <a:lnTo>
                    <a:pt x="248409" y="311910"/>
                  </a:lnTo>
                  <a:lnTo>
                    <a:pt x="237990" y="334981"/>
                  </a:lnTo>
                  <a:lnTo>
                    <a:pt x="224926" y="357165"/>
                  </a:lnTo>
                  <a:lnTo>
                    <a:pt x="209169" y="378257"/>
                  </a:lnTo>
                  <a:lnTo>
                    <a:pt x="190669" y="398049"/>
                  </a:lnTo>
                  <a:lnTo>
                    <a:pt x="169379" y="416336"/>
                  </a:lnTo>
                  <a:lnTo>
                    <a:pt x="147994" y="431184"/>
                  </a:lnTo>
                  <a:lnTo>
                    <a:pt x="126692" y="442710"/>
                  </a:lnTo>
                  <a:lnTo>
                    <a:pt x="104812" y="451353"/>
                  </a:lnTo>
                  <a:lnTo>
                    <a:pt x="81692" y="457552"/>
                  </a:lnTo>
                  <a:lnTo>
                    <a:pt x="56671" y="461744"/>
                  </a:lnTo>
                  <a:lnTo>
                    <a:pt x="29087" y="464369"/>
                  </a:lnTo>
                  <a:lnTo>
                    <a:pt x="14127" y="465231"/>
                  </a:lnTo>
                  <a:lnTo>
                    <a:pt x="0" y="465808"/>
                  </a:lnTo>
                  <a:lnTo>
                    <a:pt x="8738" y="469946"/>
                  </a:lnTo>
                  <a:lnTo>
                    <a:pt x="20425" y="472482"/>
                  </a:lnTo>
                  <a:lnTo>
                    <a:pt x="34118" y="473670"/>
                  </a:lnTo>
                  <a:lnTo>
                    <a:pt x="48877" y="473766"/>
                  </a:lnTo>
                  <a:lnTo>
                    <a:pt x="63763" y="473024"/>
                  </a:lnTo>
                  <a:lnTo>
                    <a:pt x="77834" y="471701"/>
                  </a:lnTo>
                  <a:lnTo>
                    <a:pt x="90150" y="470051"/>
                  </a:lnTo>
                  <a:lnTo>
                    <a:pt x="99771" y="46833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F2FB3C5F-518F-AE42-5681-5ED97A562D9A}"/>
                </a:ext>
              </a:extLst>
            </p:cNvPr>
            <p:cNvSpPr/>
            <p:nvPr/>
          </p:nvSpPr>
          <p:spPr>
            <a:xfrm>
              <a:off x="8415849" y="931355"/>
              <a:ext cx="39004" cy="157834"/>
            </a:xfrm>
            <a:custGeom>
              <a:avLst/>
              <a:gdLst/>
              <a:ahLst/>
              <a:cxnLst/>
              <a:rect l="l" t="t" r="r" b="b"/>
              <a:pathLst>
                <a:path w="44349" h="179463">
                  <a:moveTo>
                    <a:pt x="24105" y="52417"/>
                  </a:moveTo>
                  <a:lnTo>
                    <a:pt x="24793" y="45021"/>
                  </a:lnTo>
                  <a:lnTo>
                    <a:pt x="28330" y="32842"/>
                  </a:lnTo>
                  <a:lnTo>
                    <a:pt x="34841" y="21521"/>
                  </a:lnTo>
                  <a:lnTo>
                    <a:pt x="44349" y="0"/>
                  </a:lnTo>
                  <a:lnTo>
                    <a:pt x="33966" y="7277"/>
                  </a:lnTo>
                  <a:lnTo>
                    <a:pt x="26990" y="12923"/>
                  </a:lnTo>
                  <a:lnTo>
                    <a:pt x="24105" y="52417"/>
                  </a:lnTo>
                  <a:close/>
                </a:path>
                <a:path w="44349" h="179463">
                  <a:moveTo>
                    <a:pt x="188448" y="100405"/>
                  </a:moveTo>
                  <a:lnTo>
                    <a:pt x="179100" y="100405"/>
                  </a:lnTo>
                  <a:lnTo>
                    <a:pt x="174207" y="98360"/>
                  </a:lnTo>
                  <a:lnTo>
                    <a:pt x="171136" y="94271"/>
                  </a:lnTo>
                  <a:lnTo>
                    <a:pt x="168069" y="90181"/>
                  </a:lnTo>
                  <a:lnTo>
                    <a:pt x="165952" y="85213"/>
                  </a:lnTo>
                  <a:lnTo>
                    <a:pt x="164782" y="79370"/>
                  </a:lnTo>
                  <a:lnTo>
                    <a:pt x="164271" y="77106"/>
                  </a:lnTo>
                  <a:lnTo>
                    <a:pt x="163979" y="73308"/>
                  </a:lnTo>
                  <a:lnTo>
                    <a:pt x="163832" y="70677"/>
                  </a:lnTo>
                  <a:lnTo>
                    <a:pt x="163687" y="67318"/>
                  </a:lnTo>
                  <a:lnTo>
                    <a:pt x="163540" y="63959"/>
                  </a:lnTo>
                  <a:lnTo>
                    <a:pt x="163397" y="-58407"/>
                  </a:lnTo>
                  <a:lnTo>
                    <a:pt x="162836" y="-72105"/>
                  </a:lnTo>
                  <a:lnTo>
                    <a:pt x="161715" y="-81685"/>
                  </a:lnTo>
                  <a:lnTo>
                    <a:pt x="160545" y="-87967"/>
                  </a:lnTo>
                  <a:lnTo>
                    <a:pt x="156164" y="-100456"/>
                  </a:lnTo>
                  <a:lnTo>
                    <a:pt x="152218" y="-105935"/>
                  </a:lnTo>
                  <a:lnTo>
                    <a:pt x="147253" y="-110173"/>
                  </a:lnTo>
                  <a:lnTo>
                    <a:pt x="142286" y="-114409"/>
                  </a:lnTo>
                  <a:lnTo>
                    <a:pt x="136734" y="-117769"/>
                  </a:lnTo>
                  <a:lnTo>
                    <a:pt x="130600" y="-120253"/>
                  </a:lnTo>
                  <a:lnTo>
                    <a:pt x="124462" y="-122736"/>
                  </a:lnTo>
                  <a:lnTo>
                    <a:pt x="117816" y="-124489"/>
                  </a:lnTo>
                  <a:lnTo>
                    <a:pt x="110660" y="-125512"/>
                  </a:lnTo>
                  <a:lnTo>
                    <a:pt x="103499" y="-126534"/>
                  </a:lnTo>
                  <a:lnTo>
                    <a:pt x="96414" y="-127046"/>
                  </a:lnTo>
                  <a:lnTo>
                    <a:pt x="86806" y="-127012"/>
                  </a:lnTo>
                  <a:lnTo>
                    <a:pt x="74325" y="-125928"/>
                  </a:lnTo>
                  <a:lnTo>
                    <a:pt x="61574" y="-123320"/>
                  </a:lnTo>
                  <a:lnTo>
                    <a:pt x="46797" y="-118267"/>
                  </a:lnTo>
                  <a:lnTo>
                    <a:pt x="35718" y="-112581"/>
                  </a:lnTo>
                  <a:lnTo>
                    <a:pt x="25185" y="-104789"/>
                  </a:lnTo>
                  <a:lnTo>
                    <a:pt x="16873" y="-95492"/>
                  </a:lnTo>
                  <a:lnTo>
                    <a:pt x="12052" y="-88771"/>
                  </a:lnTo>
                  <a:lnTo>
                    <a:pt x="9644" y="-81026"/>
                  </a:lnTo>
                  <a:lnTo>
                    <a:pt x="9644" y="-68175"/>
                  </a:lnTo>
                  <a:lnTo>
                    <a:pt x="10590" y="-64449"/>
                  </a:lnTo>
                  <a:lnTo>
                    <a:pt x="12491" y="-61086"/>
                  </a:lnTo>
                  <a:lnTo>
                    <a:pt x="14389" y="-57727"/>
                  </a:lnTo>
                  <a:lnTo>
                    <a:pt x="17675" y="-56049"/>
                  </a:lnTo>
                  <a:lnTo>
                    <a:pt x="27320" y="-56049"/>
                  </a:lnTo>
                  <a:lnTo>
                    <a:pt x="30826" y="-57583"/>
                  </a:lnTo>
                  <a:lnTo>
                    <a:pt x="32871" y="-60650"/>
                  </a:lnTo>
                  <a:lnTo>
                    <a:pt x="34916" y="-63717"/>
                  </a:lnTo>
                  <a:lnTo>
                    <a:pt x="35938" y="-67444"/>
                  </a:lnTo>
                  <a:lnTo>
                    <a:pt x="35938" y="-71825"/>
                  </a:lnTo>
                  <a:lnTo>
                    <a:pt x="35499" y="-87604"/>
                  </a:lnTo>
                  <a:lnTo>
                    <a:pt x="35499" y="-94613"/>
                  </a:lnTo>
                  <a:lnTo>
                    <a:pt x="37252" y="-100384"/>
                  </a:lnTo>
                  <a:lnTo>
                    <a:pt x="40759" y="-104912"/>
                  </a:lnTo>
                  <a:lnTo>
                    <a:pt x="44265" y="-109441"/>
                  </a:lnTo>
                  <a:lnTo>
                    <a:pt x="48647" y="-113091"/>
                  </a:lnTo>
                  <a:lnTo>
                    <a:pt x="53906" y="-115867"/>
                  </a:lnTo>
                  <a:lnTo>
                    <a:pt x="59165" y="-118642"/>
                  </a:lnTo>
                  <a:lnTo>
                    <a:pt x="64936" y="-120616"/>
                  </a:lnTo>
                  <a:lnTo>
                    <a:pt x="71219" y="-121786"/>
                  </a:lnTo>
                  <a:lnTo>
                    <a:pt x="77496" y="-122955"/>
                  </a:lnTo>
                  <a:lnTo>
                    <a:pt x="83559" y="-123539"/>
                  </a:lnTo>
                  <a:lnTo>
                    <a:pt x="98755" y="-123539"/>
                  </a:lnTo>
                  <a:lnTo>
                    <a:pt x="106494" y="-122005"/>
                  </a:lnTo>
                  <a:lnTo>
                    <a:pt x="112633" y="-118938"/>
                  </a:lnTo>
                  <a:lnTo>
                    <a:pt x="118767" y="-115867"/>
                  </a:lnTo>
                  <a:lnTo>
                    <a:pt x="123587" y="-111706"/>
                  </a:lnTo>
                  <a:lnTo>
                    <a:pt x="127093" y="-106447"/>
                  </a:lnTo>
                  <a:lnTo>
                    <a:pt x="130600" y="-101186"/>
                  </a:lnTo>
                  <a:lnTo>
                    <a:pt x="133156" y="-95052"/>
                  </a:lnTo>
                  <a:lnTo>
                    <a:pt x="134762" y="-88039"/>
                  </a:lnTo>
                  <a:lnTo>
                    <a:pt x="136371" y="-81026"/>
                  </a:lnTo>
                  <a:lnTo>
                    <a:pt x="137318" y="-73578"/>
                  </a:lnTo>
                  <a:lnTo>
                    <a:pt x="137613" y="-65691"/>
                  </a:lnTo>
                  <a:lnTo>
                    <a:pt x="137905" y="-61306"/>
                  </a:lnTo>
                  <a:lnTo>
                    <a:pt x="136954" y="-56777"/>
                  </a:lnTo>
                  <a:lnTo>
                    <a:pt x="134762" y="-52105"/>
                  </a:lnTo>
                  <a:lnTo>
                    <a:pt x="132574" y="-47427"/>
                  </a:lnTo>
                  <a:lnTo>
                    <a:pt x="129870" y="-43922"/>
                  </a:lnTo>
                  <a:lnTo>
                    <a:pt x="126654" y="-41585"/>
                  </a:lnTo>
                  <a:lnTo>
                    <a:pt x="121982" y="-38371"/>
                  </a:lnTo>
                  <a:lnTo>
                    <a:pt x="116866" y="-35451"/>
                  </a:lnTo>
                  <a:lnTo>
                    <a:pt x="111315" y="-32822"/>
                  </a:lnTo>
                  <a:lnTo>
                    <a:pt x="105764" y="-30191"/>
                  </a:lnTo>
                  <a:lnTo>
                    <a:pt x="99777" y="-27563"/>
                  </a:lnTo>
                  <a:lnTo>
                    <a:pt x="93347" y="-24932"/>
                  </a:lnTo>
                  <a:lnTo>
                    <a:pt x="87987" y="-22502"/>
                  </a:lnTo>
                  <a:lnTo>
                    <a:pt x="76759" y="-17270"/>
                  </a:lnTo>
                  <a:lnTo>
                    <a:pt x="64425" y="-11345"/>
                  </a:lnTo>
                  <a:lnTo>
                    <a:pt x="55231" y="-6557"/>
                  </a:lnTo>
                  <a:lnTo>
                    <a:pt x="44349" y="0"/>
                  </a:lnTo>
                  <a:lnTo>
                    <a:pt x="34841" y="21521"/>
                  </a:lnTo>
                  <a:lnTo>
                    <a:pt x="41973" y="12979"/>
                  </a:lnTo>
                  <a:lnTo>
                    <a:pt x="51222" y="4316"/>
                  </a:lnTo>
                  <a:lnTo>
                    <a:pt x="62014" y="-3677"/>
                  </a:lnTo>
                  <a:lnTo>
                    <a:pt x="72862" y="-10427"/>
                  </a:lnTo>
                  <a:lnTo>
                    <a:pt x="84056" y="-16453"/>
                  </a:lnTo>
                  <a:lnTo>
                    <a:pt x="95101" y="-21425"/>
                  </a:lnTo>
                  <a:lnTo>
                    <a:pt x="95850" y="-21761"/>
                  </a:lnTo>
                  <a:lnTo>
                    <a:pt x="107722" y="-27233"/>
                  </a:lnTo>
                  <a:lnTo>
                    <a:pt x="118767" y="-32602"/>
                  </a:lnTo>
                  <a:lnTo>
                    <a:pt x="126071" y="-36254"/>
                  </a:lnTo>
                  <a:lnTo>
                    <a:pt x="132354" y="-40710"/>
                  </a:lnTo>
                  <a:lnTo>
                    <a:pt x="137613" y="-45969"/>
                  </a:lnTo>
                  <a:lnTo>
                    <a:pt x="137613" y="84191"/>
                  </a:lnTo>
                  <a:lnTo>
                    <a:pt x="137905" y="91787"/>
                  </a:lnTo>
                  <a:lnTo>
                    <a:pt x="138635" y="97558"/>
                  </a:lnTo>
                  <a:lnTo>
                    <a:pt x="139802" y="101504"/>
                  </a:lnTo>
                  <a:lnTo>
                    <a:pt x="140972" y="105446"/>
                  </a:lnTo>
                  <a:lnTo>
                    <a:pt x="142286" y="108149"/>
                  </a:lnTo>
                  <a:lnTo>
                    <a:pt x="145940" y="111799"/>
                  </a:lnTo>
                  <a:lnTo>
                    <a:pt x="143309" y="111216"/>
                  </a:lnTo>
                  <a:lnTo>
                    <a:pt x="140605" y="110341"/>
                  </a:lnTo>
                  <a:lnTo>
                    <a:pt x="137829" y="109172"/>
                  </a:lnTo>
                  <a:lnTo>
                    <a:pt x="135054" y="108001"/>
                  </a:lnTo>
                  <a:lnTo>
                    <a:pt x="132497" y="106688"/>
                  </a:lnTo>
                  <a:lnTo>
                    <a:pt x="130161" y="105226"/>
                  </a:lnTo>
                  <a:lnTo>
                    <a:pt x="126071" y="102889"/>
                  </a:lnTo>
                  <a:lnTo>
                    <a:pt x="121834" y="100844"/>
                  </a:lnTo>
                  <a:lnTo>
                    <a:pt x="117453" y="99092"/>
                  </a:lnTo>
                  <a:lnTo>
                    <a:pt x="113069" y="97338"/>
                  </a:lnTo>
                  <a:lnTo>
                    <a:pt x="108248" y="96463"/>
                  </a:lnTo>
                  <a:lnTo>
                    <a:pt x="100360" y="96463"/>
                  </a:lnTo>
                  <a:lnTo>
                    <a:pt x="97513" y="96755"/>
                  </a:lnTo>
                  <a:lnTo>
                    <a:pt x="94446" y="97338"/>
                  </a:lnTo>
                  <a:lnTo>
                    <a:pt x="91375" y="97921"/>
                  </a:lnTo>
                  <a:lnTo>
                    <a:pt x="88088" y="98943"/>
                  </a:lnTo>
                  <a:lnTo>
                    <a:pt x="84585" y="100405"/>
                  </a:lnTo>
                  <a:lnTo>
                    <a:pt x="80200" y="102159"/>
                  </a:lnTo>
                  <a:lnTo>
                    <a:pt x="75819" y="103036"/>
                  </a:lnTo>
                  <a:lnTo>
                    <a:pt x="65591" y="103036"/>
                  </a:lnTo>
                  <a:lnTo>
                    <a:pt x="60040" y="101647"/>
                  </a:lnTo>
                  <a:lnTo>
                    <a:pt x="54781" y="98872"/>
                  </a:lnTo>
                  <a:lnTo>
                    <a:pt x="49524" y="96096"/>
                  </a:lnTo>
                  <a:lnTo>
                    <a:pt x="44705" y="92370"/>
                  </a:lnTo>
                  <a:lnTo>
                    <a:pt x="40319" y="87697"/>
                  </a:lnTo>
                  <a:lnTo>
                    <a:pt x="30757" y="75001"/>
                  </a:lnTo>
                  <a:lnTo>
                    <a:pt x="25626" y="63548"/>
                  </a:lnTo>
                  <a:lnTo>
                    <a:pt x="24105" y="52417"/>
                  </a:lnTo>
                  <a:lnTo>
                    <a:pt x="26990" y="12923"/>
                  </a:lnTo>
                  <a:lnTo>
                    <a:pt x="17818" y="21788"/>
                  </a:lnTo>
                  <a:lnTo>
                    <a:pt x="9864" y="31383"/>
                  </a:lnTo>
                  <a:lnTo>
                    <a:pt x="6372" y="36753"/>
                  </a:lnTo>
                  <a:lnTo>
                    <a:pt x="1592" y="48547"/>
                  </a:lnTo>
                  <a:lnTo>
                    <a:pt x="0" y="61403"/>
                  </a:lnTo>
                  <a:lnTo>
                    <a:pt x="45" y="64169"/>
                  </a:lnTo>
                  <a:lnTo>
                    <a:pt x="1742" y="77650"/>
                  </a:lnTo>
                  <a:lnTo>
                    <a:pt x="5891" y="89583"/>
                  </a:lnTo>
                  <a:lnTo>
                    <a:pt x="12491" y="99969"/>
                  </a:lnTo>
                  <a:lnTo>
                    <a:pt x="22984" y="109021"/>
                  </a:lnTo>
                  <a:lnTo>
                    <a:pt x="34845" y="113735"/>
                  </a:lnTo>
                  <a:lnTo>
                    <a:pt x="49085" y="115306"/>
                  </a:lnTo>
                  <a:lnTo>
                    <a:pt x="55807" y="115306"/>
                  </a:lnTo>
                  <a:lnTo>
                    <a:pt x="61502" y="114503"/>
                  </a:lnTo>
                  <a:lnTo>
                    <a:pt x="66178" y="112897"/>
                  </a:lnTo>
                  <a:lnTo>
                    <a:pt x="70852" y="111288"/>
                  </a:lnTo>
                  <a:lnTo>
                    <a:pt x="75088" y="109535"/>
                  </a:lnTo>
                  <a:lnTo>
                    <a:pt x="78887" y="107638"/>
                  </a:lnTo>
                  <a:lnTo>
                    <a:pt x="82684" y="105736"/>
                  </a:lnTo>
                  <a:lnTo>
                    <a:pt x="86410" y="103984"/>
                  </a:lnTo>
                  <a:lnTo>
                    <a:pt x="90060" y="102379"/>
                  </a:lnTo>
                  <a:lnTo>
                    <a:pt x="93714" y="100772"/>
                  </a:lnTo>
                  <a:lnTo>
                    <a:pt x="97876" y="99969"/>
                  </a:lnTo>
                  <a:lnTo>
                    <a:pt x="105764" y="99969"/>
                  </a:lnTo>
                  <a:lnTo>
                    <a:pt x="109490" y="100552"/>
                  </a:lnTo>
                  <a:lnTo>
                    <a:pt x="113727" y="101719"/>
                  </a:lnTo>
                  <a:lnTo>
                    <a:pt x="117965" y="102889"/>
                  </a:lnTo>
                  <a:lnTo>
                    <a:pt x="122857" y="104934"/>
                  </a:lnTo>
                  <a:lnTo>
                    <a:pt x="128408" y="107857"/>
                  </a:lnTo>
                  <a:lnTo>
                    <a:pt x="132205" y="109902"/>
                  </a:lnTo>
                  <a:lnTo>
                    <a:pt x="136004" y="111799"/>
                  </a:lnTo>
                  <a:lnTo>
                    <a:pt x="139802" y="113552"/>
                  </a:lnTo>
                  <a:lnTo>
                    <a:pt x="143600" y="115306"/>
                  </a:lnTo>
                  <a:lnTo>
                    <a:pt x="147838" y="116183"/>
                  </a:lnTo>
                  <a:lnTo>
                    <a:pt x="159523" y="116183"/>
                  </a:lnTo>
                  <a:lnTo>
                    <a:pt x="166024" y="114723"/>
                  </a:lnTo>
                  <a:lnTo>
                    <a:pt x="172015" y="111799"/>
                  </a:lnTo>
                  <a:lnTo>
                    <a:pt x="178005" y="108880"/>
                  </a:lnTo>
                  <a:lnTo>
                    <a:pt x="183480" y="105081"/>
                  </a:lnTo>
                  <a:lnTo>
                    <a:pt x="188448" y="1004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34EDD696-E08C-3EF5-4881-6D72476FE960}"/>
                </a:ext>
              </a:extLst>
            </p:cNvPr>
            <p:cNvSpPr/>
            <p:nvPr/>
          </p:nvSpPr>
          <p:spPr>
            <a:xfrm>
              <a:off x="8594564" y="866319"/>
              <a:ext cx="116720" cy="128057"/>
            </a:xfrm>
            <a:custGeom>
              <a:avLst/>
              <a:gdLst/>
              <a:ahLst/>
              <a:cxnLst/>
              <a:rect l="l" t="t" r="r" b="b"/>
              <a:pathLst>
                <a:path w="132715" h="145605">
                  <a:moveTo>
                    <a:pt x="130309" y="0"/>
                  </a:moveTo>
                  <a:lnTo>
                    <a:pt x="121100" y="8696"/>
                  </a:lnTo>
                  <a:lnTo>
                    <a:pt x="123292" y="10450"/>
                  </a:lnTo>
                  <a:lnTo>
                    <a:pt x="126216" y="7527"/>
                  </a:lnTo>
                  <a:lnTo>
                    <a:pt x="129355" y="4970"/>
                  </a:lnTo>
                  <a:lnTo>
                    <a:pt x="132715" y="2782"/>
                  </a:lnTo>
                  <a:lnTo>
                    <a:pt x="130309" y="0"/>
                  </a:lnTo>
                  <a:close/>
                </a:path>
                <a:path w="132715" h="145605">
                  <a:moveTo>
                    <a:pt x="30312" y="50550"/>
                  </a:moveTo>
                  <a:lnTo>
                    <a:pt x="29290" y="43828"/>
                  </a:lnTo>
                  <a:lnTo>
                    <a:pt x="29725" y="86705"/>
                  </a:lnTo>
                  <a:lnTo>
                    <a:pt x="35424" y="91086"/>
                  </a:lnTo>
                  <a:lnTo>
                    <a:pt x="31917" y="57124"/>
                  </a:lnTo>
                  <a:lnTo>
                    <a:pt x="30312" y="50550"/>
                  </a:lnTo>
                  <a:close/>
                </a:path>
                <a:path w="132715" h="145605">
                  <a:moveTo>
                    <a:pt x="211893" y="-15844"/>
                  </a:moveTo>
                  <a:lnTo>
                    <a:pt x="208677" y="-19351"/>
                  </a:lnTo>
                  <a:lnTo>
                    <a:pt x="204368" y="-20228"/>
                  </a:lnTo>
                  <a:lnTo>
                    <a:pt x="171061" y="-20228"/>
                  </a:lnTo>
                  <a:lnTo>
                    <a:pt x="169748" y="-19498"/>
                  </a:lnTo>
                  <a:lnTo>
                    <a:pt x="171061" y="-16722"/>
                  </a:lnTo>
                  <a:lnTo>
                    <a:pt x="205830" y="-16722"/>
                  </a:lnTo>
                  <a:lnTo>
                    <a:pt x="208749" y="-14167"/>
                  </a:lnTo>
                  <a:lnTo>
                    <a:pt x="209189" y="-11463"/>
                  </a:lnTo>
                  <a:lnTo>
                    <a:pt x="209189" y="-7956"/>
                  </a:lnTo>
                  <a:lnTo>
                    <a:pt x="207584" y="-6202"/>
                  </a:lnTo>
                  <a:lnTo>
                    <a:pt x="167554" y="-6202"/>
                  </a:lnTo>
                  <a:lnTo>
                    <a:pt x="166783" y="-7534"/>
                  </a:lnTo>
                  <a:lnTo>
                    <a:pt x="159376" y="-18646"/>
                  </a:lnTo>
                  <a:lnTo>
                    <a:pt x="151010" y="-28409"/>
                  </a:lnTo>
                  <a:lnTo>
                    <a:pt x="141685" y="-36825"/>
                  </a:lnTo>
                  <a:lnTo>
                    <a:pt x="131400" y="-43891"/>
                  </a:lnTo>
                  <a:lnTo>
                    <a:pt x="117504" y="-50283"/>
                  </a:lnTo>
                  <a:lnTo>
                    <a:pt x="105567" y="-53289"/>
                  </a:lnTo>
                  <a:lnTo>
                    <a:pt x="92743" y="-54519"/>
                  </a:lnTo>
                  <a:lnTo>
                    <a:pt x="79030" y="-53971"/>
                  </a:lnTo>
                  <a:lnTo>
                    <a:pt x="73690" y="-53330"/>
                  </a:lnTo>
                  <a:lnTo>
                    <a:pt x="61381" y="-50384"/>
                  </a:lnTo>
                  <a:lnTo>
                    <a:pt x="49446" y="-45425"/>
                  </a:lnTo>
                  <a:lnTo>
                    <a:pt x="44263" y="-42599"/>
                  </a:lnTo>
                  <a:lnTo>
                    <a:pt x="33712" y="-35462"/>
                  </a:lnTo>
                  <a:lnTo>
                    <a:pt x="24250" y="-27018"/>
                  </a:lnTo>
                  <a:lnTo>
                    <a:pt x="20404" y="-22838"/>
                  </a:lnTo>
                  <a:lnTo>
                    <a:pt x="12828" y="-12660"/>
                  </a:lnTo>
                  <a:lnTo>
                    <a:pt x="6718" y="-1383"/>
                  </a:lnTo>
                  <a:lnTo>
                    <a:pt x="4573" y="3842"/>
                  </a:lnTo>
                  <a:lnTo>
                    <a:pt x="1252" y="16127"/>
                  </a:lnTo>
                  <a:lnTo>
                    <a:pt x="144" y="28856"/>
                  </a:lnTo>
                  <a:lnTo>
                    <a:pt x="144" y="37036"/>
                  </a:lnTo>
                  <a:lnTo>
                    <a:pt x="1457" y="44632"/>
                  </a:lnTo>
                  <a:lnTo>
                    <a:pt x="4090" y="51645"/>
                  </a:lnTo>
                  <a:lnTo>
                    <a:pt x="6718" y="58657"/>
                  </a:lnTo>
                  <a:lnTo>
                    <a:pt x="10224" y="65159"/>
                  </a:lnTo>
                  <a:lnTo>
                    <a:pt x="14606" y="71146"/>
                  </a:lnTo>
                  <a:lnTo>
                    <a:pt x="18990" y="77137"/>
                  </a:lnTo>
                  <a:lnTo>
                    <a:pt x="24030" y="82323"/>
                  </a:lnTo>
                  <a:lnTo>
                    <a:pt x="29725" y="86705"/>
                  </a:lnTo>
                  <a:lnTo>
                    <a:pt x="29290" y="43828"/>
                  </a:lnTo>
                  <a:lnTo>
                    <a:pt x="28850" y="36964"/>
                  </a:lnTo>
                  <a:lnTo>
                    <a:pt x="28411" y="30098"/>
                  </a:lnTo>
                  <a:lnTo>
                    <a:pt x="28191" y="23450"/>
                  </a:lnTo>
                  <a:lnTo>
                    <a:pt x="28197" y="15451"/>
                  </a:lnTo>
                  <a:lnTo>
                    <a:pt x="28799" y="2183"/>
                  </a:lnTo>
                  <a:lnTo>
                    <a:pt x="30384" y="-9709"/>
                  </a:lnTo>
                  <a:lnTo>
                    <a:pt x="31846" y="-17597"/>
                  </a:lnTo>
                  <a:lnTo>
                    <a:pt x="34474" y="-24390"/>
                  </a:lnTo>
                  <a:lnTo>
                    <a:pt x="38271" y="-30088"/>
                  </a:lnTo>
                  <a:lnTo>
                    <a:pt x="42070" y="-35784"/>
                  </a:lnTo>
                  <a:lnTo>
                    <a:pt x="47329" y="-40384"/>
                  </a:lnTo>
                  <a:lnTo>
                    <a:pt x="54051" y="-43891"/>
                  </a:lnTo>
                  <a:lnTo>
                    <a:pt x="65857" y="-48270"/>
                  </a:lnTo>
                  <a:lnTo>
                    <a:pt x="79466" y="-50464"/>
                  </a:lnTo>
                  <a:lnTo>
                    <a:pt x="86235" y="-50906"/>
                  </a:lnTo>
                  <a:lnTo>
                    <a:pt x="100198" y="-50216"/>
                  </a:lnTo>
                  <a:lnTo>
                    <a:pt x="111893" y="-47149"/>
                  </a:lnTo>
                  <a:lnTo>
                    <a:pt x="121320" y="-41703"/>
                  </a:lnTo>
                  <a:lnTo>
                    <a:pt x="131492" y="-30511"/>
                  </a:lnTo>
                  <a:lnTo>
                    <a:pt x="137691" y="-19153"/>
                  </a:lnTo>
                  <a:lnTo>
                    <a:pt x="142575" y="-5329"/>
                  </a:lnTo>
                  <a:lnTo>
                    <a:pt x="142311" y="-5260"/>
                  </a:lnTo>
                  <a:lnTo>
                    <a:pt x="130309" y="0"/>
                  </a:lnTo>
                  <a:lnTo>
                    <a:pt x="132715" y="2782"/>
                  </a:lnTo>
                  <a:lnTo>
                    <a:pt x="136076" y="590"/>
                  </a:lnTo>
                  <a:lnTo>
                    <a:pt x="139799" y="-943"/>
                  </a:lnTo>
                  <a:lnTo>
                    <a:pt x="143892" y="-1822"/>
                  </a:lnTo>
                  <a:lnTo>
                    <a:pt x="145642" y="4899"/>
                  </a:lnTo>
                  <a:lnTo>
                    <a:pt x="146812" y="11544"/>
                  </a:lnTo>
                  <a:lnTo>
                    <a:pt x="147394" y="18117"/>
                  </a:lnTo>
                  <a:lnTo>
                    <a:pt x="147981" y="24692"/>
                  </a:lnTo>
                  <a:lnTo>
                    <a:pt x="148273" y="31048"/>
                  </a:lnTo>
                  <a:lnTo>
                    <a:pt x="148253" y="39941"/>
                  </a:lnTo>
                  <a:lnTo>
                    <a:pt x="147557" y="53065"/>
                  </a:lnTo>
                  <a:lnTo>
                    <a:pt x="145862" y="65012"/>
                  </a:lnTo>
                  <a:lnTo>
                    <a:pt x="144255" y="73338"/>
                  </a:lnTo>
                  <a:lnTo>
                    <a:pt x="141333" y="80351"/>
                  </a:lnTo>
                  <a:lnTo>
                    <a:pt x="137099" y="86046"/>
                  </a:lnTo>
                  <a:lnTo>
                    <a:pt x="132862" y="91745"/>
                  </a:lnTo>
                  <a:lnTo>
                    <a:pt x="127238" y="96126"/>
                  </a:lnTo>
                  <a:lnTo>
                    <a:pt x="120225" y="99197"/>
                  </a:lnTo>
                  <a:lnTo>
                    <a:pt x="107098" y="102820"/>
                  </a:lnTo>
                  <a:lnTo>
                    <a:pt x="93052" y="103798"/>
                  </a:lnTo>
                  <a:lnTo>
                    <a:pt x="85457" y="103798"/>
                  </a:lnTo>
                  <a:lnTo>
                    <a:pt x="78224" y="102995"/>
                  </a:lnTo>
                  <a:lnTo>
                    <a:pt x="71360" y="101386"/>
                  </a:lnTo>
                  <a:lnTo>
                    <a:pt x="64494" y="99781"/>
                  </a:lnTo>
                  <a:lnTo>
                    <a:pt x="58580" y="97660"/>
                  </a:lnTo>
                  <a:lnTo>
                    <a:pt x="53611" y="95032"/>
                  </a:lnTo>
                  <a:lnTo>
                    <a:pt x="123292" y="10450"/>
                  </a:lnTo>
                  <a:lnTo>
                    <a:pt x="121100" y="8696"/>
                  </a:lnTo>
                  <a:lnTo>
                    <a:pt x="51419" y="92403"/>
                  </a:lnTo>
                  <a:lnTo>
                    <a:pt x="46159" y="87436"/>
                  </a:lnTo>
                  <a:lnTo>
                    <a:pt x="41997" y="81956"/>
                  </a:lnTo>
                  <a:lnTo>
                    <a:pt x="38930" y="75969"/>
                  </a:lnTo>
                  <a:lnTo>
                    <a:pt x="35863" y="69979"/>
                  </a:lnTo>
                  <a:lnTo>
                    <a:pt x="33524" y="63697"/>
                  </a:lnTo>
                  <a:lnTo>
                    <a:pt x="31917" y="57124"/>
                  </a:lnTo>
                  <a:lnTo>
                    <a:pt x="35424" y="91086"/>
                  </a:lnTo>
                  <a:lnTo>
                    <a:pt x="41339" y="94740"/>
                  </a:lnTo>
                  <a:lnTo>
                    <a:pt x="47477" y="97660"/>
                  </a:lnTo>
                  <a:lnTo>
                    <a:pt x="18550" y="132285"/>
                  </a:lnTo>
                  <a:lnTo>
                    <a:pt x="9601" y="143651"/>
                  </a:lnTo>
                  <a:lnTo>
                    <a:pt x="3870" y="153099"/>
                  </a:lnTo>
                  <a:lnTo>
                    <a:pt x="1094" y="158799"/>
                  </a:lnTo>
                  <a:lnTo>
                    <a:pt x="0" y="163251"/>
                  </a:lnTo>
                  <a:lnTo>
                    <a:pt x="584" y="166467"/>
                  </a:lnTo>
                  <a:lnTo>
                    <a:pt x="1167" y="169682"/>
                  </a:lnTo>
                  <a:lnTo>
                    <a:pt x="3211" y="172018"/>
                  </a:lnTo>
                  <a:lnTo>
                    <a:pt x="6718" y="173479"/>
                  </a:lnTo>
                  <a:lnTo>
                    <a:pt x="10224" y="174941"/>
                  </a:lnTo>
                  <a:lnTo>
                    <a:pt x="14753" y="175668"/>
                  </a:lnTo>
                  <a:lnTo>
                    <a:pt x="23992" y="175603"/>
                  </a:lnTo>
                  <a:lnTo>
                    <a:pt x="36019" y="174661"/>
                  </a:lnTo>
                  <a:lnTo>
                    <a:pt x="49885" y="172601"/>
                  </a:lnTo>
                  <a:lnTo>
                    <a:pt x="61105" y="170560"/>
                  </a:lnTo>
                  <a:lnTo>
                    <a:pt x="73563" y="168178"/>
                  </a:lnTo>
                  <a:lnTo>
                    <a:pt x="86479" y="165592"/>
                  </a:lnTo>
                  <a:lnTo>
                    <a:pt x="87767" y="165330"/>
                  </a:lnTo>
                  <a:lnTo>
                    <a:pt x="100221" y="162897"/>
                  </a:lnTo>
                  <a:lnTo>
                    <a:pt x="112720" y="160647"/>
                  </a:lnTo>
                  <a:lnTo>
                    <a:pt x="125266" y="158579"/>
                  </a:lnTo>
                  <a:lnTo>
                    <a:pt x="136352" y="157052"/>
                  </a:lnTo>
                  <a:lnTo>
                    <a:pt x="149079" y="155897"/>
                  </a:lnTo>
                  <a:lnTo>
                    <a:pt x="160981" y="155512"/>
                  </a:lnTo>
                  <a:lnTo>
                    <a:pt x="168869" y="155512"/>
                  </a:lnTo>
                  <a:lnTo>
                    <a:pt x="175957" y="156239"/>
                  </a:lnTo>
                  <a:lnTo>
                    <a:pt x="182236" y="157700"/>
                  </a:lnTo>
                  <a:lnTo>
                    <a:pt x="188517" y="159162"/>
                  </a:lnTo>
                  <a:lnTo>
                    <a:pt x="193633" y="161646"/>
                  </a:lnTo>
                  <a:lnTo>
                    <a:pt x="197575" y="165153"/>
                  </a:lnTo>
                  <a:lnTo>
                    <a:pt x="201521" y="168659"/>
                  </a:lnTo>
                  <a:lnTo>
                    <a:pt x="204077" y="173331"/>
                  </a:lnTo>
                  <a:lnTo>
                    <a:pt x="205247" y="179175"/>
                  </a:lnTo>
                  <a:lnTo>
                    <a:pt x="206413" y="185017"/>
                  </a:lnTo>
                  <a:lnTo>
                    <a:pt x="205682" y="192322"/>
                  </a:lnTo>
                  <a:lnTo>
                    <a:pt x="203055" y="201087"/>
                  </a:lnTo>
                  <a:lnTo>
                    <a:pt x="201593" y="206348"/>
                  </a:lnTo>
                  <a:lnTo>
                    <a:pt x="198597" y="211240"/>
                  </a:lnTo>
                  <a:lnTo>
                    <a:pt x="194068" y="215769"/>
                  </a:lnTo>
                  <a:lnTo>
                    <a:pt x="189539" y="220297"/>
                  </a:lnTo>
                  <a:lnTo>
                    <a:pt x="183988" y="224171"/>
                  </a:lnTo>
                  <a:lnTo>
                    <a:pt x="177415" y="227383"/>
                  </a:lnTo>
                  <a:lnTo>
                    <a:pt x="170841" y="230597"/>
                  </a:lnTo>
                  <a:lnTo>
                    <a:pt x="163537" y="233081"/>
                  </a:lnTo>
                  <a:lnTo>
                    <a:pt x="155506" y="234834"/>
                  </a:lnTo>
                  <a:lnTo>
                    <a:pt x="147471" y="236588"/>
                  </a:lnTo>
                  <a:lnTo>
                    <a:pt x="139216" y="237463"/>
                  </a:lnTo>
                  <a:lnTo>
                    <a:pt x="127253" y="237407"/>
                  </a:lnTo>
                  <a:lnTo>
                    <a:pt x="114585" y="236238"/>
                  </a:lnTo>
                  <a:lnTo>
                    <a:pt x="102163" y="233555"/>
                  </a:lnTo>
                  <a:lnTo>
                    <a:pt x="89985" y="229355"/>
                  </a:lnTo>
                  <a:lnTo>
                    <a:pt x="86761" y="227937"/>
                  </a:lnTo>
                  <a:lnTo>
                    <a:pt x="75780" y="221497"/>
                  </a:lnTo>
                  <a:lnTo>
                    <a:pt x="66191" y="213131"/>
                  </a:lnTo>
                  <a:lnTo>
                    <a:pt x="57993" y="202841"/>
                  </a:lnTo>
                  <a:lnTo>
                    <a:pt x="53903" y="197290"/>
                  </a:lnTo>
                  <a:lnTo>
                    <a:pt x="49082" y="194514"/>
                  </a:lnTo>
                  <a:lnTo>
                    <a:pt x="41194" y="194514"/>
                  </a:lnTo>
                  <a:lnTo>
                    <a:pt x="37397" y="195828"/>
                  </a:lnTo>
                  <a:lnTo>
                    <a:pt x="32720" y="198460"/>
                  </a:lnTo>
                  <a:lnTo>
                    <a:pt x="27537" y="201160"/>
                  </a:lnTo>
                  <a:lnTo>
                    <a:pt x="21837" y="203936"/>
                  </a:lnTo>
                  <a:lnTo>
                    <a:pt x="16142" y="206711"/>
                  </a:lnTo>
                  <a:lnTo>
                    <a:pt x="11102" y="209415"/>
                  </a:lnTo>
                  <a:lnTo>
                    <a:pt x="6718" y="212046"/>
                  </a:lnTo>
                  <a:lnTo>
                    <a:pt x="2919" y="214091"/>
                  </a:lnTo>
                  <a:lnTo>
                    <a:pt x="3502" y="222418"/>
                  </a:lnTo>
                  <a:lnTo>
                    <a:pt x="10172" y="224666"/>
                  </a:lnTo>
                  <a:lnTo>
                    <a:pt x="23495" y="228575"/>
                  </a:lnTo>
                  <a:lnTo>
                    <a:pt x="36297" y="232028"/>
                  </a:lnTo>
                  <a:lnTo>
                    <a:pt x="48579" y="235026"/>
                  </a:lnTo>
                  <a:lnTo>
                    <a:pt x="60340" y="237568"/>
                  </a:lnTo>
                  <a:lnTo>
                    <a:pt x="71579" y="239655"/>
                  </a:lnTo>
                  <a:lnTo>
                    <a:pt x="85646" y="241792"/>
                  </a:lnTo>
                  <a:lnTo>
                    <a:pt x="98661" y="243282"/>
                  </a:lnTo>
                  <a:lnTo>
                    <a:pt x="110917" y="244176"/>
                  </a:lnTo>
                  <a:lnTo>
                    <a:pt x="122415" y="244474"/>
                  </a:lnTo>
                  <a:lnTo>
                    <a:pt x="133645" y="244194"/>
                  </a:lnTo>
                  <a:lnTo>
                    <a:pt x="147880" y="242873"/>
                  </a:lnTo>
                  <a:lnTo>
                    <a:pt x="160541" y="240471"/>
                  </a:lnTo>
                  <a:lnTo>
                    <a:pt x="171628" y="236988"/>
                  </a:lnTo>
                  <a:lnTo>
                    <a:pt x="181141" y="232422"/>
                  </a:lnTo>
                  <a:lnTo>
                    <a:pt x="194808" y="222120"/>
                  </a:lnTo>
                  <a:lnTo>
                    <a:pt x="202717" y="212291"/>
                  </a:lnTo>
                  <a:lnTo>
                    <a:pt x="207874" y="201087"/>
                  </a:lnTo>
                  <a:lnTo>
                    <a:pt x="210933" y="190617"/>
                  </a:lnTo>
                  <a:lnTo>
                    <a:pt x="212890" y="177979"/>
                  </a:lnTo>
                  <a:lnTo>
                    <a:pt x="212256" y="167341"/>
                  </a:lnTo>
                  <a:lnTo>
                    <a:pt x="210503" y="158579"/>
                  </a:lnTo>
                  <a:lnTo>
                    <a:pt x="206489" y="151714"/>
                  </a:lnTo>
                  <a:lnTo>
                    <a:pt x="200207" y="146745"/>
                  </a:lnTo>
                  <a:lnTo>
                    <a:pt x="189203" y="140250"/>
                  </a:lnTo>
                  <a:lnTo>
                    <a:pt x="176321" y="136227"/>
                  </a:lnTo>
                  <a:lnTo>
                    <a:pt x="158038" y="133651"/>
                  </a:lnTo>
                  <a:lnTo>
                    <a:pt x="144767" y="133159"/>
                  </a:lnTo>
                  <a:lnTo>
                    <a:pt x="137849" y="133242"/>
                  </a:lnTo>
                  <a:lnTo>
                    <a:pt x="125228" y="133809"/>
                  </a:lnTo>
                  <a:lnTo>
                    <a:pt x="112337" y="134913"/>
                  </a:lnTo>
                  <a:lnTo>
                    <a:pt x="105129" y="135708"/>
                  </a:lnTo>
                  <a:lnTo>
                    <a:pt x="92460" y="137291"/>
                  </a:lnTo>
                  <a:lnTo>
                    <a:pt x="80125" y="139075"/>
                  </a:lnTo>
                  <a:lnTo>
                    <a:pt x="76499" y="139633"/>
                  </a:lnTo>
                  <a:lnTo>
                    <a:pt x="63557" y="141564"/>
                  </a:lnTo>
                  <a:lnTo>
                    <a:pt x="51639" y="143239"/>
                  </a:lnTo>
                  <a:lnTo>
                    <a:pt x="43019" y="144410"/>
                  </a:lnTo>
                  <a:lnTo>
                    <a:pt x="35935" y="144993"/>
                  </a:lnTo>
                  <a:lnTo>
                    <a:pt x="25124" y="144993"/>
                  </a:lnTo>
                  <a:lnTo>
                    <a:pt x="21617" y="144261"/>
                  </a:lnTo>
                  <a:lnTo>
                    <a:pt x="18111" y="141339"/>
                  </a:lnTo>
                  <a:lnTo>
                    <a:pt x="18842" y="138563"/>
                  </a:lnTo>
                  <a:lnTo>
                    <a:pt x="22057" y="134473"/>
                  </a:lnTo>
                  <a:lnTo>
                    <a:pt x="50544" y="98977"/>
                  </a:lnTo>
                  <a:lnTo>
                    <a:pt x="57261" y="101897"/>
                  </a:lnTo>
                  <a:lnTo>
                    <a:pt x="63691" y="104161"/>
                  </a:lnTo>
                  <a:lnTo>
                    <a:pt x="69825" y="105770"/>
                  </a:lnTo>
                  <a:lnTo>
                    <a:pt x="75959" y="107377"/>
                  </a:lnTo>
                  <a:lnTo>
                    <a:pt x="82537" y="108179"/>
                  </a:lnTo>
                  <a:lnTo>
                    <a:pt x="95097" y="108179"/>
                  </a:lnTo>
                  <a:lnTo>
                    <a:pt x="101963" y="107448"/>
                  </a:lnTo>
                  <a:lnTo>
                    <a:pt x="110145" y="105986"/>
                  </a:lnTo>
                  <a:lnTo>
                    <a:pt x="123758" y="101976"/>
                  </a:lnTo>
                  <a:lnTo>
                    <a:pt x="135346" y="96345"/>
                  </a:lnTo>
                  <a:lnTo>
                    <a:pt x="147412" y="87978"/>
                  </a:lnTo>
                  <a:lnTo>
                    <a:pt x="156599" y="79256"/>
                  </a:lnTo>
                  <a:lnTo>
                    <a:pt x="165285" y="67931"/>
                  </a:lnTo>
                  <a:lnTo>
                    <a:pt x="171281" y="56685"/>
                  </a:lnTo>
                  <a:lnTo>
                    <a:pt x="175515" y="43312"/>
                  </a:lnTo>
                  <a:lnTo>
                    <a:pt x="176759" y="30610"/>
                  </a:lnTo>
                  <a:lnTo>
                    <a:pt x="176759" y="23305"/>
                  </a:lnTo>
                  <a:lnTo>
                    <a:pt x="176173" y="17024"/>
                  </a:lnTo>
                  <a:lnTo>
                    <a:pt x="175007" y="11763"/>
                  </a:lnTo>
                  <a:lnTo>
                    <a:pt x="173837" y="6504"/>
                  </a:lnTo>
                  <a:lnTo>
                    <a:pt x="172083" y="1683"/>
                  </a:lnTo>
                  <a:lnTo>
                    <a:pt x="169748" y="-2696"/>
                  </a:lnTo>
                  <a:lnTo>
                    <a:pt x="204368" y="-2696"/>
                  </a:lnTo>
                  <a:lnTo>
                    <a:pt x="208677" y="-3575"/>
                  </a:lnTo>
                  <a:lnTo>
                    <a:pt x="211893" y="-7077"/>
                  </a:lnTo>
                  <a:lnTo>
                    <a:pt x="212695" y="-11463"/>
                  </a:lnTo>
                  <a:lnTo>
                    <a:pt x="211893" y="-1584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A62B8824-DABD-FE55-9EDD-E52BD2751A1A}"/>
                </a:ext>
              </a:extLst>
            </p:cNvPr>
            <p:cNvSpPr/>
            <p:nvPr/>
          </p:nvSpPr>
          <p:spPr>
            <a:xfrm>
              <a:off x="9045880" y="714585"/>
              <a:ext cx="125654" cy="187982"/>
            </a:xfrm>
            <a:custGeom>
              <a:avLst/>
              <a:gdLst/>
              <a:ahLst/>
              <a:cxnLst/>
              <a:rect l="l" t="t" r="r" b="b"/>
              <a:pathLst>
                <a:path w="142873" h="213743">
                  <a:moveTo>
                    <a:pt x="111974" y="66048"/>
                  </a:moveTo>
                  <a:lnTo>
                    <a:pt x="142873" y="0"/>
                  </a:lnTo>
                  <a:lnTo>
                    <a:pt x="82209" y="0"/>
                  </a:lnTo>
                  <a:lnTo>
                    <a:pt x="89013" y="134085"/>
                  </a:lnTo>
                  <a:lnTo>
                    <a:pt x="111974" y="66048"/>
                  </a:lnTo>
                  <a:close/>
                </a:path>
                <a:path w="142873" h="213743">
                  <a:moveTo>
                    <a:pt x="111974" y="66048"/>
                  </a:moveTo>
                  <a:lnTo>
                    <a:pt x="112539" y="66048"/>
                  </a:lnTo>
                  <a:lnTo>
                    <a:pt x="135219" y="134085"/>
                  </a:lnTo>
                  <a:lnTo>
                    <a:pt x="89013" y="134085"/>
                  </a:lnTo>
                  <a:lnTo>
                    <a:pt x="82209" y="0"/>
                  </a:lnTo>
                  <a:lnTo>
                    <a:pt x="0" y="213743"/>
                  </a:lnTo>
                  <a:lnTo>
                    <a:pt x="58964" y="213743"/>
                  </a:lnTo>
                  <a:lnTo>
                    <a:pt x="73703" y="176608"/>
                  </a:lnTo>
                  <a:lnTo>
                    <a:pt x="150242" y="176608"/>
                  </a:lnTo>
                  <a:lnTo>
                    <a:pt x="164134" y="213743"/>
                  </a:lnTo>
                  <a:lnTo>
                    <a:pt x="223380" y="213743"/>
                  </a:lnTo>
                  <a:lnTo>
                    <a:pt x="142873" y="0"/>
                  </a:lnTo>
                  <a:lnTo>
                    <a:pt x="111974" y="66048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27C2CA58-1A73-628F-E269-4AEA897EEF36}"/>
                </a:ext>
              </a:extLst>
            </p:cNvPr>
            <p:cNvSpPr/>
            <p:nvPr/>
          </p:nvSpPr>
          <p:spPr>
            <a:xfrm>
              <a:off x="9245092" y="693133"/>
              <a:ext cx="93001" cy="399774"/>
            </a:xfrm>
            <a:custGeom>
              <a:avLst/>
              <a:gdLst/>
              <a:ahLst/>
              <a:cxnLst/>
              <a:rect l="l" t="t" r="r" b="b"/>
              <a:pathLst>
                <a:path w="105746" h="454558">
                  <a:moveTo>
                    <a:pt x="18147" y="71672"/>
                  </a:moveTo>
                  <a:lnTo>
                    <a:pt x="18143" y="92701"/>
                  </a:lnTo>
                  <a:lnTo>
                    <a:pt x="0" y="92701"/>
                  </a:lnTo>
                  <a:lnTo>
                    <a:pt x="0" y="135227"/>
                  </a:lnTo>
                  <a:lnTo>
                    <a:pt x="18143" y="135227"/>
                  </a:lnTo>
                  <a:lnTo>
                    <a:pt x="18143" y="454558"/>
                  </a:lnTo>
                  <a:lnTo>
                    <a:pt x="69739" y="454558"/>
                  </a:lnTo>
                  <a:lnTo>
                    <a:pt x="69739" y="135227"/>
                  </a:lnTo>
                  <a:lnTo>
                    <a:pt x="105746" y="135227"/>
                  </a:lnTo>
                  <a:lnTo>
                    <a:pt x="105746" y="92701"/>
                  </a:lnTo>
                  <a:lnTo>
                    <a:pt x="69739" y="92701"/>
                  </a:lnTo>
                  <a:lnTo>
                    <a:pt x="69739" y="69170"/>
                  </a:lnTo>
                  <a:lnTo>
                    <a:pt x="72458" y="52905"/>
                  </a:lnTo>
                  <a:lnTo>
                    <a:pt x="81876" y="45399"/>
                  </a:lnTo>
                  <a:lnTo>
                    <a:pt x="87598" y="44791"/>
                  </a:lnTo>
                  <a:lnTo>
                    <a:pt x="94406" y="44791"/>
                  </a:lnTo>
                  <a:lnTo>
                    <a:pt x="99791" y="47059"/>
                  </a:lnTo>
                  <a:lnTo>
                    <a:pt x="105746" y="49612"/>
                  </a:lnTo>
                  <a:lnTo>
                    <a:pt x="105746" y="5101"/>
                  </a:lnTo>
                  <a:lnTo>
                    <a:pt x="98657" y="1414"/>
                  </a:lnTo>
                  <a:lnTo>
                    <a:pt x="91569" y="0"/>
                  </a:lnTo>
                  <a:lnTo>
                    <a:pt x="83632" y="0"/>
                  </a:lnTo>
                  <a:lnTo>
                    <a:pt x="70508" y="1259"/>
                  </a:lnTo>
                  <a:lnTo>
                    <a:pt x="58058" y="4973"/>
                  </a:lnTo>
                  <a:lnTo>
                    <a:pt x="46602" y="11039"/>
                  </a:lnTo>
                  <a:lnTo>
                    <a:pt x="36460" y="19359"/>
                  </a:lnTo>
                  <a:lnTo>
                    <a:pt x="32885" y="23246"/>
                  </a:lnTo>
                  <a:lnTo>
                    <a:pt x="24874" y="34686"/>
                  </a:lnTo>
                  <a:lnTo>
                    <a:pt x="20460" y="46198"/>
                  </a:lnTo>
                  <a:lnTo>
                    <a:pt x="18574" y="58340"/>
                  </a:lnTo>
                  <a:lnTo>
                    <a:pt x="18147" y="7167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15">
              <a:extLst>
                <a:ext uri="{FF2B5EF4-FFF2-40B4-BE49-F238E27FC236}">
                  <a16:creationId xmlns:a16="http://schemas.microsoft.com/office/drawing/2014/main" id="{C8080B81-FF6D-6450-C3F2-6FC713407A0C}"/>
                </a:ext>
              </a:extLst>
            </p:cNvPr>
            <p:cNvSpPr/>
            <p:nvPr/>
          </p:nvSpPr>
          <p:spPr>
            <a:xfrm>
              <a:off x="9341829" y="693144"/>
              <a:ext cx="92994" cy="209423"/>
            </a:xfrm>
            <a:custGeom>
              <a:avLst/>
              <a:gdLst/>
              <a:ahLst/>
              <a:cxnLst/>
              <a:rect l="l" t="t" r="r" b="b"/>
              <a:pathLst>
                <a:path w="105738" h="238122">
                  <a:moveTo>
                    <a:pt x="18147" y="71671"/>
                  </a:moveTo>
                  <a:lnTo>
                    <a:pt x="18143" y="92696"/>
                  </a:lnTo>
                  <a:lnTo>
                    <a:pt x="0" y="92696"/>
                  </a:lnTo>
                  <a:lnTo>
                    <a:pt x="0" y="135219"/>
                  </a:lnTo>
                  <a:lnTo>
                    <a:pt x="18143" y="135219"/>
                  </a:lnTo>
                  <a:lnTo>
                    <a:pt x="18143" y="238122"/>
                  </a:lnTo>
                  <a:lnTo>
                    <a:pt x="69735" y="238122"/>
                  </a:lnTo>
                  <a:lnTo>
                    <a:pt x="69735" y="135219"/>
                  </a:lnTo>
                  <a:lnTo>
                    <a:pt x="105738" y="135219"/>
                  </a:lnTo>
                  <a:lnTo>
                    <a:pt x="105738" y="92696"/>
                  </a:lnTo>
                  <a:lnTo>
                    <a:pt x="69735" y="92696"/>
                  </a:lnTo>
                  <a:lnTo>
                    <a:pt x="69735" y="69170"/>
                  </a:lnTo>
                  <a:lnTo>
                    <a:pt x="72454" y="52904"/>
                  </a:lnTo>
                  <a:lnTo>
                    <a:pt x="81872" y="45399"/>
                  </a:lnTo>
                  <a:lnTo>
                    <a:pt x="87594" y="44791"/>
                  </a:lnTo>
                  <a:lnTo>
                    <a:pt x="94399" y="44791"/>
                  </a:lnTo>
                  <a:lnTo>
                    <a:pt x="99783" y="47058"/>
                  </a:lnTo>
                  <a:lnTo>
                    <a:pt x="105738" y="49607"/>
                  </a:lnTo>
                  <a:lnTo>
                    <a:pt x="105738" y="5101"/>
                  </a:lnTo>
                  <a:lnTo>
                    <a:pt x="98649" y="1418"/>
                  </a:lnTo>
                  <a:lnTo>
                    <a:pt x="91565" y="0"/>
                  </a:lnTo>
                  <a:lnTo>
                    <a:pt x="83626" y="0"/>
                  </a:lnTo>
                  <a:lnTo>
                    <a:pt x="70504" y="1260"/>
                  </a:lnTo>
                  <a:lnTo>
                    <a:pt x="58054" y="4974"/>
                  </a:lnTo>
                  <a:lnTo>
                    <a:pt x="46597" y="11042"/>
                  </a:lnTo>
                  <a:lnTo>
                    <a:pt x="36455" y="19362"/>
                  </a:lnTo>
                  <a:lnTo>
                    <a:pt x="32885" y="23244"/>
                  </a:lnTo>
                  <a:lnTo>
                    <a:pt x="24873" y="34685"/>
                  </a:lnTo>
                  <a:lnTo>
                    <a:pt x="20459" y="46197"/>
                  </a:lnTo>
                  <a:lnTo>
                    <a:pt x="18573" y="58340"/>
                  </a:lnTo>
                  <a:lnTo>
                    <a:pt x="18147" y="7167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16">
              <a:extLst>
                <a:ext uri="{FF2B5EF4-FFF2-40B4-BE49-F238E27FC236}">
                  <a16:creationId xmlns:a16="http://schemas.microsoft.com/office/drawing/2014/main" id="{704EF9DE-1D31-39F4-9FFD-B167372A0D51}"/>
                </a:ext>
              </a:extLst>
            </p:cNvPr>
            <p:cNvSpPr/>
            <p:nvPr/>
          </p:nvSpPr>
          <p:spPr>
            <a:xfrm>
              <a:off x="9462004" y="695635"/>
              <a:ext cx="0" cy="206932"/>
            </a:xfrm>
            <a:custGeom>
              <a:avLst/>
              <a:gdLst/>
              <a:ahLst/>
              <a:cxnLst/>
              <a:rect l="l" t="t" r="r" b="b"/>
              <a:pathLst>
                <a:path h="235289">
                  <a:moveTo>
                    <a:pt x="0" y="0"/>
                  </a:moveTo>
                  <a:lnTo>
                    <a:pt x="0" y="235289"/>
                  </a:lnTo>
                </a:path>
              </a:pathLst>
            </a:custGeom>
            <a:ln w="52861">
              <a:solidFill>
                <a:srgbClr val="0A7E36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17">
              <a:extLst>
                <a:ext uri="{FF2B5EF4-FFF2-40B4-BE49-F238E27FC236}">
                  <a16:creationId xmlns:a16="http://schemas.microsoft.com/office/drawing/2014/main" id="{9FDFB636-651C-09C1-C93D-D5ED902FC686}"/>
                </a:ext>
              </a:extLst>
            </p:cNvPr>
            <p:cNvSpPr/>
            <p:nvPr/>
          </p:nvSpPr>
          <p:spPr>
            <a:xfrm>
              <a:off x="9517096" y="774668"/>
              <a:ext cx="136127" cy="132138"/>
            </a:xfrm>
            <a:custGeom>
              <a:avLst/>
              <a:gdLst/>
              <a:ahLst/>
              <a:cxnLst/>
              <a:rect l="l" t="t" r="r" b="b"/>
              <a:pathLst>
                <a:path w="154782" h="150246">
                  <a:moveTo>
                    <a:pt x="63726" y="149715"/>
                  </a:moveTo>
                  <a:lnTo>
                    <a:pt x="77392" y="150246"/>
                  </a:lnTo>
                  <a:lnTo>
                    <a:pt x="93562" y="149488"/>
                  </a:lnTo>
                  <a:lnTo>
                    <a:pt x="108468" y="147062"/>
                  </a:lnTo>
                  <a:lnTo>
                    <a:pt x="121813" y="142738"/>
                  </a:lnTo>
                  <a:lnTo>
                    <a:pt x="133300" y="136287"/>
                  </a:lnTo>
                  <a:lnTo>
                    <a:pt x="142632" y="127479"/>
                  </a:lnTo>
                  <a:lnTo>
                    <a:pt x="149514" y="116086"/>
                  </a:lnTo>
                  <a:lnTo>
                    <a:pt x="153649" y="101877"/>
                  </a:lnTo>
                  <a:lnTo>
                    <a:pt x="154782" y="87595"/>
                  </a:lnTo>
                  <a:lnTo>
                    <a:pt x="154782" y="0"/>
                  </a:lnTo>
                  <a:lnTo>
                    <a:pt x="103187" y="0"/>
                  </a:lnTo>
                  <a:lnTo>
                    <a:pt x="103187" y="77674"/>
                  </a:lnTo>
                  <a:lnTo>
                    <a:pt x="101491" y="93122"/>
                  </a:lnTo>
                  <a:lnTo>
                    <a:pt x="94919" y="104024"/>
                  </a:lnTo>
                  <a:lnTo>
                    <a:pt x="81249" y="108984"/>
                  </a:lnTo>
                  <a:lnTo>
                    <a:pt x="77392" y="109141"/>
                  </a:lnTo>
                  <a:lnTo>
                    <a:pt x="62001" y="105563"/>
                  </a:lnTo>
                  <a:lnTo>
                    <a:pt x="54163" y="95759"/>
                  </a:lnTo>
                  <a:lnTo>
                    <a:pt x="51653" y="81125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87595"/>
                  </a:lnTo>
                  <a:lnTo>
                    <a:pt x="1597" y="104346"/>
                  </a:lnTo>
                  <a:lnTo>
                    <a:pt x="6190" y="118089"/>
                  </a:lnTo>
                  <a:lnTo>
                    <a:pt x="13483" y="129054"/>
                  </a:lnTo>
                  <a:lnTo>
                    <a:pt x="23180" y="137470"/>
                  </a:lnTo>
                  <a:lnTo>
                    <a:pt x="34984" y="143565"/>
                  </a:lnTo>
                  <a:lnTo>
                    <a:pt x="48598" y="147571"/>
                  </a:lnTo>
                  <a:lnTo>
                    <a:pt x="63726" y="14971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18">
              <a:extLst>
                <a:ext uri="{FF2B5EF4-FFF2-40B4-BE49-F238E27FC236}">
                  <a16:creationId xmlns:a16="http://schemas.microsoft.com/office/drawing/2014/main" id="{ECE808DC-8F8B-8430-B8F0-DC18A87822C4}"/>
                </a:ext>
              </a:extLst>
            </p:cNvPr>
            <p:cNvSpPr/>
            <p:nvPr/>
          </p:nvSpPr>
          <p:spPr>
            <a:xfrm>
              <a:off x="9664530" y="770432"/>
              <a:ext cx="84100" cy="136375"/>
            </a:xfrm>
            <a:custGeom>
              <a:avLst/>
              <a:gdLst/>
              <a:ahLst/>
              <a:cxnLst/>
              <a:rect l="l" t="t" r="r" b="b"/>
              <a:pathLst>
                <a:path w="95625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5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5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7" y="86177"/>
                  </a:lnTo>
                  <a:lnTo>
                    <a:pt x="160167" y="80792"/>
                  </a:lnTo>
                  <a:lnTo>
                    <a:pt x="159080" y="64843"/>
                  </a:lnTo>
                  <a:lnTo>
                    <a:pt x="155866" y="50387"/>
                  </a:lnTo>
                  <a:lnTo>
                    <a:pt x="150590" y="37531"/>
                  </a:lnTo>
                  <a:lnTo>
                    <a:pt x="143319" y="26382"/>
                  </a:lnTo>
                  <a:lnTo>
                    <a:pt x="134120" y="17048"/>
                  </a:lnTo>
                  <a:lnTo>
                    <a:pt x="123060" y="9636"/>
                  </a:lnTo>
                  <a:lnTo>
                    <a:pt x="110206" y="4253"/>
                  </a:lnTo>
                  <a:lnTo>
                    <a:pt x="95625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3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19">
              <a:extLst>
                <a:ext uri="{FF2B5EF4-FFF2-40B4-BE49-F238E27FC236}">
                  <a16:creationId xmlns:a16="http://schemas.microsoft.com/office/drawing/2014/main" id="{D0A2FC37-AB36-E51B-3580-FC2FF39EE9CF}"/>
                </a:ext>
              </a:extLst>
            </p:cNvPr>
            <p:cNvSpPr/>
            <p:nvPr/>
          </p:nvSpPr>
          <p:spPr>
            <a:xfrm>
              <a:off x="9826097" y="770426"/>
              <a:ext cx="134887" cy="322105"/>
            </a:xfrm>
            <a:custGeom>
              <a:avLst/>
              <a:gdLst/>
              <a:ahLst/>
              <a:cxnLst/>
              <a:rect l="l" t="t" r="r" b="b"/>
              <a:pathLst>
                <a:path w="153371" h="366245">
                  <a:moveTo>
                    <a:pt x="153371" y="150249"/>
                  </a:moveTo>
                  <a:lnTo>
                    <a:pt x="153371" y="60382"/>
                  </a:lnTo>
                  <a:lnTo>
                    <a:pt x="152205" y="44537"/>
                  </a:lnTo>
                  <a:lnTo>
                    <a:pt x="148585" y="30614"/>
                  </a:lnTo>
                  <a:lnTo>
                    <a:pt x="142333" y="18920"/>
                  </a:lnTo>
                  <a:lnTo>
                    <a:pt x="133267" y="9764"/>
                  </a:lnTo>
                  <a:lnTo>
                    <a:pt x="121207" y="3457"/>
                  </a:lnTo>
                  <a:lnTo>
                    <a:pt x="105973" y="307"/>
                  </a:lnTo>
                  <a:lnTo>
                    <a:pt x="98658" y="0"/>
                  </a:lnTo>
                  <a:lnTo>
                    <a:pt x="84906" y="1142"/>
                  </a:lnTo>
                  <a:lnTo>
                    <a:pt x="72903" y="4898"/>
                  </a:lnTo>
                  <a:lnTo>
                    <a:pt x="62380" y="11762"/>
                  </a:lnTo>
                  <a:lnTo>
                    <a:pt x="53066" y="22226"/>
                  </a:lnTo>
                  <a:lnTo>
                    <a:pt x="51595" y="23529"/>
                  </a:lnTo>
                  <a:lnTo>
                    <a:pt x="51595" y="4817"/>
                  </a:lnTo>
                  <a:lnTo>
                    <a:pt x="0" y="4817"/>
                  </a:lnTo>
                  <a:lnTo>
                    <a:pt x="0" y="366245"/>
                  </a:lnTo>
                  <a:lnTo>
                    <a:pt x="51595" y="366245"/>
                  </a:lnTo>
                  <a:lnTo>
                    <a:pt x="51595" y="74839"/>
                  </a:lnTo>
                  <a:lnTo>
                    <a:pt x="53372" y="59821"/>
                  </a:lnTo>
                  <a:lnTo>
                    <a:pt x="59627" y="48120"/>
                  </a:lnTo>
                  <a:lnTo>
                    <a:pt x="71746" y="41728"/>
                  </a:lnTo>
                  <a:lnTo>
                    <a:pt x="78530" y="41104"/>
                  </a:lnTo>
                  <a:lnTo>
                    <a:pt x="93656" y="45704"/>
                  </a:lnTo>
                  <a:lnTo>
                    <a:pt x="100252" y="56802"/>
                  </a:lnTo>
                  <a:lnTo>
                    <a:pt x="101811" y="70344"/>
                  </a:lnTo>
                  <a:lnTo>
                    <a:pt x="101775" y="150249"/>
                  </a:lnTo>
                  <a:lnTo>
                    <a:pt x="153371" y="15024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ject 20">
              <a:extLst>
                <a:ext uri="{FF2B5EF4-FFF2-40B4-BE49-F238E27FC236}">
                  <a16:creationId xmlns:a16="http://schemas.microsoft.com/office/drawing/2014/main" id="{45F8A73F-93F9-7BE3-D05F-B82E84B15A3D}"/>
                </a:ext>
              </a:extLst>
            </p:cNvPr>
            <p:cNvSpPr/>
            <p:nvPr/>
          </p:nvSpPr>
          <p:spPr>
            <a:xfrm>
              <a:off x="9970040" y="770432"/>
              <a:ext cx="101470" cy="136375"/>
            </a:xfrm>
            <a:custGeom>
              <a:avLst/>
              <a:gdLst/>
              <a:ahLst/>
              <a:cxnLst/>
              <a:rect l="l" t="t" r="r" b="b"/>
              <a:pathLst>
                <a:path w="115375" h="155063">
                  <a:moveTo>
                    <a:pt x="1142" y="64909"/>
                  </a:moveTo>
                  <a:lnTo>
                    <a:pt x="0" y="79089"/>
                  </a:lnTo>
                  <a:lnTo>
                    <a:pt x="1403" y="93844"/>
                  </a:lnTo>
                  <a:lnTo>
                    <a:pt x="5434" y="107453"/>
                  </a:lnTo>
                  <a:lnTo>
                    <a:pt x="11823" y="119729"/>
                  </a:lnTo>
                  <a:lnTo>
                    <a:pt x="20300" y="130485"/>
                  </a:lnTo>
                  <a:lnTo>
                    <a:pt x="30597" y="139532"/>
                  </a:lnTo>
                  <a:lnTo>
                    <a:pt x="42443" y="146684"/>
                  </a:lnTo>
                  <a:lnTo>
                    <a:pt x="55569" y="151753"/>
                  </a:lnTo>
                  <a:lnTo>
                    <a:pt x="69706" y="154550"/>
                  </a:lnTo>
                  <a:lnTo>
                    <a:pt x="79091" y="155063"/>
                  </a:lnTo>
                  <a:lnTo>
                    <a:pt x="91818" y="154148"/>
                  </a:lnTo>
                  <a:lnTo>
                    <a:pt x="104276" y="151314"/>
                  </a:lnTo>
                  <a:lnTo>
                    <a:pt x="115375" y="146841"/>
                  </a:lnTo>
                  <a:lnTo>
                    <a:pt x="115375" y="103183"/>
                  </a:lnTo>
                  <a:lnTo>
                    <a:pt x="104407" y="110056"/>
                  </a:lnTo>
                  <a:lnTo>
                    <a:pt x="91799" y="113036"/>
                  </a:lnTo>
                  <a:lnTo>
                    <a:pt x="74969" y="110489"/>
                  </a:lnTo>
                  <a:lnTo>
                    <a:pt x="63506" y="103158"/>
                  </a:lnTo>
                  <a:lnTo>
                    <a:pt x="56009" y="91908"/>
                  </a:lnTo>
                  <a:lnTo>
                    <a:pt x="53294" y="77532"/>
                  </a:lnTo>
                  <a:lnTo>
                    <a:pt x="53294" y="77389"/>
                  </a:lnTo>
                  <a:lnTo>
                    <a:pt x="56113" y="63186"/>
                  </a:lnTo>
                  <a:lnTo>
                    <a:pt x="63834" y="51864"/>
                  </a:lnTo>
                  <a:lnTo>
                    <a:pt x="75348" y="44448"/>
                  </a:lnTo>
                  <a:lnTo>
                    <a:pt x="88728" y="41954"/>
                  </a:lnTo>
                  <a:lnTo>
                    <a:pt x="101420" y="44350"/>
                  </a:lnTo>
                  <a:lnTo>
                    <a:pt x="112802" y="50337"/>
                  </a:lnTo>
                  <a:lnTo>
                    <a:pt x="115375" y="52161"/>
                  </a:lnTo>
                  <a:lnTo>
                    <a:pt x="115375" y="8503"/>
                  </a:lnTo>
                  <a:lnTo>
                    <a:pt x="103697" y="3458"/>
                  </a:lnTo>
                  <a:lnTo>
                    <a:pt x="91166" y="645"/>
                  </a:lnTo>
                  <a:lnTo>
                    <a:pt x="81360" y="0"/>
                  </a:lnTo>
                  <a:lnTo>
                    <a:pt x="66443" y="1189"/>
                  </a:lnTo>
                  <a:lnTo>
                    <a:pt x="52489" y="4657"/>
                  </a:lnTo>
                  <a:lnTo>
                    <a:pt x="39716" y="10254"/>
                  </a:lnTo>
                  <a:lnTo>
                    <a:pt x="28339" y="17829"/>
                  </a:lnTo>
                  <a:lnTo>
                    <a:pt x="18576" y="27232"/>
                  </a:lnTo>
                  <a:lnTo>
                    <a:pt x="10644" y="38313"/>
                  </a:lnTo>
                  <a:lnTo>
                    <a:pt x="4761" y="50922"/>
                  </a:lnTo>
                  <a:lnTo>
                    <a:pt x="1142" y="6490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21">
              <a:extLst>
                <a:ext uri="{FF2B5EF4-FFF2-40B4-BE49-F238E27FC236}">
                  <a16:creationId xmlns:a16="http://schemas.microsoft.com/office/drawing/2014/main" id="{9CB0F60A-B79E-3F66-83EE-9818C11B3D70}"/>
                </a:ext>
              </a:extLst>
            </p:cNvPr>
            <p:cNvSpPr/>
            <p:nvPr/>
          </p:nvSpPr>
          <p:spPr>
            <a:xfrm>
              <a:off x="10090215" y="770432"/>
              <a:ext cx="84101" cy="136375"/>
            </a:xfrm>
            <a:custGeom>
              <a:avLst/>
              <a:gdLst/>
              <a:ahLst/>
              <a:cxnLst/>
              <a:rect l="l" t="t" r="r" b="b"/>
              <a:pathLst>
                <a:path w="95626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6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6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8" y="86177"/>
                  </a:lnTo>
                  <a:lnTo>
                    <a:pt x="160168" y="80792"/>
                  </a:lnTo>
                  <a:lnTo>
                    <a:pt x="159082" y="64843"/>
                  </a:lnTo>
                  <a:lnTo>
                    <a:pt x="155867" y="50387"/>
                  </a:lnTo>
                  <a:lnTo>
                    <a:pt x="150591" y="37531"/>
                  </a:lnTo>
                  <a:lnTo>
                    <a:pt x="143320" y="26383"/>
                  </a:lnTo>
                  <a:lnTo>
                    <a:pt x="134121" y="17048"/>
                  </a:lnTo>
                  <a:lnTo>
                    <a:pt x="123061" y="9636"/>
                  </a:lnTo>
                  <a:lnTo>
                    <a:pt x="110207" y="4253"/>
                  </a:lnTo>
                  <a:lnTo>
                    <a:pt x="95626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4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2">
              <a:extLst>
                <a:ext uri="{FF2B5EF4-FFF2-40B4-BE49-F238E27FC236}">
                  <a16:creationId xmlns:a16="http://schemas.microsoft.com/office/drawing/2014/main" id="{CD298274-64B1-DF7B-BCE6-6024E6512786}"/>
                </a:ext>
              </a:extLst>
            </p:cNvPr>
            <p:cNvSpPr/>
            <p:nvPr/>
          </p:nvSpPr>
          <p:spPr>
            <a:xfrm>
              <a:off x="9046867" y="894437"/>
              <a:ext cx="196958" cy="200450"/>
            </a:xfrm>
            <a:custGeom>
              <a:avLst/>
              <a:gdLst/>
              <a:ahLst/>
              <a:cxnLst/>
              <a:rect l="l" t="t" r="r" b="b"/>
              <a:pathLst>
                <a:path w="223949" h="227919">
                  <a:moveTo>
                    <a:pt x="76248" y="165926"/>
                  </a:moveTo>
                  <a:lnTo>
                    <a:pt x="68076" y="154885"/>
                  </a:lnTo>
                  <a:lnTo>
                    <a:pt x="62248" y="142097"/>
                  </a:lnTo>
                  <a:lnTo>
                    <a:pt x="58818" y="128192"/>
                  </a:lnTo>
                  <a:lnTo>
                    <a:pt x="57830" y="115376"/>
                  </a:lnTo>
                  <a:lnTo>
                    <a:pt x="59029" y="101136"/>
                  </a:lnTo>
                  <a:lnTo>
                    <a:pt x="62608" y="87292"/>
                  </a:lnTo>
                  <a:lnTo>
                    <a:pt x="68541" y="74528"/>
                  </a:lnTo>
                  <a:lnTo>
                    <a:pt x="76801" y="63527"/>
                  </a:lnTo>
                  <a:lnTo>
                    <a:pt x="87364" y="54973"/>
                  </a:lnTo>
                  <a:lnTo>
                    <a:pt x="100202" y="49549"/>
                  </a:lnTo>
                  <a:lnTo>
                    <a:pt x="113393" y="47909"/>
                  </a:lnTo>
                  <a:lnTo>
                    <a:pt x="127322" y="49835"/>
                  </a:lnTo>
                  <a:lnTo>
                    <a:pt x="139271" y="55319"/>
                  </a:lnTo>
                  <a:lnTo>
                    <a:pt x="149091" y="63916"/>
                  </a:lnTo>
                  <a:lnTo>
                    <a:pt x="156635" y="75185"/>
                  </a:lnTo>
                  <a:lnTo>
                    <a:pt x="159599" y="81925"/>
                  </a:lnTo>
                  <a:lnTo>
                    <a:pt x="212328" y="59814"/>
                  </a:lnTo>
                  <a:lnTo>
                    <a:pt x="205560" y="47146"/>
                  </a:lnTo>
                  <a:lnTo>
                    <a:pt x="197668" y="35989"/>
                  </a:lnTo>
                  <a:lnTo>
                    <a:pt x="188698" y="26341"/>
                  </a:lnTo>
                  <a:lnTo>
                    <a:pt x="178700" y="18199"/>
                  </a:lnTo>
                  <a:lnTo>
                    <a:pt x="167719" y="11561"/>
                  </a:lnTo>
                  <a:lnTo>
                    <a:pt x="155806" y="6425"/>
                  </a:lnTo>
                  <a:lnTo>
                    <a:pt x="143006" y="2788"/>
                  </a:lnTo>
                  <a:lnTo>
                    <a:pt x="129367" y="648"/>
                  </a:lnTo>
                  <a:lnTo>
                    <a:pt x="115945" y="0"/>
                  </a:lnTo>
                  <a:lnTo>
                    <a:pt x="100288" y="817"/>
                  </a:lnTo>
                  <a:lnTo>
                    <a:pt x="85493" y="3227"/>
                  </a:lnTo>
                  <a:lnTo>
                    <a:pt x="71631" y="7170"/>
                  </a:lnTo>
                  <a:lnTo>
                    <a:pt x="58775" y="12582"/>
                  </a:lnTo>
                  <a:lnTo>
                    <a:pt x="46994" y="19404"/>
                  </a:lnTo>
                  <a:lnTo>
                    <a:pt x="36360" y="27572"/>
                  </a:lnTo>
                  <a:lnTo>
                    <a:pt x="26945" y="37027"/>
                  </a:lnTo>
                  <a:lnTo>
                    <a:pt x="18818" y="47705"/>
                  </a:lnTo>
                  <a:lnTo>
                    <a:pt x="12052" y="59546"/>
                  </a:lnTo>
                  <a:lnTo>
                    <a:pt x="6718" y="72489"/>
                  </a:lnTo>
                  <a:lnTo>
                    <a:pt x="2886" y="86470"/>
                  </a:lnTo>
                  <a:lnTo>
                    <a:pt x="628" y="101430"/>
                  </a:lnTo>
                  <a:lnTo>
                    <a:pt x="0" y="115092"/>
                  </a:lnTo>
                  <a:lnTo>
                    <a:pt x="867" y="130637"/>
                  </a:lnTo>
                  <a:lnTo>
                    <a:pt x="3415" y="145300"/>
                  </a:lnTo>
                  <a:lnTo>
                    <a:pt x="7567" y="159008"/>
                  </a:lnTo>
                  <a:lnTo>
                    <a:pt x="13243" y="171690"/>
                  </a:lnTo>
                  <a:lnTo>
                    <a:pt x="20365" y="183274"/>
                  </a:lnTo>
                  <a:lnTo>
                    <a:pt x="28854" y="193688"/>
                  </a:lnTo>
                  <a:lnTo>
                    <a:pt x="38633" y="202860"/>
                  </a:lnTo>
                  <a:lnTo>
                    <a:pt x="49621" y="210719"/>
                  </a:lnTo>
                  <a:lnTo>
                    <a:pt x="61741" y="217193"/>
                  </a:lnTo>
                  <a:lnTo>
                    <a:pt x="74913" y="222209"/>
                  </a:lnTo>
                  <a:lnTo>
                    <a:pt x="89061" y="225697"/>
                  </a:lnTo>
                  <a:lnTo>
                    <a:pt x="104104" y="227584"/>
                  </a:lnTo>
                  <a:lnTo>
                    <a:pt x="113958" y="227919"/>
                  </a:lnTo>
                  <a:lnTo>
                    <a:pt x="127666" y="227263"/>
                  </a:lnTo>
                  <a:lnTo>
                    <a:pt x="140861" y="225264"/>
                  </a:lnTo>
                  <a:lnTo>
                    <a:pt x="153459" y="221872"/>
                  </a:lnTo>
                  <a:lnTo>
                    <a:pt x="165379" y="217039"/>
                  </a:lnTo>
                  <a:lnTo>
                    <a:pt x="176537" y="210717"/>
                  </a:lnTo>
                  <a:lnTo>
                    <a:pt x="186853" y="202857"/>
                  </a:lnTo>
                  <a:lnTo>
                    <a:pt x="196242" y="193410"/>
                  </a:lnTo>
                  <a:lnTo>
                    <a:pt x="202123" y="185962"/>
                  </a:lnTo>
                  <a:lnTo>
                    <a:pt x="209400" y="174312"/>
                  </a:lnTo>
                  <a:lnTo>
                    <a:pt x="214829" y="162579"/>
                  </a:lnTo>
                  <a:lnTo>
                    <a:pt x="218687" y="150677"/>
                  </a:lnTo>
                  <a:lnTo>
                    <a:pt x="221254" y="138523"/>
                  </a:lnTo>
                  <a:lnTo>
                    <a:pt x="222806" y="126034"/>
                  </a:lnTo>
                  <a:lnTo>
                    <a:pt x="223622" y="113125"/>
                  </a:lnTo>
                  <a:lnTo>
                    <a:pt x="223949" y="101488"/>
                  </a:lnTo>
                  <a:lnTo>
                    <a:pt x="113677" y="101488"/>
                  </a:lnTo>
                  <a:lnTo>
                    <a:pt x="113677" y="145141"/>
                  </a:lnTo>
                  <a:lnTo>
                    <a:pt x="159034" y="145141"/>
                  </a:lnTo>
                  <a:lnTo>
                    <a:pt x="155348" y="159546"/>
                  </a:lnTo>
                  <a:lnTo>
                    <a:pt x="147697" y="170449"/>
                  </a:lnTo>
                  <a:lnTo>
                    <a:pt x="136737" y="177831"/>
                  </a:lnTo>
                  <a:lnTo>
                    <a:pt x="123121" y="181677"/>
                  </a:lnTo>
                  <a:lnTo>
                    <a:pt x="114242" y="182279"/>
                  </a:lnTo>
                  <a:lnTo>
                    <a:pt x="99388" y="180252"/>
                  </a:lnTo>
                  <a:lnTo>
                    <a:pt x="86704" y="174591"/>
                  </a:lnTo>
                  <a:lnTo>
                    <a:pt x="76248" y="165926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3">
              <a:extLst>
                <a:ext uri="{FF2B5EF4-FFF2-40B4-BE49-F238E27FC236}">
                  <a16:creationId xmlns:a16="http://schemas.microsoft.com/office/drawing/2014/main" id="{3F20213F-6F96-FFB9-43D0-BCF7E7426922}"/>
                </a:ext>
              </a:extLst>
            </p:cNvPr>
            <p:cNvSpPr/>
            <p:nvPr/>
          </p:nvSpPr>
          <p:spPr>
            <a:xfrm>
              <a:off x="9331100" y="956518"/>
              <a:ext cx="90222" cy="136375"/>
            </a:xfrm>
            <a:custGeom>
              <a:avLst/>
              <a:gdLst/>
              <a:ahLst/>
              <a:cxnLst/>
              <a:rect l="l" t="t" r="r" b="b"/>
              <a:pathLst>
                <a:path w="102586" h="155063">
                  <a:moveTo>
                    <a:pt x="87595" y="110271"/>
                  </a:moveTo>
                  <a:lnTo>
                    <a:pt x="72444" y="107302"/>
                  </a:lnTo>
                  <a:lnTo>
                    <a:pt x="84518" y="155022"/>
                  </a:lnTo>
                  <a:lnTo>
                    <a:pt x="87595" y="155063"/>
                  </a:lnTo>
                  <a:lnTo>
                    <a:pt x="102586" y="154077"/>
                  </a:lnTo>
                  <a:lnTo>
                    <a:pt x="98087" y="108941"/>
                  </a:lnTo>
                  <a:lnTo>
                    <a:pt x="87595" y="110271"/>
                  </a:lnTo>
                  <a:close/>
                </a:path>
                <a:path w="102586" h="155063">
                  <a:moveTo>
                    <a:pt x="45023" y="8691"/>
                  </a:moveTo>
                  <a:lnTo>
                    <a:pt x="32919" y="15318"/>
                  </a:lnTo>
                  <a:lnTo>
                    <a:pt x="22303" y="23727"/>
                  </a:lnTo>
                  <a:lnTo>
                    <a:pt x="13443" y="33868"/>
                  </a:lnTo>
                  <a:lnTo>
                    <a:pt x="6606" y="45691"/>
                  </a:lnTo>
                  <a:lnTo>
                    <a:pt x="2058" y="59146"/>
                  </a:lnTo>
                  <a:lnTo>
                    <a:pt x="68" y="74184"/>
                  </a:lnTo>
                  <a:lnTo>
                    <a:pt x="0" y="77673"/>
                  </a:lnTo>
                  <a:lnTo>
                    <a:pt x="1409" y="93062"/>
                  </a:lnTo>
                  <a:lnTo>
                    <a:pt x="5456" y="106860"/>
                  </a:lnTo>
                  <a:lnTo>
                    <a:pt x="11865" y="119020"/>
                  </a:lnTo>
                  <a:lnTo>
                    <a:pt x="20360" y="129497"/>
                  </a:lnTo>
                  <a:lnTo>
                    <a:pt x="30667" y="138244"/>
                  </a:lnTo>
                  <a:lnTo>
                    <a:pt x="42512" y="145216"/>
                  </a:lnTo>
                  <a:lnTo>
                    <a:pt x="55618" y="150367"/>
                  </a:lnTo>
                  <a:lnTo>
                    <a:pt x="69712" y="153651"/>
                  </a:lnTo>
                  <a:lnTo>
                    <a:pt x="84518" y="155022"/>
                  </a:lnTo>
                  <a:lnTo>
                    <a:pt x="72444" y="107302"/>
                  </a:lnTo>
                  <a:lnTo>
                    <a:pt x="61641" y="99204"/>
                  </a:lnTo>
                  <a:lnTo>
                    <a:pt x="55602" y="87188"/>
                  </a:lnTo>
                  <a:lnTo>
                    <a:pt x="54428" y="77673"/>
                  </a:lnTo>
                  <a:lnTo>
                    <a:pt x="57063" y="63978"/>
                  </a:lnTo>
                  <a:lnTo>
                    <a:pt x="64696" y="53011"/>
                  </a:lnTo>
                  <a:lnTo>
                    <a:pt x="76915" y="46242"/>
                  </a:lnTo>
                  <a:lnTo>
                    <a:pt x="87595" y="44787"/>
                  </a:lnTo>
                  <a:lnTo>
                    <a:pt x="102689" y="47875"/>
                  </a:lnTo>
                  <a:lnTo>
                    <a:pt x="113475" y="56158"/>
                  </a:lnTo>
                  <a:lnTo>
                    <a:pt x="119541" y="68166"/>
                  </a:lnTo>
                  <a:lnTo>
                    <a:pt x="120761" y="77673"/>
                  </a:lnTo>
                  <a:lnTo>
                    <a:pt x="118103" y="91615"/>
                  </a:lnTo>
                  <a:lnTo>
                    <a:pt x="110407" y="102442"/>
                  </a:lnTo>
                  <a:lnTo>
                    <a:pt x="98087" y="108941"/>
                  </a:lnTo>
                  <a:lnTo>
                    <a:pt x="102586" y="154077"/>
                  </a:lnTo>
                  <a:lnTo>
                    <a:pt x="116887" y="151157"/>
                  </a:lnTo>
                  <a:lnTo>
                    <a:pt x="130230" y="146352"/>
                  </a:lnTo>
                  <a:lnTo>
                    <a:pt x="142345" y="139717"/>
                  </a:lnTo>
                  <a:lnTo>
                    <a:pt x="152966" y="131304"/>
                  </a:lnTo>
                  <a:lnTo>
                    <a:pt x="161823" y="121164"/>
                  </a:lnTo>
                  <a:lnTo>
                    <a:pt x="168648" y="109351"/>
                  </a:lnTo>
                  <a:lnTo>
                    <a:pt x="173174" y="95917"/>
                  </a:lnTo>
                  <a:lnTo>
                    <a:pt x="175130" y="80913"/>
                  </a:lnTo>
                  <a:lnTo>
                    <a:pt x="175190" y="77673"/>
                  </a:lnTo>
                  <a:lnTo>
                    <a:pt x="173793" y="62296"/>
                  </a:lnTo>
                  <a:lnTo>
                    <a:pt x="169781" y="48491"/>
                  </a:lnTo>
                  <a:lnTo>
                    <a:pt x="163421" y="36308"/>
                  </a:lnTo>
                  <a:lnTo>
                    <a:pt x="154981" y="25795"/>
                  </a:lnTo>
                  <a:lnTo>
                    <a:pt x="144726" y="17004"/>
                  </a:lnTo>
                  <a:lnTo>
                    <a:pt x="132924" y="9983"/>
                  </a:lnTo>
                  <a:lnTo>
                    <a:pt x="119842" y="4784"/>
                  </a:lnTo>
                  <a:lnTo>
                    <a:pt x="105748" y="1455"/>
                  </a:lnTo>
                  <a:lnTo>
                    <a:pt x="90908" y="47"/>
                  </a:lnTo>
                  <a:lnTo>
                    <a:pt x="87595" y="0"/>
                  </a:lnTo>
                  <a:lnTo>
                    <a:pt x="72628" y="982"/>
                  </a:lnTo>
                  <a:lnTo>
                    <a:pt x="58349" y="3896"/>
                  </a:lnTo>
                  <a:lnTo>
                    <a:pt x="45023" y="869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24">
              <a:extLst>
                <a:ext uri="{FF2B5EF4-FFF2-40B4-BE49-F238E27FC236}">
                  <a16:creationId xmlns:a16="http://schemas.microsoft.com/office/drawing/2014/main" id="{B222ED76-D249-66E5-6BF4-315BDD5BDF8C}"/>
                </a:ext>
              </a:extLst>
            </p:cNvPr>
            <p:cNvSpPr/>
            <p:nvPr/>
          </p:nvSpPr>
          <p:spPr>
            <a:xfrm>
              <a:off x="9496643" y="881720"/>
              <a:ext cx="149089" cy="211172"/>
            </a:xfrm>
            <a:custGeom>
              <a:avLst/>
              <a:gdLst/>
              <a:ahLst/>
              <a:cxnLst/>
              <a:rect l="l" t="t" r="r" b="b"/>
              <a:pathLst>
                <a:path w="169520" h="240110">
                  <a:moveTo>
                    <a:pt x="51595" y="235289"/>
                  </a:moveTo>
                  <a:lnTo>
                    <a:pt x="51595" y="219132"/>
                  </a:lnTo>
                  <a:lnTo>
                    <a:pt x="52160" y="219132"/>
                  </a:lnTo>
                  <a:lnTo>
                    <a:pt x="61003" y="228850"/>
                  </a:lnTo>
                  <a:lnTo>
                    <a:pt x="57106" y="184250"/>
                  </a:lnTo>
                  <a:lnTo>
                    <a:pt x="51067" y="172234"/>
                  </a:lnTo>
                  <a:lnTo>
                    <a:pt x="49893" y="162720"/>
                  </a:lnTo>
                  <a:lnTo>
                    <a:pt x="52528" y="149025"/>
                  </a:lnTo>
                  <a:lnTo>
                    <a:pt x="60161" y="138057"/>
                  </a:lnTo>
                  <a:lnTo>
                    <a:pt x="72380" y="131288"/>
                  </a:lnTo>
                  <a:lnTo>
                    <a:pt x="83059" y="129834"/>
                  </a:lnTo>
                  <a:lnTo>
                    <a:pt x="98153" y="132922"/>
                  </a:lnTo>
                  <a:lnTo>
                    <a:pt x="108939" y="141205"/>
                  </a:lnTo>
                  <a:lnTo>
                    <a:pt x="115006" y="153212"/>
                  </a:lnTo>
                  <a:lnTo>
                    <a:pt x="116670" y="87783"/>
                  </a:lnTo>
                  <a:lnTo>
                    <a:pt x="102287" y="85252"/>
                  </a:lnTo>
                  <a:lnTo>
                    <a:pt x="96667" y="85046"/>
                  </a:lnTo>
                  <a:lnTo>
                    <a:pt x="83643" y="86313"/>
                  </a:lnTo>
                  <a:lnTo>
                    <a:pt x="71104" y="90131"/>
                  </a:lnTo>
                  <a:lnTo>
                    <a:pt x="59766" y="96533"/>
                  </a:lnTo>
                  <a:lnTo>
                    <a:pt x="51595" y="104039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235289"/>
                  </a:lnTo>
                  <a:lnTo>
                    <a:pt x="51595" y="235289"/>
                  </a:lnTo>
                  <a:close/>
                </a:path>
                <a:path w="169520" h="240110">
                  <a:moveTo>
                    <a:pt x="115006" y="153212"/>
                  </a:moveTo>
                  <a:lnTo>
                    <a:pt x="116226" y="162720"/>
                  </a:lnTo>
                  <a:lnTo>
                    <a:pt x="113568" y="176661"/>
                  </a:lnTo>
                  <a:lnTo>
                    <a:pt x="105872" y="187488"/>
                  </a:lnTo>
                  <a:lnTo>
                    <a:pt x="93552" y="193988"/>
                  </a:lnTo>
                  <a:lnTo>
                    <a:pt x="83059" y="195318"/>
                  </a:lnTo>
                  <a:lnTo>
                    <a:pt x="67908" y="192349"/>
                  </a:lnTo>
                  <a:lnTo>
                    <a:pt x="57106" y="184250"/>
                  </a:lnTo>
                  <a:lnTo>
                    <a:pt x="61003" y="228850"/>
                  </a:lnTo>
                  <a:lnTo>
                    <a:pt x="72266" y="235479"/>
                  </a:lnTo>
                  <a:lnTo>
                    <a:pt x="85012" y="239170"/>
                  </a:lnTo>
                  <a:lnTo>
                    <a:pt x="96098" y="240110"/>
                  </a:lnTo>
                  <a:lnTo>
                    <a:pt x="110966" y="238646"/>
                  </a:lnTo>
                  <a:lnTo>
                    <a:pt x="124538" y="234454"/>
                  </a:lnTo>
                  <a:lnTo>
                    <a:pt x="136644" y="227829"/>
                  </a:lnTo>
                  <a:lnTo>
                    <a:pt x="147116" y="219068"/>
                  </a:lnTo>
                  <a:lnTo>
                    <a:pt x="155787" y="208470"/>
                  </a:lnTo>
                  <a:lnTo>
                    <a:pt x="162487" y="196329"/>
                  </a:lnTo>
                  <a:lnTo>
                    <a:pt x="167048" y="182942"/>
                  </a:lnTo>
                  <a:lnTo>
                    <a:pt x="169302" y="168608"/>
                  </a:lnTo>
                  <a:lnTo>
                    <a:pt x="169520" y="162435"/>
                  </a:lnTo>
                  <a:lnTo>
                    <a:pt x="168273" y="147802"/>
                  </a:lnTo>
                  <a:lnTo>
                    <a:pt x="164645" y="133985"/>
                  </a:lnTo>
                  <a:lnTo>
                    <a:pt x="158803" y="121287"/>
                  </a:lnTo>
                  <a:lnTo>
                    <a:pt x="150917" y="110013"/>
                  </a:lnTo>
                  <a:lnTo>
                    <a:pt x="141153" y="100468"/>
                  </a:lnTo>
                  <a:lnTo>
                    <a:pt x="129682" y="92956"/>
                  </a:lnTo>
                  <a:lnTo>
                    <a:pt x="116670" y="87783"/>
                  </a:lnTo>
                  <a:lnTo>
                    <a:pt x="115006" y="153212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25">
              <a:extLst>
                <a:ext uri="{FF2B5EF4-FFF2-40B4-BE49-F238E27FC236}">
                  <a16:creationId xmlns:a16="http://schemas.microsoft.com/office/drawing/2014/main" id="{BC54204D-0CA7-C2E5-3C10-4C6A129C4024}"/>
                </a:ext>
              </a:extLst>
            </p:cNvPr>
            <p:cNvSpPr/>
            <p:nvPr/>
          </p:nvSpPr>
          <p:spPr>
            <a:xfrm>
              <a:off x="9658957" y="956518"/>
              <a:ext cx="104137" cy="136375"/>
            </a:xfrm>
            <a:custGeom>
              <a:avLst/>
              <a:gdLst/>
              <a:ahLst/>
              <a:cxnLst/>
              <a:rect l="l" t="t" r="r" b="b"/>
              <a:pathLst>
                <a:path w="118408" h="155063">
                  <a:moveTo>
                    <a:pt x="53294" y="77673"/>
                  </a:moveTo>
                  <a:lnTo>
                    <a:pt x="55929" y="63978"/>
                  </a:lnTo>
                  <a:lnTo>
                    <a:pt x="63561" y="53011"/>
                  </a:lnTo>
                  <a:lnTo>
                    <a:pt x="75781" y="46242"/>
                  </a:lnTo>
                  <a:lnTo>
                    <a:pt x="86461" y="44787"/>
                  </a:lnTo>
                  <a:lnTo>
                    <a:pt x="101555" y="47875"/>
                  </a:lnTo>
                  <a:lnTo>
                    <a:pt x="112341" y="56158"/>
                  </a:lnTo>
                  <a:lnTo>
                    <a:pt x="118408" y="68165"/>
                  </a:lnTo>
                  <a:lnTo>
                    <a:pt x="117929" y="4817"/>
                  </a:lnTo>
                  <a:lnTo>
                    <a:pt x="117929" y="18992"/>
                  </a:lnTo>
                  <a:lnTo>
                    <a:pt x="108295" y="10369"/>
                  </a:lnTo>
                  <a:lnTo>
                    <a:pt x="96713" y="4354"/>
                  </a:lnTo>
                  <a:lnTo>
                    <a:pt x="83988" y="917"/>
                  </a:lnTo>
                  <a:lnTo>
                    <a:pt x="72853" y="0"/>
                  </a:lnTo>
                  <a:lnTo>
                    <a:pt x="58006" y="1479"/>
                  </a:lnTo>
                  <a:lnTo>
                    <a:pt x="44468" y="5712"/>
                  </a:lnTo>
                  <a:lnTo>
                    <a:pt x="53294" y="77673"/>
                  </a:lnTo>
                  <a:close/>
                </a:path>
                <a:path w="118408" h="155063">
                  <a:moveTo>
                    <a:pt x="172" y="71914"/>
                  </a:moveTo>
                  <a:lnTo>
                    <a:pt x="0" y="77388"/>
                  </a:lnTo>
                  <a:lnTo>
                    <a:pt x="1255" y="91951"/>
                  </a:lnTo>
                  <a:lnTo>
                    <a:pt x="4903" y="105729"/>
                  </a:lnTo>
                  <a:lnTo>
                    <a:pt x="10766" y="118416"/>
                  </a:lnTo>
                  <a:lnTo>
                    <a:pt x="18669" y="129706"/>
                  </a:lnTo>
                  <a:lnTo>
                    <a:pt x="28433" y="139296"/>
                  </a:lnTo>
                  <a:lnTo>
                    <a:pt x="39882" y="146879"/>
                  </a:lnTo>
                  <a:lnTo>
                    <a:pt x="52839" y="152149"/>
                  </a:lnTo>
                  <a:lnTo>
                    <a:pt x="67127" y="154802"/>
                  </a:lnTo>
                  <a:lnTo>
                    <a:pt x="73422" y="155063"/>
                  </a:lnTo>
                  <a:lnTo>
                    <a:pt x="86733" y="153707"/>
                  </a:lnTo>
                  <a:lnTo>
                    <a:pt x="99365" y="149538"/>
                  </a:lnTo>
                  <a:lnTo>
                    <a:pt x="110293" y="142406"/>
                  </a:lnTo>
                  <a:lnTo>
                    <a:pt x="117360" y="134085"/>
                  </a:lnTo>
                  <a:lnTo>
                    <a:pt x="117929" y="134085"/>
                  </a:lnTo>
                  <a:lnTo>
                    <a:pt x="117929" y="150242"/>
                  </a:lnTo>
                  <a:lnTo>
                    <a:pt x="169520" y="150242"/>
                  </a:lnTo>
                  <a:lnTo>
                    <a:pt x="169520" y="4817"/>
                  </a:lnTo>
                  <a:lnTo>
                    <a:pt x="117929" y="4817"/>
                  </a:lnTo>
                  <a:lnTo>
                    <a:pt x="118408" y="68165"/>
                  </a:lnTo>
                  <a:lnTo>
                    <a:pt x="119628" y="77673"/>
                  </a:lnTo>
                  <a:lnTo>
                    <a:pt x="116970" y="91614"/>
                  </a:lnTo>
                  <a:lnTo>
                    <a:pt x="109273" y="102441"/>
                  </a:lnTo>
                  <a:lnTo>
                    <a:pt x="96954" y="108941"/>
                  </a:lnTo>
                  <a:lnTo>
                    <a:pt x="86461" y="110271"/>
                  </a:lnTo>
                  <a:lnTo>
                    <a:pt x="71310" y="107302"/>
                  </a:lnTo>
                  <a:lnTo>
                    <a:pt x="60507" y="99204"/>
                  </a:lnTo>
                  <a:lnTo>
                    <a:pt x="54468" y="87188"/>
                  </a:lnTo>
                  <a:lnTo>
                    <a:pt x="53294" y="77673"/>
                  </a:lnTo>
                  <a:lnTo>
                    <a:pt x="44468" y="5712"/>
                  </a:lnTo>
                  <a:lnTo>
                    <a:pt x="32409" y="12397"/>
                  </a:lnTo>
                  <a:lnTo>
                    <a:pt x="21996" y="21227"/>
                  </a:lnTo>
                  <a:lnTo>
                    <a:pt x="13397" y="31898"/>
                  </a:lnTo>
                  <a:lnTo>
                    <a:pt x="6781" y="44106"/>
                  </a:lnTo>
                  <a:lnTo>
                    <a:pt x="2317" y="57546"/>
                  </a:lnTo>
                  <a:lnTo>
                    <a:pt x="172" y="71914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26">
              <a:extLst>
                <a:ext uri="{FF2B5EF4-FFF2-40B4-BE49-F238E27FC236}">
                  <a16:creationId xmlns:a16="http://schemas.microsoft.com/office/drawing/2014/main" id="{9C241555-2EDB-7686-9147-F11935C19691}"/>
                </a:ext>
              </a:extLst>
            </p:cNvPr>
            <p:cNvSpPr/>
            <p:nvPr/>
          </p:nvSpPr>
          <p:spPr>
            <a:xfrm>
              <a:off x="9044283" y="1128587"/>
              <a:ext cx="37629" cy="51348"/>
            </a:xfrm>
            <a:custGeom>
              <a:avLst/>
              <a:gdLst/>
              <a:ahLst/>
              <a:cxnLst/>
              <a:rect l="l" t="t" r="r" b="b"/>
              <a:pathLst>
                <a:path w="42786" h="58385">
                  <a:moveTo>
                    <a:pt x="0" y="58385"/>
                  </a:moveTo>
                  <a:lnTo>
                    <a:pt x="42786" y="58385"/>
                  </a:lnTo>
                  <a:lnTo>
                    <a:pt x="42786" y="47376"/>
                  </a:lnTo>
                  <a:lnTo>
                    <a:pt x="13511" y="47376"/>
                  </a:lnTo>
                  <a:lnTo>
                    <a:pt x="13511" y="0"/>
                  </a:lnTo>
                  <a:lnTo>
                    <a:pt x="0" y="0"/>
                  </a:lnTo>
                  <a:lnTo>
                    <a:pt x="0" y="5838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27">
              <a:extLst>
                <a:ext uri="{FF2B5EF4-FFF2-40B4-BE49-F238E27FC236}">
                  <a16:creationId xmlns:a16="http://schemas.microsoft.com/office/drawing/2014/main" id="{AE009588-75EA-3F09-4533-41F24AF880EB}"/>
                </a:ext>
              </a:extLst>
            </p:cNvPr>
            <p:cNvSpPr/>
            <p:nvPr/>
          </p:nvSpPr>
          <p:spPr>
            <a:xfrm>
              <a:off x="9086385" y="1122207"/>
              <a:ext cx="12835" cy="57727"/>
            </a:xfrm>
            <a:custGeom>
              <a:avLst/>
              <a:gdLst/>
              <a:ahLst/>
              <a:cxnLst/>
              <a:rect l="l" t="t" r="r" b="b"/>
              <a:pathLst>
                <a:path w="14594" h="65638">
                  <a:moveTo>
                    <a:pt x="1584" y="20768"/>
                  </a:moveTo>
                  <a:lnTo>
                    <a:pt x="1584" y="65638"/>
                  </a:lnTo>
                  <a:lnTo>
                    <a:pt x="14594" y="65638"/>
                  </a:lnTo>
                  <a:lnTo>
                    <a:pt x="14594" y="20768"/>
                  </a:lnTo>
                  <a:lnTo>
                    <a:pt x="1584" y="20768"/>
                  </a:lnTo>
                  <a:close/>
                </a:path>
                <a:path w="14594" h="65638">
                  <a:moveTo>
                    <a:pt x="16178" y="7005"/>
                  </a:moveTo>
                  <a:lnTo>
                    <a:pt x="16178" y="3002"/>
                  </a:lnTo>
                  <a:lnTo>
                    <a:pt x="12928" y="0"/>
                  </a:lnTo>
                  <a:lnTo>
                    <a:pt x="3251" y="0"/>
                  </a:lnTo>
                  <a:lnTo>
                    <a:pt x="0" y="3167"/>
                  </a:lnTo>
                  <a:lnTo>
                    <a:pt x="0" y="11343"/>
                  </a:lnTo>
                  <a:lnTo>
                    <a:pt x="3251" y="14511"/>
                  </a:lnTo>
                  <a:lnTo>
                    <a:pt x="12928" y="14511"/>
                  </a:lnTo>
                  <a:lnTo>
                    <a:pt x="16178" y="11343"/>
                  </a:lnTo>
                  <a:lnTo>
                    <a:pt x="16178" y="70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28">
              <a:extLst>
                <a:ext uri="{FF2B5EF4-FFF2-40B4-BE49-F238E27FC236}">
                  <a16:creationId xmlns:a16="http://schemas.microsoft.com/office/drawing/2014/main" id="{F38BAD8D-C801-CA0D-BE83-E25E20D7D1E8}"/>
                </a:ext>
              </a:extLst>
            </p:cNvPr>
            <p:cNvSpPr/>
            <p:nvPr/>
          </p:nvSpPr>
          <p:spPr>
            <a:xfrm>
              <a:off x="9103994" y="1140473"/>
              <a:ext cx="45038" cy="39462"/>
            </a:xfrm>
            <a:custGeom>
              <a:avLst/>
              <a:gdLst/>
              <a:ahLst/>
              <a:cxnLst/>
              <a:rect l="l" t="t" r="r" b="b"/>
              <a:pathLst>
                <a:path w="51210" h="44870">
                  <a:moveTo>
                    <a:pt x="51210" y="0"/>
                  </a:moveTo>
                  <a:lnTo>
                    <a:pt x="38699" y="0"/>
                  </a:lnTo>
                  <a:lnTo>
                    <a:pt x="25854" y="30524"/>
                  </a:lnTo>
                  <a:lnTo>
                    <a:pt x="13427" y="0"/>
                  </a:lnTo>
                  <a:lnTo>
                    <a:pt x="0" y="0"/>
                  </a:lnTo>
                  <a:lnTo>
                    <a:pt x="18849" y="44870"/>
                  </a:lnTo>
                  <a:lnTo>
                    <a:pt x="32277" y="44870"/>
                  </a:lnTo>
                  <a:lnTo>
                    <a:pt x="51210" y="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29">
              <a:extLst>
                <a:ext uri="{FF2B5EF4-FFF2-40B4-BE49-F238E27FC236}">
                  <a16:creationId xmlns:a16="http://schemas.microsoft.com/office/drawing/2014/main" id="{CA76EE0A-45DA-CA6A-4CC1-AA4B87B01939}"/>
                </a:ext>
              </a:extLst>
            </p:cNvPr>
            <p:cNvSpPr/>
            <p:nvPr/>
          </p:nvSpPr>
          <p:spPr>
            <a:xfrm>
              <a:off x="9149690" y="1139883"/>
              <a:ext cx="41593" cy="40637"/>
            </a:xfrm>
            <a:custGeom>
              <a:avLst/>
              <a:gdLst/>
              <a:ahLst/>
              <a:cxnLst/>
              <a:rect l="l" t="t" r="r" b="b"/>
              <a:pathLst>
                <a:path w="47293" h="46206">
                  <a:moveTo>
                    <a:pt x="44122" y="38952"/>
                  </a:moveTo>
                  <a:lnTo>
                    <a:pt x="37199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2" y="35780"/>
                  </a:lnTo>
                  <a:lnTo>
                    <a:pt x="14345" y="32360"/>
                  </a:lnTo>
                  <a:lnTo>
                    <a:pt x="13097" y="26774"/>
                  </a:lnTo>
                  <a:lnTo>
                    <a:pt x="12928" y="19184"/>
                  </a:lnTo>
                  <a:lnTo>
                    <a:pt x="13845" y="13428"/>
                  </a:lnTo>
                  <a:lnTo>
                    <a:pt x="10150" y="3900"/>
                  </a:lnTo>
                  <a:lnTo>
                    <a:pt x="1632" y="14282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7" y="46206"/>
                  </a:lnTo>
                  <a:lnTo>
                    <a:pt x="33696" y="46206"/>
                  </a:lnTo>
                  <a:lnTo>
                    <a:pt x="39952" y="43704"/>
                  </a:lnTo>
                  <a:lnTo>
                    <a:pt x="44122" y="38952"/>
                  </a:lnTo>
                  <a:close/>
                </a:path>
                <a:path w="47293" h="46206">
                  <a:moveTo>
                    <a:pt x="24023" y="9842"/>
                  </a:moveTo>
                  <a:lnTo>
                    <a:pt x="29862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8" y="19184"/>
                  </a:lnTo>
                  <a:lnTo>
                    <a:pt x="13097" y="26774"/>
                  </a:lnTo>
                  <a:lnTo>
                    <a:pt x="47042" y="26774"/>
                  </a:lnTo>
                  <a:lnTo>
                    <a:pt x="47293" y="23271"/>
                  </a:lnTo>
                  <a:lnTo>
                    <a:pt x="43173" y="9269"/>
                  </a:lnTo>
                  <a:lnTo>
                    <a:pt x="32454" y="1358"/>
                  </a:lnTo>
                  <a:lnTo>
                    <a:pt x="23940" y="0"/>
                  </a:lnTo>
                  <a:lnTo>
                    <a:pt x="10150" y="3900"/>
                  </a:lnTo>
                  <a:lnTo>
                    <a:pt x="13845" y="13428"/>
                  </a:lnTo>
                  <a:lnTo>
                    <a:pt x="18101" y="9842"/>
                  </a:lnTo>
                  <a:lnTo>
                    <a:pt x="24023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bject 30">
              <a:extLst>
                <a:ext uri="{FF2B5EF4-FFF2-40B4-BE49-F238E27FC236}">
                  <a16:creationId xmlns:a16="http://schemas.microsoft.com/office/drawing/2014/main" id="{D83BDC95-71B6-AEBF-53CF-E02DB09B73C7}"/>
                </a:ext>
              </a:extLst>
            </p:cNvPr>
            <p:cNvSpPr/>
            <p:nvPr/>
          </p:nvSpPr>
          <p:spPr>
            <a:xfrm>
              <a:off x="9213364" y="1128587"/>
              <a:ext cx="51712" cy="51348"/>
            </a:xfrm>
            <a:custGeom>
              <a:avLst/>
              <a:gdLst/>
              <a:ahLst/>
              <a:cxnLst/>
              <a:rect l="l" t="t" r="r" b="b"/>
              <a:pathLst>
                <a:path w="58798" h="58385">
                  <a:moveTo>
                    <a:pt x="22600" y="37533"/>
                  </a:moveTo>
                  <a:lnTo>
                    <a:pt x="22600" y="58385"/>
                  </a:lnTo>
                  <a:lnTo>
                    <a:pt x="36111" y="58385"/>
                  </a:lnTo>
                  <a:lnTo>
                    <a:pt x="36111" y="37699"/>
                  </a:lnTo>
                  <a:lnTo>
                    <a:pt x="58798" y="0"/>
                  </a:lnTo>
                  <a:lnTo>
                    <a:pt x="45535" y="0"/>
                  </a:lnTo>
                  <a:lnTo>
                    <a:pt x="29941" y="25942"/>
                  </a:lnTo>
                  <a:lnTo>
                    <a:pt x="14345" y="0"/>
                  </a:lnTo>
                  <a:lnTo>
                    <a:pt x="0" y="0"/>
                  </a:lnTo>
                  <a:lnTo>
                    <a:pt x="22600" y="3753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bject 31">
              <a:extLst>
                <a:ext uri="{FF2B5EF4-FFF2-40B4-BE49-F238E27FC236}">
                  <a16:creationId xmlns:a16="http://schemas.microsoft.com/office/drawing/2014/main" id="{1CE0F078-45AB-B987-0141-A86FA6C4DBD9}"/>
                </a:ext>
              </a:extLst>
            </p:cNvPr>
            <p:cNvSpPr/>
            <p:nvPr/>
          </p:nvSpPr>
          <p:spPr>
            <a:xfrm>
              <a:off x="9261920" y="1139883"/>
              <a:ext cx="43354" cy="40637"/>
            </a:xfrm>
            <a:custGeom>
              <a:avLst/>
              <a:gdLst/>
              <a:ahLst/>
              <a:cxnLst/>
              <a:rect l="l" t="t" r="r" b="b"/>
              <a:pathLst>
                <a:path w="49295" h="46206">
                  <a:moveTo>
                    <a:pt x="18183" y="10678"/>
                  </a:moveTo>
                  <a:lnTo>
                    <a:pt x="31193" y="10678"/>
                  </a:lnTo>
                  <a:lnTo>
                    <a:pt x="36114" y="15346"/>
                  </a:lnTo>
                  <a:lnTo>
                    <a:pt x="36114" y="30859"/>
                  </a:lnTo>
                  <a:lnTo>
                    <a:pt x="31193" y="35532"/>
                  </a:lnTo>
                  <a:lnTo>
                    <a:pt x="24688" y="35532"/>
                  </a:lnTo>
                  <a:lnTo>
                    <a:pt x="24688" y="46206"/>
                  </a:lnTo>
                  <a:lnTo>
                    <a:pt x="38782" y="42434"/>
                  </a:lnTo>
                  <a:lnTo>
                    <a:pt x="47492" y="32328"/>
                  </a:lnTo>
                  <a:lnTo>
                    <a:pt x="49295" y="23105"/>
                  </a:lnTo>
                  <a:lnTo>
                    <a:pt x="45244" y="9820"/>
                  </a:lnTo>
                  <a:lnTo>
                    <a:pt x="34461" y="1677"/>
                  </a:lnTo>
                  <a:lnTo>
                    <a:pt x="24688" y="0"/>
                  </a:lnTo>
                  <a:lnTo>
                    <a:pt x="10590" y="3759"/>
                  </a:lnTo>
                  <a:lnTo>
                    <a:pt x="1835" y="13834"/>
                  </a:lnTo>
                  <a:lnTo>
                    <a:pt x="0" y="23105"/>
                  </a:lnTo>
                  <a:lnTo>
                    <a:pt x="4063" y="36370"/>
                  </a:lnTo>
                  <a:lnTo>
                    <a:pt x="14857" y="44513"/>
                  </a:lnTo>
                  <a:lnTo>
                    <a:pt x="13180" y="30859"/>
                  </a:lnTo>
                  <a:lnTo>
                    <a:pt x="13180" y="15346"/>
                  </a:lnTo>
                  <a:lnTo>
                    <a:pt x="18183" y="10678"/>
                  </a:lnTo>
                  <a:close/>
                </a:path>
                <a:path w="49295" h="46206">
                  <a:moveTo>
                    <a:pt x="18183" y="35532"/>
                  </a:moveTo>
                  <a:lnTo>
                    <a:pt x="13180" y="30859"/>
                  </a:lnTo>
                  <a:lnTo>
                    <a:pt x="14857" y="44513"/>
                  </a:lnTo>
                  <a:lnTo>
                    <a:pt x="24688" y="46206"/>
                  </a:lnTo>
                  <a:lnTo>
                    <a:pt x="24688" y="35532"/>
                  </a:lnTo>
                  <a:lnTo>
                    <a:pt x="18183" y="3553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bject 32">
              <a:extLst>
                <a:ext uri="{FF2B5EF4-FFF2-40B4-BE49-F238E27FC236}">
                  <a16:creationId xmlns:a16="http://schemas.microsoft.com/office/drawing/2014/main" id="{CD37ACF3-1221-0B64-2017-AA5E6ABE2783}"/>
                </a:ext>
              </a:extLst>
            </p:cNvPr>
            <p:cNvSpPr/>
            <p:nvPr/>
          </p:nvSpPr>
          <p:spPr>
            <a:xfrm>
              <a:off x="9312682" y="1140473"/>
              <a:ext cx="39975" cy="40047"/>
            </a:xfrm>
            <a:custGeom>
              <a:avLst/>
              <a:gdLst/>
              <a:ahLst/>
              <a:cxnLst/>
              <a:rect l="l" t="t" r="r" b="b"/>
              <a:pathLst>
                <a:path w="45453" h="45535">
                  <a:moveTo>
                    <a:pt x="13009" y="30941"/>
                  </a:moveTo>
                  <a:lnTo>
                    <a:pt x="13009" y="0"/>
                  </a:lnTo>
                  <a:lnTo>
                    <a:pt x="0" y="0"/>
                  </a:lnTo>
                  <a:lnTo>
                    <a:pt x="0" y="25354"/>
                  </a:lnTo>
                  <a:lnTo>
                    <a:pt x="4510" y="39724"/>
                  </a:lnTo>
                  <a:lnTo>
                    <a:pt x="16298" y="45388"/>
                  </a:lnTo>
                  <a:lnTo>
                    <a:pt x="19180" y="45535"/>
                  </a:lnTo>
                  <a:lnTo>
                    <a:pt x="24684" y="45535"/>
                  </a:lnTo>
                  <a:lnTo>
                    <a:pt x="29688" y="43451"/>
                  </a:lnTo>
                  <a:lnTo>
                    <a:pt x="33108" y="39531"/>
                  </a:lnTo>
                  <a:lnTo>
                    <a:pt x="33108" y="44870"/>
                  </a:lnTo>
                  <a:lnTo>
                    <a:pt x="45453" y="44870"/>
                  </a:lnTo>
                  <a:lnTo>
                    <a:pt x="45453" y="0"/>
                  </a:lnTo>
                  <a:lnTo>
                    <a:pt x="32443" y="0"/>
                  </a:lnTo>
                  <a:lnTo>
                    <a:pt x="32443" y="30440"/>
                  </a:lnTo>
                  <a:lnTo>
                    <a:pt x="28105" y="34278"/>
                  </a:lnTo>
                  <a:lnTo>
                    <a:pt x="16347" y="34278"/>
                  </a:lnTo>
                  <a:lnTo>
                    <a:pt x="13009" y="3094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bject 33">
              <a:extLst>
                <a:ext uri="{FF2B5EF4-FFF2-40B4-BE49-F238E27FC236}">
                  <a16:creationId xmlns:a16="http://schemas.microsoft.com/office/drawing/2014/main" id="{E2F94FB9-D337-3129-45B6-C768BD21E53D}"/>
                </a:ext>
              </a:extLst>
            </p:cNvPr>
            <p:cNvSpPr/>
            <p:nvPr/>
          </p:nvSpPr>
          <p:spPr>
            <a:xfrm>
              <a:off x="9363293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6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8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bject 34">
              <a:extLst>
                <a:ext uri="{FF2B5EF4-FFF2-40B4-BE49-F238E27FC236}">
                  <a16:creationId xmlns:a16="http://schemas.microsoft.com/office/drawing/2014/main" id="{D87A6668-FF17-6178-ED7E-E5E54ECEAA9E}"/>
                </a:ext>
              </a:extLst>
            </p:cNvPr>
            <p:cNvSpPr/>
            <p:nvPr/>
          </p:nvSpPr>
          <p:spPr>
            <a:xfrm>
              <a:off x="9416473" y="1128587"/>
              <a:ext cx="51639" cy="51348"/>
            </a:xfrm>
            <a:custGeom>
              <a:avLst/>
              <a:gdLst/>
              <a:ahLst/>
              <a:cxnLst/>
              <a:rect l="l" t="t" r="r" b="b"/>
              <a:pathLst>
                <a:path w="58715" h="58385">
                  <a:moveTo>
                    <a:pt x="46713" y="5580"/>
                  </a:moveTo>
                  <a:lnTo>
                    <a:pt x="33301" y="515"/>
                  </a:lnTo>
                  <a:lnTo>
                    <a:pt x="26521" y="0"/>
                  </a:lnTo>
                  <a:lnTo>
                    <a:pt x="0" y="0"/>
                  </a:lnTo>
                  <a:lnTo>
                    <a:pt x="13511" y="11095"/>
                  </a:lnTo>
                  <a:lnTo>
                    <a:pt x="25855" y="11095"/>
                  </a:lnTo>
                  <a:lnTo>
                    <a:pt x="39418" y="15613"/>
                  </a:lnTo>
                  <a:lnTo>
                    <a:pt x="45008" y="27974"/>
                  </a:lnTo>
                  <a:lnTo>
                    <a:pt x="45039" y="29193"/>
                  </a:lnTo>
                  <a:lnTo>
                    <a:pt x="40159" y="42082"/>
                  </a:lnTo>
                  <a:lnTo>
                    <a:pt x="27124" y="47265"/>
                  </a:lnTo>
                  <a:lnTo>
                    <a:pt x="26521" y="58385"/>
                  </a:lnTo>
                  <a:lnTo>
                    <a:pt x="41551" y="55570"/>
                  </a:lnTo>
                  <a:lnTo>
                    <a:pt x="52442" y="47656"/>
                  </a:lnTo>
                  <a:lnTo>
                    <a:pt x="58131" y="35443"/>
                  </a:lnTo>
                  <a:lnTo>
                    <a:pt x="58715" y="29193"/>
                  </a:lnTo>
                  <a:lnTo>
                    <a:pt x="55538" y="15407"/>
                  </a:lnTo>
                  <a:lnTo>
                    <a:pt x="46713" y="5580"/>
                  </a:lnTo>
                  <a:close/>
                </a:path>
                <a:path w="58715" h="58385">
                  <a:moveTo>
                    <a:pt x="13511" y="47293"/>
                  </a:moveTo>
                  <a:lnTo>
                    <a:pt x="13511" y="11095"/>
                  </a:lnTo>
                  <a:lnTo>
                    <a:pt x="0" y="0"/>
                  </a:lnTo>
                  <a:lnTo>
                    <a:pt x="0" y="58385"/>
                  </a:lnTo>
                  <a:lnTo>
                    <a:pt x="26521" y="58385"/>
                  </a:lnTo>
                  <a:lnTo>
                    <a:pt x="27124" y="47265"/>
                  </a:lnTo>
                  <a:lnTo>
                    <a:pt x="13511" y="4729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bject 35">
              <a:extLst>
                <a:ext uri="{FF2B5EF4-FFF2-40B4-BE49-F238E27FC236}">
                  <a16:creationId xmlns:a16="http://schemas.microsoft.com/office/drawing/2014/main" id="{2FB77FA9-7D62-5F99-6E2C-FE5C483E9AAD}"/>
                </a:ext>
              </a:extLst>
            </p:cNvPr>
            <p:cNvSpPr/>
            <p:nvPr/>
          </p:nvSpPr>
          <p:spPr>
            <a:xfrm>
              <a:off x="9476257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7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9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bject 36">
              <a:extLst>
                <a:ext uri="{FF2B5EF4-FFF2-40B4-BE49-F238E27FC236}">
                  <a16:creationId xmlns:a16="http://schemas.microsoft.com/office/drawing/2014/main" id="{39381884-EAED-D924-2918-05FCE55BC2AE}"/>
                </a:ext>
              </a:extLst>
            </p:cNvPr>
            <p:cNvSpPr/>
            <p:nvPr/>
          </p:nvSpPr>
          <p:spPr>
            <a:xfrm>
              <a:off x="9504277" y="1139883"/>
              <a:ext cx="41592" cy="40637"/>
            </a:xfrm>
            <a:custGeom>
              <a:avLst/>
              <a:gdLst/>
              <a:ahLst/>
              <a:cxnLst/>
              <a:rect l="l" t="t" r="r" b="b"/>
              <a:pathLst>
                <a:path w="47292" h="46206">
                  <a:moveTo>
                    <a:pt x="44121" y="38952"/>
                  </a:moveTo>
                  <a:lnTo>
                    <a:pt x="37198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0" y="35780"/>
                  </a:lnTo>
                  <a:lnTo>
                    <a:pt x="14345" y="32360"/>
                  </a:lnTo>
                  <a:lnTo>
                    <a:pt x="13096" y="26774"/>
                  </a:lnTo>
                  <a:lnTo>
                    <a:pt x="12927" y="19184"/>
                  </a:lnTo>
                  <a:lnTo>
                    <a:pt x="13845" y="13428"/>
                  </a:lnTo>
                  <a:lnTo>
                    <a:pt x="10149" y="3900"/>
                  </a:lnTo>
                  <a:lnTo>
                    <a:pt x="1631" y="14283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5" y="46206"/>
                  </a:lnTo>
                  <a:lnTo>
                    <a:pt x="33695" y="46206"/>
                  </a:lnTo>
                  <a:lnTo>
                    <a:pt x="39952" y="43704"/>
                  </a:lnTo>
                  <a:lnTo>
                    <a:pt x="44121" y="38952"/>
                  </a:lnTo>
                  <a:close/>
                </a:path>
                <a:path w="47292" h="46206">
                  <a:moveTo>
                    <a:pt x="24022" y="9842"/>
                  </a:moveTo>
                  <a:lnTo>
                    <a:pt x="29861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7" y="19184"/>
                  </a:lnTo>
                  <a:lnTo>
                    <a:pt x="13096" y="26774"/>
                  </a:lnTo>
                  <a:lnTo>
                    <a:pt x="47040" y="26774"/>
                  </a:lnTo>
                  <a:lnTo>
                    <a:pt x="47292" y="23271"/>
                  </a:lnTo>
                  <a:lnTo>
                    <a:pt x="43172" y="9269"/>
                  </a:lnTo>
                  <a:lnTo>
                    <a:pt x="32452" y="1358"/>
                  </a:lnTo>
                  <a:lnTo>
                    <a:pt x="23939" y="0"/>
                  </a:lnTo>
                  <a:lnTo>
                    <a:pt x="10149" y="3900"/>
                  </a:lnTo>
                  <a:lnTo>
                    <a:pt x="13845" y="13428"/>
                  </a:lnTo>
                  <a:lnTo>
                    <a:pt x="18100" y="9842"/>
                  </a:lnTo>
                  <a:lnTo>
                    <a:pt x="24022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bject 37">
              <a:extLst>
                <a:ext uri="{FF2B5EF4-FFF2-40B4-BE49-F238E27FC236}">
                  <a16:creationId xmlns:a16="http://schemas.microsoft.com/office/drawing/2014/main" id="{30658911-F063-C636-7D1D-D8CB9717AA18}"/>
                </a:ext>
              </a:extLst>
            </p:cNvPr>
            <p:cNvSpPr/>
            <p:nvPr/>
          </p:nvSpPr>
          <p:spPr>
            <a:xfrm>
              <a:off x="9549828" y="1139883"/>
              <a:ext cx="37483" cy="40637"/>
            </a:xfrm>
            <a:custGeom>
              <a:avLst/>
              <a:gdLst/>
              <a:ahLst/>
              <a:cxnLst/>
              <a:rect l="l" t="t" r="r" b="b"/>
              <a:pathLst>
                <a:path w="42619" h="46206">
                  <a:moveTo>
                    <a:pt x="12678" y="35280"/>
                  </a:moveTo>
                  <a:lnTo>
                    <a:pt x="12678" y="29027"/>
                  </a:lnTo>
                  <a:lnTo>
                    <a:pt x="5586" y="19184"/>
                  </a:lnTo>
                  <a:lnTo>
                    <a:pt x="0" y="24688"/>
                  </a:lnTo>
                  <a:lnTo>
                    <a:pt x="0" y="40370"/>
                  </a:lnTo>
                  <a:lnTo>
                    <a:pt x="6256" y="46206"/>
                  </a:lnTo>
                  <a:lnTo>
                    <a:pt x="16765" y="46206"/>
                  </a:lnTo>
                  <a:lnTo>
                    <a:pt x="15429" y="37451"/>
                  </a:lnTo>
                  <a:lnTo>
                    <a:pt x="12678" y="35280"/>
                  </a:lnTo>
                  <a:close/>
                </a:path>
                <a:path w="42619" h="46206">
                  <a:moveTo>
                    <a:pt x="20685" y="26774"/>
                  </a:moveTo>
                  <a:lnTo>
                    <a:pt x="29610" y="26774"/>
                  </a:lnTo>
                  <a:lnTo>
                    <a:pt x="29610" y="31360"/>
                  </a:lnTo>
                  <a:lnTo>
                    <a:pt x="28108" y="35449"/>
                  </a:lnTo>
                  <a:lnTo>
                    <a:pt x="24353" y="37451"/>
                  </a:lnTo>
                  <a:lnTo>
                    <a:pt x="15429" y="37451"/>
                  </a:lnTo>
                  <a:lnTo>
                    <a:pt x="16765" y="46206"/>
                  </a:lnTo>
                  <a:lnTo>
                    <a:pt x="23352" y="46206"/>
                  </a:lnTo>
                  <a:lnTo>
                    <a:pt x="28025" y="44039"/>
                  </a:lnTo>
                  <a:lnTo>
                    <a:pt x="30444" y="39952"/>
                  </a:lnTo>
                  <a:lnTo>
                    <a:pt x="30444" y="45540"/>
                  </a:lnTo>
                  <a:lnTo>
                    <a:pt x="42619" y="45540"/>
                  </a:lnTo>
                  <a:lnTo>
                    <a:pt x="42619" y="19933"/>
                  </a:lnTo>
                  <a:lnTo>
                    <a:pt x="38357" y="6301"/>
                  </a:lnTo>
                  <a:lnTo>
                    <a:pt x="26269" y="353"/>
                  </a:lnTo>
                  <a:lnTo>
                    <a:pt x="21019" y="0"/>
                  </a:lnTo>
                  <a:lnTo>
                    <a:pt x="13845" y="0"/>
                  </a:lnTo>
                  <a:lnTo>
                    <a:pt x="6587" y="1918"/>
                  </a:lnTo>
                  <a:lnTo>
                    <a:pt x="1670" y="5421"/>
                  </a:lnTo>
                  <a:lnTo>
                    <a:pt x="6338" y="14516"/>
                  </a:lnTo>
                  <a:lnTo>
                    <a:pt x="9593" y="11927"/>
                  </a:lnTo>
                  <a:lnTo>
                    <a:pt x="14511" y="10342"/>
                  </a:lnTo>
                  <a:lnTo>
                    <a:pt x="26272" y="10342"/>
                  </a:lnTo>
                  <a:lnTo>
                    <a:pt x="29610" y="13597"/>
                  </a:lnTo>
                  <a:lnTo>
                    <a:pt x="29610" y="19184"/>
                  </a:lnTo>
                  <a:lnTo>
                    <a:pt x="5586" y="19184"/>
                  </a:lnTo>
                  <a:lnTo>
                    <a:pt x="12678" y="29027"/>
                  </a:lnTo>
                  <a:lnTo>
                    <a:pt x="14597" y="26774"/>
                  </a:lnTo>
                  <a:lnTo>
                    <a:pt x="20685" y="2677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bject 38">
              <a:extLst>
                <a:ext uri="{FF2B5EF4-FFF2-40B4-BE49-F238E27FC236}">
                  <a16:creationId xmlns:a16="http://schemas.microsoft.com/office/drawing/2014/main" id="{0ECF71EC-2213-AA7E-4CC3-A6E583A37C27}"/>
                </a:ext>
              </a:extLst>
            </p:cNvPr>
            <p:cNvSpPr/>
            <p:nvPr/>
          </p:nvSpPr>
          <p:spPr>
            <a:xfrm>
              <a:off x="9597656" y="1139883"/>
              <a:ext cx="66678" cy="40051"/>
            </a:xfrm>
            <a:custGeom>
              <a:avLst/>
              <a:gdLst/>
              <a:ahLst/>
              <a:cxnLst/>
              <a:rect l="l" t="t" r="r" b="b"/>
              <a:pathLst>
                <a:path w="75815" h="45540">
                  <a:moveTo>
                    <a:pt x="44369" y="45540"/>
                  </a:moveTo>
                  <a:lnTo>
                    <a:pt x="44369" y="15016"/>
                  </a:lnTo>
                  <a:lnTo>
                    <a:pt x="48459" y="11261"/>
                  </a:lnTo>
                  <a:lnTo>
                    <a:pt x="59551" y="11261"/>
                  </a:lnTo>
                  <a:lnTo>
                    <a:pt x="62805" y="14598"/>
                  </a:lnTo>
                  <a:lnTo>
                    <a:pt x="62805" y="45540"/>
                  </a:lnTo>
                  <a:lnTo>
                    <a:pt x="75815" y="45540"/>
                  </a:lnTo>
                  <a:lnTo>
                    <a:pt x="75815" y="19851"/>
                  </a:lnTo>
                  <a:lnTo>
                    <a:pt x="71218" y="5405"/>
                  </a:lnTo>
                  <a:lnTo>
                    <a:pt x="59366" y="67"/>
                  </a:lnTo>
                  <a:lnTo>
                    <a:pt x="50709" y="0"/>
                  </a:lnTo>
                  <a:lnTo>
                    <a:pt x="44870" y="2754"/>
                  </a:lnTo>
                  <a:lnTo>
                    <a:pt x="41285" y="7340"/>
                  </a:lnTo>
                  <a:lnTo>
                    <a:pt x="38116" y="2419"/>
                  </a:lnTo>
                  <a:lnTo>
                    <a:pt x="32777" y="0"/>
                  </a:lnTo>
                  <a:lnTo>
                    <a:pt x="20768" y="0"/>
                  </a:lnTo>
                  <a:lnTo>
                    <a:pt x="15764" y="2001"/>
                  </a:lnTo>
                  <a:lnTo>
                    <a:pt x="12426" y="5839"/>
                  </a:ln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016"/>
                  </a:lnTo>
                  <a:lnTo>
                    <a:pt x="17099" y="11261"/>
                  </a:lnTo>
                  <a:lnTo>
                    <a:pt x="28274" y="11261"/>
                  </a:lnTo>
                  <a:lnTo>
                    <a:pt x="31358" y="14598"/>
                  </a:lnTo>
                  <a:lnTo>
                    <a:pt x="31358" y="45540"/>
                  </a:lnTo>
                  <a:lnTo>
                    <a:pt x="44369" y="4554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bject 39">
              <a:extLst>
                <a:ext uri="{FF2B5EF4-FFF2-40B4-BE49-F238E27FC236}">
                  <a16:creationId xmlns:a16="http://schemas.microsoft.com/office/drawing/2014/main" id="{99C08BBF-A1C2-29B4-E339-736116B0350B}"/>
                </a:ext>
              </a:extLst>
            </p:cNvPr>
            <p:cNvSpPr/>
            <p:nvPr/>
          </p:nvSpPr>
          <p:spPr>
            <a:xfrm>
              <a:off x="10223202" y="740848"/>
              <a:ext cx="18617" cy="21364"/>
            </a:xfrm>
            <a:custGeom>
              <a:avLst/>
              <a:gdLst/>
              <a:ahLst/>
              <a:cxnLst/>
              <a:rect l="l" t="t" r="r" b="b"/>
              <a:pathLst>
                <a:path w="21168" h="24292">
                  <a:moveTo>
                    <a:pt x="7772" y="24292"/>
                  </a:moveTo>
                  <a:lnTo>
                    <a:pt x="13395" y="24292"/>
                  </a:lnTo>
                  <a:lnTo>
                    <a:pt x="13395" y="4578"/>
                  </a:lnTo>
                  <a:lnTo>
                    <a:pt x="21168" y="4578"/>
                  </a:lnTo>
                  <a:lnTo>
                    <a:pt x="21168" y="0"/>
                  </a:lnTo>
                  <a:lnTo>
                    <a:pt x="0" y="0"/>
                  </a:lnTo>
                  <a:lnTo>
                    <a:pt x="0" y="4578"/>
                  </a:lnTo>
                  <a:lnTo>
                    <a:pt x="7772" y="4578"/>
                  </a:lnTo>
                  <a:lnTo>
                    <a:pt x="7772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object 40">
              <a:extLst>
                <a:ext uri="{FF2B5EF4-FFF2-40B4-BE49-F238E27FC236}">
                  <a16:creationId xmlns:a16="http://schemas.microsoft.com/office/drawing/2014/main" id="{848EE18E-299D-D8B0-F037-FB4839E236FF}"/>
                </a:ext>
              </a:extLst>
            </p:cNvPr>
            <p:cNvSpPr/>
            <p:nvPr/>
          </p:nvSpPr>
          <p:spPr>
            <a:xfrm>
              <a:off x="10244475" y="740848"/>
              <a:ext cx="24075" cy="21364"/>
            </a:xfrm>
            <a:custGeom>
              <a:avLst/>
              <a:gdLst/>
              <a:ahLst/>
              <a:cxnLst/>
              <a:rect l="l" t="t" r="r" b="b"/>
              <a:pathLst>
                <a:path w="27374" h="24292">
                  <a:moveTo>
                    <a:pt x="5274" y="24292"/>
                  </a:moveTo>
                  <a:lnTo>
                    <a:pt x="5274" y="10029"/>
                  </a:lnTo>
                  <a:lnTo>
                    <a:pt x="12383" y="21725"/>
                  </a:lnTo>
                  <a:lnTo>
                    <a:pt x="14918" y="21725"/>
                  </a:lnTo>
                  <a:lnTo>
                    <a:pt x="22061" y="9715"/>
                  </a:lnTo>
                  <a:lnTo>
                    <a:pt x="22096" y="24292"/>
                  </a:lnTo>
                  <a:lnTo>
                    <a:pt x="27374" y="24292"/>
                  </a:lnTo>
                  <a:lnTo>
                    <a:pt x="27306" y="0"/>
                  </a:lnTo>
                  <a:lnTo>
                    <a:pt x="22683" y="0"/>
                  </a:lnTo>
                  <a:lnTo>
                    <a:pt x="13737" y="15093"/>
                  </a:lnTo>
                  <a:lnTo>
                    <a:pt x="4650" y="0"/>
                  </a:lnTo>
                  <a:lnTo>
                    <a:pt x="0" y="0"/>
                  </a:lnTo>
                  <a:lnTo>
                    <a:pt x="0" y="24292"/>
                  </a:lnTo>
                  <a:lnTo>
                    <a:pt x="5274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3772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9516" y="488156"/>
            <a:ext cx="7212083" cy="121681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Montserrat" panose="00000500000000000000" pitchFamily="50" charset="0"/>
              </a:rPr>
              <a:t>Check-Match </a:t>
            </a:r>
            <a:r>
              <a:rPr lang="en-US" sz="36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Upline</a:t>
            </a:r>
            <a:r>
              <a:rPr lang="en-US" sz="3600" b="1" dirty="0">
                <a:solidFill>
                  <a:schemeClr val="bg1"/>
                </a:solidFill>
                <a:latin typeface="Montserrat" panose="00000500000000000000" pitchFamily="50" charset="0"/>
              </a:rPr>
              <a:t> Bonus</a:t>
            </a:r>
            <a:endParaRPr lang="en-US" sz="48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75689" y="907652"/>
            <a:ext cx="605461" cy="7973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94C21A"/>
                </a:solidFill>
                <a:latin typeface="Montserrat" panose="00000500000000000000" pitchFamily="50" charset="0"/>
              </a:rPr>
              <a:t> 6</a:t>
            </a:r>
          </a:p>
        </p:txBody>
      </p:sp>
    </p:spTree>
    <p:extLst>
      <p:ext uri="{BB962C8B-B14F-4D97-AF65-F5344CB8AC3E}">
        <p14:creationId xmlns:p14="http://schemas.microsoft.com/office/powerpoint/2010/main" val="2417683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bject 4">
            <a:extLst>
              <a:ext uri="{FF2B5EF4-FFF2-40B4-BE49-F238E27FC236}">
                <a16:creationId xmlns:a16="http://schemas.microsoft.com/office/drawing/2014/main" id="{E8A17BC1-2BB2-272A-AA15-030F0487C8D8}"/>
              </a:ext>
            </a:extLst>
          </p:cNvPr>
          <p:cNvSpPr/>
          <p:nvPr/>
        </p:nvSpPr>
        <p:spPr>
          <a:xfrm>
            <a:off x="2757177" y="-2625"/>
            <a:ext cx="10557990" cy="686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object 5">
            <a:extLst>
              <a:ext uri="{FF2B5EF4-FFF2-40B4-BE49-F238E27FC236}">
                <a16:creationId xmlns:a16="http://schemas.microsoft.com/office/drawing/2014/main" id="{3ED47C17-7747-488A-48AE-29B3CA996A9F}"/>
              </a:ext>
            </a:extLst>
          </p:cNvPr>
          <p:cNvSpPr/>
          <p:nvPr/>
        </p:nvSpPr>
        <p:spPr>
          <a:xfrm>
            <a:off x="-18640" y="6348811"/>
            <a:ext cx="4150012" cy="492642"/>
          </a:xfrm>
          <a:custGeom>
            <a:avLst/>
            <a:gdLst/>
            <a:ahLst/>
            <a:cxnLst/>
            <a:rect l="l" t="t" r="r" b="b"/>
            <a:pathLst>
              <a:path w="3418192" h="560152">
                <a:moveTo>
                  <a:pt x="0" y="560152"/>
                </a:moveTo>
                <a:lnTo>
                  <a:pt x="3418192" y="560152"/>
                </a:lnTo>
                <a:lnTo>
                  <a:pt x="3418192" y="0"/>
                </a:lnTo>
                <a:lnTo>
                  <a:pt x="0" y="0"/>
                </a:lnTo>
                <a:lnTo>
                  <a:pt x="0" y="560152"/>
                </a:lnTo>
                <a:close/>
              </a:path>
            </a:pathLst>
          </a:custGeom>
          <a:solidFill>
            <a:srgbClr val="94C21B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bject 7">
            <a:extLst>
              <a:ext uri="{FF2B5EF4-FFF2-40B4-BE49-F238E27FC236}">
                <a16:creationId xmlns:a16="http://schemas.microsoft.com/office/drawing/2014/main" id="{D698BE23-7DF6-5061-6989-14A68A02EAA8}"/>
              </a:ext>
            </a:extLst>
          </p:cNvPr>
          <p:cNvSpPr/>
          <p:nvPr/>
        </p:nvSpPr>
        <p:spPr>
          <a:xfrm>
            <a:off x="9044283" y="3364222"/>
            <a:ext cx="6446449" cy="1742203"/>
          </a:xfrm>
          <a:custGeom>
            <a:avLst/>
            <a:gdLst/>
            <a:ahLst/>
            <a:cxnLst/>
            <a:rect l="l" t="t" r="r" b="b"/>
            <a:pathLst>
              <a:path w="7329851" h="1980949">
                <a:moveTo>
                  <a:pt x="3630001" y="3050195"/>
                </a:moveTo>
                <a:lnTo>
                  <a:pt x="3517292" y="3012565"/>
                </a:lnTo>
                <a:lnTo>
                  <a:pt x="3400788" y="2965145"/>
                </a:lnTo>
                <a:lnTo>
                  <a:pt x="3286092" y="2911434"/>
                </a:lnTo>
                <a:lnTo>
                  <a:pt x="3173475" y="2851618"/>
                </a:lnTo>
                <a:lnTo>
                  <a:pt x="3063210" y="2785879"/>
                </a:lnTo>
                <a:lnTo>
                  <a:pt x="2955566" y="2714403"/>
                </a:lnTo>
                <a:lnTo>
                  <a:pt x="2850815" y="2637373"/>
                </a:lnTo>
                <a:lnTo>
                  <a:pt x="2749230" y="2554974"/>
                </a:lnTo>
                <a:lnTo>
                  <a:pt x="2651080" y="2467390"/>
                </a:lnTo>
                <a:lnTo>
                  <a:pt x="2556638" y="2374804"/>
                </a:lnTo>
                <a:lnTo>
                  <a:pt x="2466176" y="2277402"/>
                </a:lnTo>
                <a:lnTo>
                  <a:pt x="2379963" y="2175366"/>
                </a:lnTo>
                <a:lnTo>
                  <a:pt x="2298272" y="2068882"/>
                </a:lnTo>
                <a:lnTo>
                  <a:pt x="2221373" y="1958133"/>
                </a:lnTo>
                <a:lnTo>
                  <a:pt x="2149539" y="1843304"/>
                </a:lnTo>
                <a:lnTo>
                  <a:pt x="2083041" y="1724578"/>
                </a:lnTo>
                <a:lnTo>
                  <a:pt x="2022150" y="1602140"/>
                </a:lnTo>
                <a:lnTo>
                  <a:pt x="1967137" y="1476174"/>
                </a:lnTo>
                <a:lnTo>
                  <a:pt x="1918274" y="1346864"/>
                </a:lnTo>
                <a:lnTo>
                  <a:pt x="1875832" y="1214394"/>
                </a:lnTo>
                <a:lnTo>
                  <a:pt x="1840082" y="1078948"/>
                </a:lnTo>
                <a:lnTo>
                  <a:pt x="1820037" y="988880"/>
                </a:lnTo>
                <a:lnTo>
                  <a:pt x="1803194" y="902007"/>
                </a:lnTo>
                <a:lnTo>
                  <a:pt x="1789512" y="818049"/>
                </a:lnTo>
                <a:lnTo>
                  <a:pt x="1778946" y="736731"/>
                </a:lnTo>
                <a:lnTo>
                  <a:pt x="1771453" y="657772"/>
                </a:lnTo>
                <a:lnTo>
                  <a:pt x="1766991" y="580896"/>
                </a:lnTo>
                <a:lnTo>
                  <a:pt x="1765515" y="505824"/>
                </a:lnTo>
                <a:lnTo>
                  <a:pt x="1766984" y="432278"/>
                </a:lnTo>
                <a:lnTo>
                  <a:pt x="1771353" y="359980"/>
                </a:lnTo>
                <a:lnTo>
                  <a:pt x="1778580" y="288652"/>
                </a:lnTo>
                <a:lnTo>
                  <a:pt x="1788621" y="218017"/>
                </a:lnTo>
                <a:lnTo>
                  <a:pt x="1801433" y="147795"/>
                </a:lnTo>
                <a:lnTo>
                  <a:pt x="1816973" y="77710"/>
                </a:lnTo>
                <a:lnTo>
                  <a:pt x="1835198" y="7482"/>
                </a:lnTo>
                <a:lnTo>
                  <a:pt x="1856065" y="-63164"/>
                </a:lnTo>
                <a:lnTo>
                  <a:pt x="1879530" y="-134510"/>
                </a:lnTo>
                <a:lnTo>
                  <a:pt x="1905550" y="-206832"/>
                </a:lnTo>
                <a:lnTo>
                  <a:pt x="1934083" y="-280409"/>
                </a:lnTo>
                <a:lnTo>
                  <a:pt x="1965084" y="-355517"/>
                </a:lnTo>
                <a:lnTo>
                  <a:pt x="1998511" y="-432436"/>
                </a:lnTo>
                <a:lnTo>
                  <a:pt x="2025283" y="-490064"/>
                </a:lnTo>
                <a:lnTo>
                  <a:pt x="2054679" y="-548417"/>
                </a:lnTo>
                <a:lnTo>
                  <a:pt x="2086539" y="-607211"/>
                </a:lnTo>
                <a:lnTo>
                  <a:pt x="2120701" y="-666164"/>
                </a:lnTo>
                <a:lnTo>
                  <a:pt x="2157004" y="-724990"/>
                </a:lnTo>
                <a:lnTo>
                  <a:pt x="2195290" y="-783407"/>
                </a:lnTo>
                <a:lnTo>
                  <a:pt x="2235396" y="-841131"/>
                </a:lnTo>
                <a:lnTo>
                  <a:pt x="2277162" y="-897878"/>
                </a:lnTo>
                <a:lnTo>
                  <a:pt x="2320428" y="-953365"/>
                </a:lnTo>
                <a:lnTo>
                  <a:pt x="2365033" y="-1007307"/>
                </a:lnTo>
                <a:lnTo>
                  <a:pt x="2410816" y="-1059421"/>
                </a:lnTo>
                <a:lnTo>
                  <a:pt x="2457617" y="-1109424"/>
                </a:lnTo>
                <a:lnTo>
                  <a:pt x="2505275" y="-1157031"/>
                </a:lnTo>
                <a:lnTo>
                  <a:pt x="2553630" y="-1201960"/>
                </a:lnTo>
                <a:lnTo>
                  <a:pt x="2602521" y="-1243926"/>
                </a:lnTo>
                <a:lnTo>
                  <a:pt x="2651787" y="-1282646"/>
                </a:lnTo>
                <a:lnTo>
                  <a:pt x="2701269" y="-1317835"/>
                </a:lnTo>
                <a:lnTo>
                  <a:pt x="2750804" y="-1349212"/>
                </a:lnTo>
                <a:lnTo>
                  <a:pt x="2800233" y="-1376490"/>
                </a:lnTo>
                <a:lnTo>
                  <a:pt x="2849396" y="-1399388"/>
                </a:lnTo>
                <a:lnTo>
                  <a:pt x="2805793" y="-1353449"/>
                </a:lnTo>
                <a:lnTo>
                  <a:pt x="2765597" y="-1312080"/>
                </a:lnTo>
                <a:lnTo>
                  <a:pt x="2728464" y="-1274657"/>
                </a:lnTo>
                <a:lnTo>
                  <a:pt x="2694052" y="-1240554"/>
                </a:lnTo>
                <a:lnTo>
                  <a:pt x="2662017" y="-1209146"/>
                </a:lnTo>
                <a:lnTo>
                  <a:pt x="2632018" y="-1179807"/>
                </a:lnTo>
                <a:lnTo>
                  <a:pt x="2603710" y="-1151913"/>
                </a:lnTo>
                <a:lnTo>
                  <a:pt x="2576752" y="-1124838"/>
                </a:lnTo>
                <a:lnTo>
                  <a:pt x="2525514" y="-1070643"/>
                </a:lnTo>
                <a:lnTo>
                  <a:pt x="2475561" y="-1012219"/>
                </a:lnTo>
                <a:lnTo>
                  <a:pt x="2450209" y="-979857"/>
                </a:lnTo>
                <a:lnTo>
                  <a:pt x="2424151" y="-944563"/>
                </a:lnTo>
                <a:lnTo>
                  <a:pt x="2397042" y="-905710"/>
                </a:lnTo>
                <a:lnTo>
                  <a:pt x="2368542" y="-862673"/>
                </a:lnTo>
                <a:lnTo>
                  <a:pt x="2338306" y="-814827"/>
                </a:lnTo>
                <a:lnTo>
                  <a:pt x="2305992" y="-761547"/>
                </a:lnTo>
                <a:lnTo>
                  <a:pt x="2271257" y="-702206"/>
                </a:lnTo>
                <a:lnTo>
                  <a:pt x="2233759" y="-636181"/>
                </a:lnTo>
                <a:lnTo>
                  <a:pt x="2211181" y="-594997"/>
                </a:lnTo>
                <a:lnTo>
                  <a:pt x="2188663" y="-552141"/>
                </a:lnTo>
                <a:lnTo>
                  <a:pt x="2166263" y="-507744"/>
                </a:lnTo>
                <a:lnTo>
                  <a:pt x="2144042" y="-461939"/>
                </a:lnTo>
                <a:lnTo>
                  <a:pt x="2122059" y="-414858"/>
                </a:lnTo>
                <a:lnTo>
                  <a:pt x="2100375" y="-366633"/>
                </a:lnTo>
                <a:lnTo>
                  <a:pt x="2079048" y="-317397"/>
                </a:lnTo>
                <a:lnTo>
                  <a:pt x="2058138" y="-267281"/>
                </a:lnTo>
                <a:lnTo>
                  <a:pt x="2037706" y="-216417"/>
                </a:lnTo>
                <a:lnTo>
                  <a:pt x="2017810" y="-164939"/>
                </a:lnTo>
                <a:lnTo>
                  <a:pt x="1998511" y="-112978"/>
                </a:lnTo>
                <a:lnTo>
                  <a:pt x="1979868" y="-60666"/>
                </a:lnTo>
                <a:lnTo>
                  <a:pt x="1961941" y="-8135"/>
                </a:lnTo>
                <a:lnTo>
                  <a:pt x="1944789" y="44481"/>
                </a:lnTo>
                <a:lnTo>
                  <a:pt x="1928473" y="97052"/>
                </a:lnTo>
                <a:lnTo>
                  <a:pt x="1913051" y="149445"/>
                </a:lnTo>
                <a:lnTo>
                  <a:pt x="1898584" y="201527"/>
                </a:lnTo>
                <a:lnTo>
                  <a:pt x="1885132" y="253168"/>
                </a:lnTo>
                <a:lnTo>
                  <a:pt x="1872753" y="304233"/>
                </a:lnTo>
                <a:lnTo>
                  <a:pt x="1861508" y="354592"/>
                </a:lnTo>
                <a:lnTo>
                  <a:pt x="1937928" y="356150"/>
                </a:lnTo>
                <a:lnTo>
                  <a:pt x="2013588" y="353857"/>
                </a:lnTo>
                <a:lnTo>
                  <a:pt x="2088382" y="347776"/>
                </a:lnTo>
                <a:lnTo>
                  <a:pt x="2162205" y="337969"/>
                </a:lnTo>
                <a:lnTo>
                  <a:pt x="2234952" y="324498"/>
                </a:lnTo>
                <a:lnTo>
                  <a:pt x="2306517" y="307428"/>
                </a:lnTo>
                <a:lnTo>
                  <a:pt x="2376795" y="286819"/>
                </a:lnTo>
                <a:lnTo>
                  <a:pt x="2445681" y="262735"/>
                </a:lnTo>
                <a:lnTo>
                  <a:pt x="2513070" y="235239"/>
                </a:lnTo>
                <a:lnTo>
                  <a:pt x="2578855" y="204393"/>
                </a:lnTo>
                <a:lnTo>
                  <a:pt x="2642932" y="170260"/>
                </a:lnTo>
                <a:lnTo>
                  <a:pt x="2705195" y="132902"/>
                </a:lnTo>
                <a:lnTo>
                  <a:pt x="2765539" y="92383"/>
                </a:lnTo>
                <a:lnTo>
                  <a:pt x="2823859" y="48764"/>
                </a:lnTo>
                <a:lnTo>
                  <a:pt x="2880049" y="2109"/>
                </a:lnTo>
                <a:lnTo>
                  <a:pt x="2934003" y="-47519"/>
                </a:lnTo>
                <a:lnTo>
                  <a:pt x="2985618" y="-100060"/>
                </a:lnTo>
                <a:lnTo>
                  <a:pt x="3034786" y="-155449"/>
                </a:lnTo>
                <a:lnTo>
                  <a:pt x="3081403" y="-213623"/>
                </a:lnTo>
                <a:lnTo>
                  <a:pt x="3125364" y="-274521"/>
                </a:lnTo>
                <a:lnTo>
                  <a:pt x="3174258" y="-350526"/>
                </a:lnTo>
                <a:lnTo>
                  <a:pt x="3217041" y="-426417"/>
                </a:lnTo>
                <a:lnTo>
                  <a:pt x="3254143" y="-502345"/>
                </a:lnTo>
                <a:lnTo>
                  <a:pt x="3285993" y="-578459"/>
                </a:lnTo>
                <a:lnTo>
                  <a:pt x="3313017" y="-654910"/>
                </a:lnTo>
                <a:lnTo>
                  <a:pt x="3335646" y="-731848"/>
                </a:lnTo>
                <a:lnTo>
                  <a:pt x="3354308" y="-809422"/>
                </a:lnTo>
                <a:lnTo>
                  <a:pt x="3369431" y="-887783"/>
                </a:lnTo>
                <a:lnTo>
                  <a:pt x="3381445" y="-967081"/>
                </a:lnTo>
                <a:lnTo>
                  <a:pt x="3390777" y="-1047466"/>
                </a:lnTo>
                <a:lnTo>
                  <a:pt x="3397856" y="-1129089"/>
                </a:lnTo>
                <a:lnTo>
                  <a:pt x="3403111" y="-1212098"/>
                </a:lnTo>
                <a:lnTo>
                  <a:pt x="3406971" y="-1296644"/>
                </a:lnTo>
                <a:lnTo>
                  <a:pt x="3409863" y="-1382877"/>
                </a:lnTo>
                <a:lnTo>
                  <a:pt x="3412218" y="-1470948"/>
                </a:lnTo>
                <a:lnTo>
                  <a:pt x="3414462" y="-1561006"/>
                </a:lnTo>
                <a:lnTo>
                  <a:pt x="3417025" y="-1653201"/>
                </a:lnTo>
                <a:lnTo>
                  <a:pt x="3420336" y="-1747684"/>
                </a:lnTo>
                <a:lnTo>
                  <a:pt x="3424823" y="-1844604"/>
                </a:lnTo>
                <a:lnTo>
                  <a:pt x="3430915" y="-1944112"/>
                </a:lnTo>
                <a:lnTo>
                  <a:pt x="3398923" y="-1934362"/>
                </a:lnTo>
                <a:lnTo>
                  <a:pt x="3327156" y="-1910691"/>
                </a:lnTo>
                <a:lnTo>
                  <a:pt x="3287980" y="-1897039"/>
                </a:lnTo>
                <a:lnTo>
                  <a:pt x="3247010" y="-1882354"/>
                </a:lnTo>
                <a:lnTo>
                  <a:pt x="3204546" y="-1866770"/>
                </a:lnTo>
                <a:lnTo>
                  <a:pt x="3160887" y="-1850422"/>
                </a:lnTo>
                <a:lnTo>
                  <a:pt x="3116334" y="-1833443"/>
                </a:lnTo>
                <a:lnTo>
                  <a:pt x="3071187" y="-1815969"/>
                </a:lnTo>
                <a:lnTo>
                  <a:pt x="3025746" y="-1798132"/>
                </a:lnTo>
                <a:lnTo>
                  <a:pt x="2980311" y="-1780067"/>
                </a:lnTo>
                <a:lnTo>
                  <a:pt x="2935183" y="-1761908"/>
                </a:lnTo>
                <a:lnTo>
                  <a:pt x="2890661" y="-1743789"/>
                </a:lnTo>
                <a:lnTo>
                  <a:pt x="2847045" y="-1725844"/>
                </a:lnTo>
                <a:lnTo>
                  <a:pt x="2804637" y="-1708207"/>
                </a:lnTo>
                <a:lnTo>
                  <a:pt x="2763734" y="-1691013"/>
                </a:lnTo>
                <a:lnTo>
                  <a:pt x="2724639" y="-1674396"/>
                </a:lnTo>
                <a:lnTo>
                  <a:pt x="2687651" y="-1658488"/>
                </a:lnTo>
                <a:lnTo>
                  <a:pt x="2621196" y="-1629342"/>
                </a:lnTo>
                <a:lnTo>
                  <a:pt x="2545526" y="-1593632"/>
                </a:lnTo>
                <a:lnTo>
                  <a:pt x="2472203" y="-1554943"/>
                </a:lnTo>
                <a:lnTo>
                  <a:pt x="2401338" y="-1513319"/>
                </a:lnTo>
                <a:lnTo>
                  <a:pt x="2333048" y="-1468803"/>
                </a:lnTo>
                <a:lnTo>
                  <a:pt x="2267447" y="-1421437"/>
                </a:lnTo>
                <a:lnTo>
                  <a:pt x="2204649" y="-1371265"/>
                </a:lnTo>
                <a:lnTo>
                  <a:pt x="2144769" y="-1318329"/>
                </a:lnTo>
                <a:lnTo>
                  <a:pt x="2087920" y="-1262672"/>
                </a:lnTo>
                <a:lnTo>
                  <a:pt x="2034219" y="-1204337"/>
                </a:lnTo>
                <a:lnTo>
                  <a:pt x="1983778" y="-1143366"/>
                </a:lnTo>
                <a:lnTo>
                  <a:pt x="1936713" y="-1079804"/>
                </a:lnTo>
                <a:lnTo>
                  <a:pt x="1893138" y="-1013691"/>
                </a:lnTo>
                <a:lnTo>
                  <a:pt x="1853167" y="-945073"/>
                </a:lnTo>
                <a:lnTo>
                  <a:pt x="1816916" y="-873990"/>
                </a:lnTo>
                <a:lnTo>
                  <a:pt x="1784498" y="-800486"/>
                </a:lnTo>
                <a:lnTo>
                  <a:pt x="1756028" y="-724605"/>
                </a:lnTo>
                <a:lnTo>
                  <a:pt x="1731620" y="-646387"/>
                </a:lnTo>
                <a:lnTo>
                  <a:pt x="1711389" y="-565878"/>
                </a:lnTo>
                <a:lnTo>
                  <a:pt x="1695450" y="-483119"/>
                </a:lnTo>
                <a:lnTo>
                  <a:pt x="1683917" y="-398153"/>
                </a:lnTo>
                <a:lnTo>
                  <a:pt x="1677750" y="-345871"/>
                </a:lnTo>
                <a:lnTo>
                  <a:pt x="1670805" y="-295219"/>
                </a:lnTo>
                <a:lnTo>
                  <a:pt x="1663191" y="-245982"/>
                </a:lnTo>
                <a:lnTo>
                  <a:pt x="1655018" y="-197945"/>
                </a:lnTo>
                <a:lnTo>
                  <a:pt x="1646395" y="-150893"/>
                </a:lnTo>
                <a:lnTo>
                  <a:pt x="1637431" y="-104611"/>
                </a:lnTo>
                <a:lnTo>
                  <a:pt x="1628236" y="-58884"/>
                </a:lnTo>
                <a:lnTo>
                  <a:pt x="1618918" y="-13496"/>
                </a:lnTo>
                <a:lnTo>
                  <a:pt x="1609589" y="31766"/>
                </a:lnTo>
                <a:lnTo>
                  <a:pt x="1600356" y="77121"/>
                </a:lnTo>
                <a:lnTo>
                  <a:pt x="1591329" y="122780"/>
                </a:lnTo>
                <a:lnTo>
                  <a:pt x="1582618" y="168961"/>
                </a:lnTo>
                <a:lnTo>
                  <a:pt x="1574332" y="215878"/>
                </a:lnTo>
                <a:lnTo>
                  <a:pt x="1566580" y="263746"/>
                </a:lnTo>
                <a:lnTo>
                  <a:pt x="1559473" y="312780"/>
                </a:lnTo>
                <a:lnTo>
                  <a:pt x="1553118" y="363195"/>
                </a:lnTo>
                <a:lnTo>
                  <a:pt x="1547626" y="415207"/>
                </a:lnTo>
                <a:lnTo>
                  <a:pt x="1543105" y="469031"/>
                </a:lnTo>
                <a:lnTo>
                  <a:pt x="1539667" y="524881"/>
                </a:lnTo>
                <a:lnTo>
                  <a:pt x="1537418" y="582973"/>
                </a:lnTo>
                <a:lnTo>
                  <a:pt x="1510183" y="566211"/>
                </a:lnTo>
                <a:lnTo>
                  <a:pt x="1483948" y="549518"/>
                </a:lnTo>
                <a:lnTo>
                  <a:pt x="1458552" y="532907"/>
                </a:lnTo>
                <a:lnTo>
                  <a:pt x="1433838" y="516387"/>
                </a:lnTo>
                <a:lnTo>
                  <a:pt x="1409644" y="499970"/>
                </a:lnTo>
                <a:lnTo>
                  <a:pt x="1385812" y="483665"/>
                </a:lnTo>
                <a:lnTo>
                  <a:pt x="1362182" y="467485"/>
                </a:lnTo>
                <a:lnTo>
                  <a:pt x="1338594" y="451439"/>
                </a:lnTo>
                <a:lnTo>
                  <a:pt x="1314889" y="435539"/>
                </a:lnTo>
                <a:lnTo>
                  <a:pt x="1290908" y="419795"/>
                </a:lnTo>
                <a:lnTo>
                  <a:pt x="1266491" y="404217"/>
                </a:lnTo>
                <a:lnTo>
                  <a:pt x="1241477" y="388818"/>
                </a:lnTo>
                <a:lnTo>
                  <a:pt x="1215709" y="373608"/>
                </a:lnTo>
                <a:lnTo>
                  <a:pt x="1189026" y="358597"/>
                </a:lnTo>
                <a:lnTo>
                  <a:pt x="1161268" y="343796"/>
                </a:lnTo>
                <a:lnTo>
                  <a:pt x="1132277" y="329216"/>
                </a:lnTo>
                <a:lnTo>
                  <a:pt x="1101892" y="314867"/>
                </a:lnTo>
                <a:lnTo>
                  <a:pt x="1069954" y="300762"/>
                </a:lnTo>
                <a:lnTo>
                  <a:pt x="1036303" y="286909"/>
                </a:lnTo>
                <a:lnTo>
                  <a:pt x="1000781" y="273321"/>
                </a:lnTo>
                <a:lnTo>
                  <a:pt x="972853" y="263623"/>
                </a:lnTo>
                <a:lnTo>
                  <a:pt x="942606" y="254169"/>
                </a:lnTo>
                <a:lnTo>
                  <a:pt x="910349" y="244942"/>
                </a:lnTo>
                <a:lnTo>
                  <a:pt x="876390" y="235925"/>
                </a:lnTo>
                <a:lnTo>
                  <a:pt x="841038" y="227103"/>
                </a:lnTo>
                <a:lnTo>
                  <a:pt x="804602" y="218458"/>
                </a:lnTo>
                <a:lnTo>
                  <a:pt x="767389" y="209974"/>
                </a:lnTo>
                <a:lnTo>
                  <a:pt x="729708" y="201635"/>
                </a:lnTo>
                <a:lnTo>
                  <a:pt x="691868" y="193424"/>
                </a:lnTo>
                <a:lnTo>
                  <a:pt x="654177" y="185324"/>
                </a:lnTo>
                <a:lnTo>
                  <a:pt x="616944" y="177320"/>
                </a:lnTo>
                <a:lnTo>
                  <a:pt x="580477" y="169394"/>
                </a:lnTo>
                <a:lnTo>
                  <a:pt x="545084" y="161530"/>
                </a:lnTo>
                <a:lnTo>
                  <a:pt x="511075" y="153712"/>
                </a:lnTo>
                <a:lnTo>
                  <a:pt x="478757" y="145923"/>
                </a:lnTo>
                <a:lnTo>
                  <a:pt x="448438" y="138146"/>
                </a:lnTo>
                <a:lnTo>
                  <a:pt x="395036" y="122565"/>
                </a:lnTo>
                <a:lnTo>
                  <a:pt x="353335" y="106836"/>
                </a:lnTo>
                <a:lnTo>
                  <a:pt x="422863" y="100619"/>
                </a:lnTo>
                <a:lnTo>
                  <a:pt x="489465" y="98449"/>
                </a:lnTo>
                <a:lnTo>
                  <a:pt x="553340" y="100038"/>
                </a:lnTo>
                <a:lnTo>
                  <a:pt x="614691" y="105098"/>
                </a:lnTo>
                <a:lnTo>
                  <a:pt x="673716" y="113341"/>
                </a:lnTo>
                <a:lnTo>
                  <a:pt x="730617" y="124479"/>
                </a:lnTo>
                <a:lnTo>
                  <a:pt x="785593" y="138225"/>
                </a:lnTo>
                <a:lnTo>
                  <a:pt x="838845" y="154289"/>
                </a:lnTo>
                <a:lnTo>
                  <a:pt x="890573" y="172386"/>
                </a:lnTo>
                <a:lnTo>
                  <a:pt x="940979" y="192226"/>
                </a:lnTo>
                <a:lnTo>
                  <a:pt x="990261" y="213522"/>
                </a:lnTo>
                <a:lnTo>
                  <a:pt x="1038620" y="235986"/>
                </a:lnTo>
                <a:lnTo>
                  <a:pt x="1086258" y="259330"/>
                </a:lnTo>
                <a:lnTo>
                  <a:pt x="1133373" y="283266"/>
                </a:lnTo>
                <a:lnTo>
                  <a:pt x="1180167" y="307506"/>
                </a:lnTo>
                <a:lnTo>
                  <a:pt x="1226839" y="331763"/>
                </a:lnTo>
                <a:lnTo>
                  <a:pt x="1273591" y="355748"/>
                </a:lnTo>
                <a:lnTo>
                  <a:pt x="1320623" y="379174"/>
                </a:lnTo>
                <a:lnTo>
                  <a:pt x="1368134" y="401753"/>
                </a:lnTo>
                <a:lnTo>
                  <a:pt x="1416325" y="423197"/>
                </a:lnTo>
                <a:lnTo>
                  <a:pt x="1404737" y="382047"/>
                </a:lnTo>
                <a:lnTo>
                  <a:pt x="1391551" y="341800"/>
                </a:lnTo>
                <a:lnTo>
                  <a:pt x="1376781" y="302524"/>
                </a:lnTo>
                <a:lnTo>
                  <a:pt x="1360440" y="264289"/>
                </a:lnTo>
                <a:lnTo>
                  <a:pt x="1342543" y="227165"/>
                </a:lnTo>
                <a:lnTo>
                  <a:pt x="1323102" y="191222"/>
                </a:lnTo>
                <a:lnTo>
                  <a:pt x="1302131" y="156529"/>
                </a:lnTo>
                <a:lnTo>
                  <a:pt x="1279644" y="123158"/>
                </a:lnTo>
                <a:lnTo>
                  <a:pt x="1255655" y="91176"/>
                </a:lnTo>
                <a:lnTo>
                  <a:pt x="1230177" y="60655"/>
                </a:lnTo>
                <a:lnTo>
                  <a:pt x="1203223" y="31665"/>
                </a:lnTo>
                <a:lnTo>
                  <a:pt x="1174808" y="4274"/>
                </a:lnTo>
                <a:lnTo>
                  <a:pt x="1144944" y="-21446"/>
                </a:lnTo>
                <a:lnTo>
                  <a:pt x="1113646" y="-45427"/>
                </a:lnTo>
                <a:lnTo>
                  <a:pt x="1080928" y="-67599"/>
                </a:lnTo>
                <a:lnTo>
                  <a:pt x="1046802" y="-87891"/>
                </a:lnTo>
                <a:lnTo>
                  <a:pt x="1011282" y="-106235"/>
                </a:lnTo>
                <a:lnTo>
                  <a:pt x="974382" y="-122559"/>
                </a:lnTo>
                <a:lnTo>
                  <a:pt x="936116" y="-136794"/>
                </a:lnTo>
                <a:lnTo>
                  <a:pt x="896496" y="-148870"/>
                </a:lnTo>
                <a:lnTo>
                  <a:pt x="845569" y="-160841"/>
                </a:lnTo>
                <a:lnTo>
                  <a:pt x="795826" y="-168879"/>
                </a:lnTo>
                <a:lnTo>
                  <a:pt x="747177" y="-173294"/>
                </a:lnTo>
                <a:lnTo>
                  <a:pt x="699532" y="-174393"/>
                </a:lnTo>
                <a:lnTo>
                  <a:pt x="652801" y="-172484"/>
                </a:lnTo>
                <a:lnTo>
                  <a:pt x="606893" y="-167876"/>
                </a:lnTo>
                <a:lnTo>
                  <a:pt x="561718" y="-160876"/>
                </a:lnTo>
                <a:lnTo>
                  <a:pt x="517185" y="-151793"/>
                </a:lnTo>
                <a:lnTo>
                  <a:pt x="473204" y="-140935"/>
                </a:lnTo>
                <a:lnTo>
                  <a:pt x="429685" y="-128609"/>
                </a:lnTo>
                <a:lnTo>
                  <a:pt x="386537" y="-115124"/>
                </a:lnTo>
                <a:lnTo>
                  <a:pt x="343670" y="-100787"/>
                </a:lnTo>
                <a:lnTo>
                  <a:pt x="300994" y="-85908"/>
                </a:lnTo>
                <a:lnTo>
                  <a:pt x="258417" y="-70793"/>
                </a:lnTo>
                <a:lnTo>
                  <a:pt x="215850" y="-55752"/>
                </a:lnTo>
                <a:lnTo>
                  <a:pt x="173203" y="-41091"/>
                </a:lnTo>
                <a:lnTo>
                  <a:pt x="130385" y="-27120"/>
                </a:lnTo>
                <a:lnTo>
                  <a:pt x="87305" y="-14146"/>
                </a:lnTo>
                <a:lnTo>
                  <a:pt x="43873" y="-2477"/>
                </a:lnTo>
                <a:lnTo>
                  <a:pt x="0" y="7578"/>
                </a:lnTo>
                <a:lnTo>
                  <a:pt x="8109" y="25847"/>
                </a:lnTo>
                <a:lnTo>
                  <a:pt x="34174" y="69655"/>
                </a:lnTo>
                <a:lnTo>
                  <a:pt x="71184" y="121031"/>
                </a:lnTo>
                <a:lnTo>
                  <a:pt x="92974" y="148759"/>
                </a:lnTo>
                <a:lnTo>
                  <a:pt x="116520" y="177423"/>
                </a:lnTo>
                <a:lnTo>
                  <a:pt x="141492" y="206704"/>
                </a:lnTo>
                <a:lnTo>
                  <a:pt x="167564" y="236282"/>
                </a:lnTo>
                <a:lnTo>
                  <a:pt x="194409" y="265840"/>
                </a:lnTo>
                <a:lnTo>
                  <a:pt x="221699" y="295058"/>
                </a:lnTo>
                <a:lnTo>
                  <a:pt x="249107" y="323617"/>
                </a:lnTo>
                <a:lnTo>
                  <a:pt x="276305" y="351200"/>
                </a:lnTo>
                <a:lnTo>
                  <a:pt x="302968" y="377486"/>
                </a:lnTo>
                <a:lnTo>
                  <a:pt x="328766" y="402158"/>
                </a:lnTo>
                <a:lnTo>
                  <a:pt x="353374" y="424896"/>
                </a:lnTo>
                <a:lnTo>
                  <a:pt x="397707" y="463297"/>
                </a:lnTo>
                <a:lnTo>
                  <a:pt x="433349" y="490139"/>
                </a:lnTo>
                <a:lnTo>
                  <a:pt x="477896" y="518755"/>
                </a:lnTo>
                <a:lnTo>
                  <a:pt x="519443" y="543416"/>
                </a:lnTo>
                <a:lnTo>
                  <a:pt x="558388" y="564385"/>
                </a:lnTo>
                <a:lnTo>
                  <a:pt x="595131" y="581927"/>
                </a:lnTo>
                <a:lnTo>
                  <a:pt x="630069" y="596306"/>
                </a:lnTo>
                <a:lnTo>
                  <a:pt x="663601" y="607784"/>
                </a:lnTo>
                <a:lnTo>
                  <a:pt x="696126" y="616627"/>
                </a:lnTo>
                <a:lnTo>
                  <a:pt x="759747" y="627459"/>
                </a:lnTo>
                <a:lnTo>
                  <a:pt x="824120" y="630913"/>
                </a:lnTo>
                <a:lnTo>
                  <a:pt x="857584" y="630533"/>
                </a:lnTo>
                <a:lnTo>
                  <a:pt x="892433" y="629100"/>
                </a:lnTo>
                <a:lnTo>
                  <a:pt x="929063" y="626877"/>
                </a:lnTo>
                <a:lnTo>
                  <a:pt x="967873" y="624129"/>
                </a:lnTo>
                <a:lnTo>
                  <a:pt x="1009263" y="621119"/>
                </a:lnTo>
                <a:lnTo>
                  <a:pt x="1053630" y="618111"/>
                </a:lnTo>
                <a:lnTo>
                  <a:pt x="1101373" y="615370"/>
                </a:lnTo>
                <a:lnTo>
                  <a:pt x="1152891" y="613158"/>
                </a:lnTo>
                <a:lnTo>
                  <a:pt x="1208581" y="611739"/>
                </a:lnTo>
                <a:lnTo>
                  <a:pt x="1280456" y="612909"/>
                </a:lnTo>
                <a:lnTo>
                  <a:pt x="1340619" y="619090"/>
                </a:lnTo>
                <a:lnTo>
                  <a:pt x="1390279" y="630517"/>
                </a:lnTo>
                <a:lnTo>
                  <a:pt x="1430644" y="647424"/>
                </a:lnTo>
                <a:lnTo>
                  <a:pt x="1462924" y="670043"/>
                </a:lnTo>
                <a:lnTo>
                  <a:pt x="1488326" y="698609"/>
                </a:lnTo>
                <a:lnTo>
                  <a:pt x="1508061" y="733355"/>
                </a:lnTo>
                <a:lnTo>
                  <a:pt x="1523336" y="774515"/>
                </a:lnTo>
                <a:lnTo>
                  <a:pt x="1535361" y="822322"/>
                </a:lnTo>
                <a:lnTo>
                  <a:pt x="1545344" y="877009"/>
                </a:lnTo>
                <a:lnTo>
                  <a:pt x="1554494" y="938810"/>
                </a:lnTo>
                <a:lnTo>
                  <a:pt x="1564019" y="1007959"/>
                </a:lnTo>
                <a:lnTo>
                  <a:pt x="1575130" y="1084689"/>
                </a:lnTo>
                <a:lnTo>
                  <a:pt x="1589034" y="1169235"/>
                </a:lnTo>
                <a:lnTo>
                  <a:pt x="1606940" y="1261828"/>
                </a:lnTo>
                <a:lnTo>
                  <a:pt x="1630057" y="1362703"/>
                </a:lnTo>
                <a:lnTo>
                  <a:pt x="1659594" y="1472094"/>
                </a:lnTo>
                <a:lnTo>
                  <a:pt x="1696759" y="1590233"/>
                </a:lnTo>
                <a:lnTo>
                  <a:pt x="1742762" y="1717355"/>
                </a:lnTo>
                <a:lnTo>
                  <a:pt x="1798811" y="1853693"/>
                </a:lnTo>
                <a:lnTo>
                  <a:pt x="1951665" y="2155231"/>
                </a:lnTo>
                <a:lnTo>
                  <a:pt x="2132864" y="2427901"/>
                </a:lnTo>
                <a:lnTo>
                  <a:pt x="2339503" y="2671536"/>
                </a:lnTo>
                <a:lnTo>
                  <a:pt x="2568680" y="2885972"/>
                </a:lnTo>
                <a:lnTo>
                  <a:pt x="2817490" y="3071042"/>
                </a:lnTo>
                <a:lnTo>
                  <a:pt x="3083029" y="3226580"/>
                </a:lnTo>
                <a:lnTo>
                  <a:pt x="3362393" y="3352422"/>
                </a:lnTo>
                <a:lnTo>
                  <a:pt x="3630001" y="3440904"/>
                </a:lnTo>
                <a:lnTo>
                  <a:pt x="3630001" y="3050195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AB809A6-01BC-7221-4112-20C21BEEBB38}"/>
              </a:ext>
            </a:extLst>
          </p:cNvPr>
          <p:cNvGrpSpPr/>
          <p:nvPr/>
        </p:nvGrpSpPr>
        <p:grpSpPr>
          <a:xfrm>
            <a:off x="336323" y="555286"/>
            <a:ext cx="2146495" cy="534849"/>
            <a:chOff x="8122055" y="645671"/>
            <a:chExt cx="2146495" cy="534849"/>
          </a:xfrm>
        </p:grpSpPr>
        <p:sp>
          <p:nvSpPr>
            <p:cNvPr id="79" name="object 8">
              <a:extLst>
                <a:ext uri="{FF2B5EF4-FFF2-40B4-BE49-F238E27FC236}">
                  <a16:creationId xmlns:a16="http://schemas.microsoft.com/office/drawing/2014/main" id="{6D0529F7-46B3-83B4-BB9D-F6419B7BD6E3}"/>
                </a:ext>
              </a:extLst>
            </p:cNvPr>
            <p:cNvSpPr/>
            <p:nvPr/>
          </p:nvSpPr>
          <p:spPr>
            <a:xfrm>
              <a:off x="8122055" y="816968"/>
              <a:ext cx="816491" cy="220715"/>
            </a:xfrm>
            <a:custGeom>
              <a:avLst/>
              <a:gdLst/>
              <a:ahLst/>
              <a:cxnLst/>
              <a:rect l="l" t="t" r="r" b="b"/>
              <a:pathLst>
                <a:path w="928381" h="250961">
                  <a:moveTo>
                    <a:pt x="928381" y="0"/>
                  </a:moveTo>
                  <a:lnTo>
                    <a:pt x="928048" y="3862"/>
                  </a:lnTo>
                  <a:lnTo>
                    <a:pt x="928089" y="4725"/>
                  </a:lnTo>
                  <a:lnTo>
                    <a:pt x="928381" y="0"/>
                  </a:lnTo>
                  <a:close/>
                </a:path>
                <a:path w="928381" h="250961">
                  <a:moveTo>
                    <a:pt x="51741" y="59780"/>
                  </a:moveTo>
                  <a:lnTo>
                    <a:pt x="54885" y="62082"/>
                  </a:lnTo>
                  <a:lnTo>
                    <a:pt x="67926" y="70015"/>
                  </a:lnTo>
                  <a:lnTo>
                    <a:pt x="79155" y="75281"/>
                  </a:lnTo>
                  <a:lnTo>
                    <a:pt x="89291" y="78357"/>
                  </a:lnTo>
                  <a:lnTo>
                    <a:pt x="99056" y="79720"/>
                  </a:lnTo>
                  <a:lnTo>
                    <a:pt x="109169" y="79846"/>
                  </a:lnTo>
                  <a:lnTo>
                    <a:pt x="120351" y="79213"/>
                  </a:lnTo>
                  <a:lnTo>
                    <a:pt x="133321" y="78298"/>
                  </a:lnTo>
                  <a:lnTo>
                    <a:pt x="148801" y="77575"/>
                  </a:lnTo>
                  <a:lnTo>
                    <a:pt x="153075" y="77482"/>
                  </a:lnTo>
                  <a:lnTo>
                    <a:pt x="163177" y="77691"/>
                  </a:lnTo>
                  <a:lnTo>
                    <a:pt x="171437" y="78702"/>
                  </a:lnTo>
                  <a:lnTo>
                    <a:pt x="178073" y="80556"/>
                  </a:lnTo>
                  <a:lnTo>
                    <a:pt x="183299" y="83297"/>
                  </a:lnTo>
                  <a:lnTo>
                    <a:pt x="187331" y="86964"/>
                  </a:lnTo>
                  <a:lnTo>
                    <a:pt x="190385" y="91601"/>
                  </a:lnTo>
                  <a:lnTo>
                    <a:pt x="192676" y="97247"/>
                  </a:lnTo>
                  <a:lnTo>
                    <a:pt x="194421" y="103946"/>
                  </a:lnTo>
                  <a:lnTo>
                    <a:pt x="195834" y="111739"/>
                  </a:lnTo>
                  <a:lnTo>
                    <a:pt x="197132" y="120668"/>
                  </a:lnTo>
                  <a:lnTo>
                    <a:pt x="198530" y="130774"/>
                  </a:lnTo>
                  <a:lnTo>
                    <a:pt x="200244" y="142098"/>
                  </a:lnTo>
                  <a:lnTo>
                    <a:pt x="205482" y="168571"/>
                  </a:lnTo>
                  <a:lnTo>
                    <a:pt x="214572" y="200419"/>
                  </a:lnTo>
                  <a:lnTo>
                    <a:pt x="227832" y="234784"/>
                  </a:lnTo>
                  <a:lnTo>
                    <a:pt x="247193" y="272977"/>
                  </a:lnTo>
                  <a:lnTo>
                    <a:pt x="270143" y="307512"/>
                  </a:lnTo>
                  <a:lnTo>
                    <a:pt x="296315" y="338371"/>
                  </a:lnTo>
                  <a:lnTo>
                    <a:pt x="325342" y="365531"/>
                  </a:lnTo>
                  <a:lnTo>
                    <a:pt x="356856" y="388971"/>
                  </a:lnTo>
                  <a:lnTo>
                    <a:pt x="390489" y="408672"/>
                  </a:lnTo>
                  <a:lnTo>
                    <a:pt x="425872" y="424611"/>
                  </a:lnTo>
                  <a:lnTo>
                    <a:pt x="462639" y="436768"/>
                  </a:lnTo>
                  <a:lnTo>
                    <a:pt x="500422" y="445121"/>
                  </a:lnTo>
                  <a:lnTo>
                    <a:pt x="538852" y="449651"/>
                  </a:lnTo>
                  <a:lnTo>
                    <a:pt x="577562" y="450335"/>
                  </a:lnTo>
                  <a:lnTo>
                    <a:pt x="616184" y="447153"/>
                  </a:lnTo>
                  <a:lnTo>
                    <a:pt x="654351" y="440083"/>
                  </a:lnTo>
                  <a:lnTo>
                    <a:pt x="691694" y="429106"/>
                  </a:lnTo>
                  <a:lnTo>
                    <a:pt x="727846" y="414200"/>
                  </a:lnTo>
                  <a:lnTo>
                    <a:pt x="762439" y="395343"/>
                  </a:lnTo>
                  <a:lnTo>
                    <a:pt x="795104" y="372515"/>
                  </a:lnTo>
                  <a:lnTo>
                    <a:pt x="825476" y="345696"/>
                  </a:lnTo>
                  <a:lnTo>
                    <a:pt x="853184" y="314863"/>
                  </a:lnTo>
                  <a:lnTo>
                    <a:pt x="877863" y="279996"/>
                  </a:lnTo>
                  <a:lnTo>
                    <a:pt x="890297" y="258742"/>
                  </a:lnTo>
                  <a:lnTo>
                    <a:pt x="909736" y="217665"/>
                  </a:lnTo>
                  <a:lnTo>
                    <a:pt x="922837" y="178833"/>
                  </a:lnTo>
                  <a:lnTo>
                    <a:pt x="930683" y="142651"/>
                  </a:lnTo>
                  <a:lnTo>
                    <a:pt x="934357" y="109523"/>
                  </a:lnTo>
                  <a:lnTo>
                    <a:pt x="934968" y="94230"/>
                  </a:lnTo>
                  <a:lnTo>
                    <a:pt x="934942" y="79853"/>
                  </a:lnTo>
                  <a:lnTo>
                    <a:pt x="933521" y="54048"/>
                  </a:lnTo>
                  <a:lnTo>
                    <a:pt x="929996" y="23470"/>
                  </a:lnTo>
                  <a:lnTo>
                    <a:pt x="928991" y="15647"/>
                  </a:lnTo>
                  <a:lnTo>
                    <a:pt x="928297" y="9095"/>
                  </a:lnTo>
                  <a:lnTo>
                    <a:pt x="928089" y="4725"/>
                  </a:lnTo>
                  <a:lnTo>
                    <a:pt x="927431" y="15380"/>
                  </a:lnTo>
                  <a:lnTo>
                    <a:pt x="926711" y="29749"/>
                  </a:lnTo>
                  <a:lnTo>
                    <a:pt x="926136" y="43236"/>
                  </a:lnTo>
                  <a:lnTo>
                    <a:pt x="925621" y="55973"/>
                  </a:lnTo>
                  <a:lnTo>
                    <a:pt x="925083" y="68091"/>
                  </a:lnTo>
                  <a:lnTo>
                    <a:pt x="922485" y="102040"/>
                  </a:lnTo>
                  <a:lnTo>
                    <a:pt x="916645" y="135136"/>
                  </a:lnTo>
                  <a:lnTo>
                    <a:pt x="909828" y="158472"/>
                  </a:lnTo>
                  <a:lnTo>
                    <a:pt x="899885" y="184050"/>
                  </a:lnTo>
                  <a:lnTo>
                    <a:pt x="882879" y="218625"/>
                  </a:lnTo>
                  <a:lnTo>
                    <a:pt x="868651" y="242174"/>
                  </a:lnTo>
                  <a:lnTo>
                    <a:pt x="852930" y="264357"/>
                  </a:lnTo>
                  <a:lnTo>
                    <a:pt x="835807" y="285120"/>
                  </a:lnTo>
                  <a:lnTo>
                    <a:pt x="817374" y="304413"/>
                  </a:lnTo>
                  <a:lnTo>
                    <a:pt x="797722" y="322181"/>
                  </a:lnTo>
                  <a:lnTo>
                    <a:pt x="776941" y="338373"/>
                  </a:lnTo>
                  <a:lnTo>
                    <a:pt x="755122" y="352936"/>
                  </a:lnTo>
                  <a:lnTo>
                    <a:pt x="732358" y="365819"/>
                  </a:lnTo>
                  <a:lnTo>
                    <a:pt x="708737" y="376967"/>
                  </a:lnTo>
                  <a:lnTo>
                    <a:pt x="684352" y="386330"/>
                  </a:lnTo>
                  <a:lnTo>
                    <a:pt x="659293" y="393854"/>
                  </a:lnTo>
                  <a:lnTo>
                    <a:pt x="633652" y="399487"/>
                  </a:lnTo>
                  <a:lnTo>
                    <a:pt x="607519" y="403177"/>
                  </a:lnTo>
                  <a:lnTo>
                    <a:pt x="580986" y="404871"/>
                  </a:lnTo>
                  <a:lnTo>
                    <a:pt x="554142" y="404516"/>
                  </a:lnTo>
                  <a:lnTo>
                    <a:pt x="527080" y="402061"/>
                  </a:lnTo>
                  <a:lnTo>
                    <a:pt x="499890" y="397453"/>
                  </a:lnTo>
                  <a:lnTo>
                    <a:pt x="472664" y="390639"/>
                  </a:lnTo>
                  <a:lnTo>
                    <a:pt x="445491" y="381567"/>
                  </a:lnTo>
                  <a:lnTo>
                    <a:pt x="416208" y="368758"/>
                  </a:lnTo>
                  <a:lnTo>
                    <a:pt x="387978" y="352855"/>
                  </a:lnTo>
                  <a:lnTo>
                    <a:pt x="361077" y="334045"/>
                  </a:lnTo>
                  <a:lnTo>
                    <a:pt x="335779" y="312515"/>
                  </a:lnTo>
                  <a:lnTo>
                    <a:pt x="312359" y="288452"/>
                  </a:lnTo>
                  <a:lnTo>
                    <a:pt x="291093" y="262041"/>
                  </a:lnTo>
                  <a:lnTo>
                    <a:pt x="272255" y="233470"/>
                  </a:lnTo>
                  <a:lnTo>
                    <a:pt x="256120" y="202925"/>
                  </a:lnTo>
                  <a:lnTo>
                    <a:pt x="242963" y="170592"/>
                  </a:lnTo>
                  <a:lnTo>
                    <a:pt x="233060" y="136659"/>
                  </a:lnTo>
                  <a:lnTo>
                    <a:pt x="227394" y="108413"/>
                  </a:lnTo>
                  <a:lnTo>
                    <a:pt x="224301" y="82435"/>
                  </a:lnTo>
                  <a:lnTo>
                    <a:pt x="223690" y="58144"/>
                  </a:lnTo>
                  <a:lnTo>
                    <a:pt x="224287" y="46450"/>
                  </a:lnTo>
                  <a:lnTo>
                    <a:pt x="229554" y="12302"/>
                  </a:lnTo>
                  <a:lnTo>
                    <a:pt x="235848" y="-10407"/>
                  </a:lnTo>
                  <a:lnTo>
                    <a:pt x="244264" y="-33752"/>
                  </a:lnTo>
                  <a:lnTo>
                    <a:pt x="258551" y="-66176"/>
                  </a:lnTo>
                  <a:lnTo>
                    <a:pt x="271658" y="-89375"/>
                  </a:lnTo>
                  <a:lnTo>
                    <a:pt x="287263" y="-112186"/>
                  </a:lnTo>
                  <a:lnTo>
                    <a:pt x="304754" y="-133524"/>
                  </a:lnTo>
                  <a:lnTo>
                    <a:pt x="323514" y="-152304"/>
                  </a:lnTo>
                  <a:lnTo>
                    <a:pt x="342930" y="-167442"/>
                  </a:lnTo>
                  <a:lnTo>
                    <a:pt x="360899" y="-177242"/>
                  </a:lnTo>
                  <a:lnTo>
                    <a:pt x="350429" y="-166330"/>
                  </a:lnTo>
                  <a:lnTo>
                    <a:pt x="341470" y="-157368"/>
                  </a:lnTo>
                  <a:lnTo>
                    <a:pt x="333690" y="-149749"/>
                  </a:lnTo>
                  <a:lnTo>
                    <a:pt x="326759" y="-142868"/>
                  </a:lnTo>
                  <a:lnTo>
                    <a:pt x="320342" y="-136118"/>
                  </a:lnTo>
                  <a:lnTo>
                    <a:pt x="314108" y="-128893"/>
                  </a:lnTo>
                  <a:lnTo>
                    <a:pt x="307724" y="-120587"/>
                  </a:lnTo>
                  <a:lnTo>
                    <a:pt x="300859" y="-110594"/>
                  </a:lnTo>
                  <a:lnTo>
                    <a:pt x="293180" y="-98308"/>
                  </a:lnTo>
                  <a:lnTo>
                    <a:pt x="284355" y="-83122"/>
                  </a:lnTo>
                  <a:lnTo>
                    <a:pt x="277510" y="-70511"/>
                  </a:lnTo>
                  <a:lnTo>
                    <a:pt x="272150" y="-59741"/>
                  </a:lnTo>
                  <a:lnTo>
                    <a:pt x="266891" y="-48378"/>
                  </a:lnTo>
                  <a:lnTo>
                    <a:pt x="261787" y="-36536"/>
                  </a:lnTo>
                  <a:lnTo>
                    <a:pt x="256888" y="-24329"/>
                  </a:lnTo>
                  <a:lnTo>
                    <a:pt x="252247" y="-11870"/>
                  </a:lnTo>
                  <a:lnTo>
                    <a:pt x="247913" y="725"/>
                  </a:lnTo>
                  <a:lnTo>
                    <a:pt x="243939" y="13344"/>
                  </a:lnTo>
                  <a:lnTo>
                    <a:pt x="240377" y="25873"/>
                  </a:lnTo>
                  <a:lnTo>
                    <a:pt x="237277" y="38198"/>
                  </a:lnTo>
                  <a:lnTo>
                    <a:pt x="235774" y="44913"/>
                  </a:lnTo>
                  <a:lnTo>
                    <a:pt x="249291" y="45052"/>
                  </a:lnTo>
                  <a:lnTo>
                    <a:pt x="262609" y="44243"/>
                  </a:lnTo>
                  <a:lnTo>
                    <a:pt x="275692" y="42507"/>
                  </a:lnTo>
                  <a:lnTo>
                    <a:pt x="288503" y="39865"/>
                  </a:lnTo>
                  <a:lnTo>
                    <a:pt x="301005" y="36340"/>
                  </a:lnTo>
                  <a:lnTo>
                    <a:pt x="313163" y="31952"/>
                  </a:lnTo>
                  <a:lnTo>
                    <a:pt x="324938" y="26725"/>
                  </a:lnTo>
                  <a:lnTo>
                    <a:pt x="336295" y="20680"/>
                  </a:lnTo>
                  <a:lnTo>
                    <a:pt x="347198" y="13838"/>
                  </a:lnTo>
                  <a:lnTo>
                    <a:pt x="357608" y="6221"/>
                  </a:lnTo>
                  <a:lnTo>
                    <a:pt x="367491" y="-2148"/>
                  </a:lnTo>
                  <a:lnTo>
                    <a:pt x="376810" y="-11250"/>
                  </a:lnTo>
                  <a:lnTo>
                    <a:pt x="385527" y="-21061"/>
                  </a:lnTo>
                  <a:lnTo>
                    <a:pt x="393606" y="-31560"/>
                  </a:lnTo>
                  <a:lnTo>
                    <a:pt x="402926" y="-45874"/>
                  </a:lnTo>
                  <a:lnTo>
                    <a:pt x="408982" y="-56965"/>
                  </a:lnTo>
                  <a:lnTo>
                    <a:pt x="414103" y="-68069"/>
                  </a:lnTo>
                  <a:lnTo>
                    <a:pt x="418371" y="-79217"/>
                  </a:lnTo>
                  <a:lnTo>
                    <a:pt x="421870" y="-90437"/>
                  </a:lnTo>
                  <a:lnTo>
                    <a:pt x="424683" y="-101758"/>
                  </a:lnTo>
                  <a:lnTo>
                    <a:pt x="426894" y="-113211"/>
                  </a:lnTo>
                  <a:lnTo>
                    <a:pt x="428586" y="-124823"/>
                  </a:lnTo>
                  <a:lnTo>
                    <a:pt x="429842" y="-136624"/>
                  </a:lnTo>
                  <a:lnTo>
                    <a:pt x="430747" y="-148644"/>
                  </a:lnTo>
                  <a:lnTo>
                    <a:pt x="431383" y="-160911"/>
                  </a:lnTo>
                  <a:lnTo>
                    <a:pt x="431834" y="-173455"/>
                  </a:lnTo>
                  <a:lnTo>
                    <a:pt x="432183" y="-186305"/>
                  </a:lnTo>
                  <a:lnTo>
                    <a:pt x="432513" y="-199490"/>
                  </a:lnTo>
                  <a:lnTo>
                    <a:pt x="432908" y="-213040"/>
                  </a:lnTo>
                  <a:lnTo>
                    <a:pt x="433452" y="-226983"/>
                  </a:lnTo>
                  <a:lnTo>
                    <a:pt x="434227" y="-241348"/>
                  </a:lnTo>
                  <a:lnTo>
                    <a:pt x="434552" y="-246236"/>
                  </a:lnTo>
                  <a:lnTo>
                    <a:pt x="424689" y="-243113"/>
                  </a:lnTo>
                  <a:lnTo>
                    <a:pt x="413272" y="-239141"/>
                  </a:lnTo>
                  <a:lnTo>
                    <a:pt x="400769" y="-234527"/>
                  </a:lnTo>
                  <a:lnTo>
                    <a:pt x="387648" y="-229480"/>
                  </a:lnTo>
                  <a:lnTo>
                    <a:pt x="374375" y="-224211"/>
                  </a:lnTo>
                  <a:lnTo>
                    <a:pt x="361419" y="-218927"/>
                  </a:lnTo>
                  <a:lnTo>
                    <a:pt x="349247" y="-213838"/>
                  </a:lnTo>
                  <a:lnTo>
                    <a:pt x="338326" y="-209152"/>
                  </a:lnTo>
                  <a:lnTo>
                    <a:pt x="319630" y="-200431"/>
                  </a:lnTo>
                  <a:lnTo>
                    <a:pt x="307771" y="-193866"/>
                  </a:lnTo>
                  <a:lnTo>
                    <a:pt x="296449" y="-186682"/>
                  </a:lnTo>
                  <a:lnTo>
                    <a:pt x="285697" y="-178890"/>
                  </a:lnTo>
                  <a:lnTo>
                    <a:pt x="275546" y="-170503"/>
                  </a:lnTo>
                  <a:lnTo>
                    <a:pt x="266027" y="-161533"/>
                  </a:lnTo>
                  <a:lnTo>
                    <a:pt x="257173" y="-151990"/>
                  </a:lnTo>
                  <a:lnTo>
                    <a:pt x="249014" y="-141888"/>
                  </a:lnTo>
                  <a:lnTo>
                    <a:pt x="241582" y="-131237"/>
                  </a:lnTo>
                  <a:lnTo>
                    <a:pt x="234909" y="-120050"/>
                  </a:lnTo>
                  <a:lnTo>
                    <a:pt x="229026" y="-108339"/>
                  </a:lnTo>
                  <a:lnTo>
                    <a:pt x="223965" y="-96115"/>
                  </a:lnTo>
                  <a:lnTo>
                    <a:pt x="219757" y="-83390"/>
                  </a:lnTo>
                  <a:lnTo>
                    <a:pt x="216435" y="-70176"/>
                  </a:lnTo>
                  <a:lnTo>
                    <a:pt x="214028" y="-56485"/>
                  </a:lnTo>
                  <a:lnTo>
                    <a:pt x="213281" y="-50429"/>
                  </a:lnTo>
                  <a:lnTo>
                    <a:pt x="211600" y="-37255"/>
                  </a:lnTo>
                  <a:lnTo>
                    <a:pt x="209574" y="-24811"/>
                  </a:lnTo>
                  <a:lnTo>
                    <a:pt x="207318" y="-12872"/>
                  </a:lnTo>
                  <a:lnTo>
                    <a:pt x="204946" y="-1213"/>
                  </a:lnTo>
                  <a:lnTo>
                    <a:pt x="202572" y="10390"/>
                  </a:lnTo>
                  <a:lnTo>
                    <a:pt x="200312" y="22164"/>
                  </a:lnTo>
                  <a:lnTo>
                    <a:pt x="198279" y="34334"/>
                  </a:lnTo>
                  <a:lnTo>
                    <a:pt x="196587" y="47124"/>
                  </a:lnTo>
                  <a:lnTo>
                    <a:pt x="195352" y="60759"/>
                  </a:lnTo>
                  <a:lnTo>
                    <a:pt x="194727" y="73839"/>
                  </a:lnTo>
                  <a:lnTo>
                    <a:pt x="183989" y="67001"/>
                  </a:lnTo>
                  <a:lnTo>
                    <a:pt x="174105" y="60289"/>
                  </a:lnTo>
                  <a:lnTo>
                    <a:pt x="164388" y="53747"/>
                  </a:lnTo>
                  <a:lnTo>
                    <a:pt x="154154" y="47423"/>
                  </a:lnTo>
                  <a:lnTo>
                    <a:pt x="142717" y="41364"/>
                  </a:lnTo>
                  <a:lnTo>
                    <a:pt x="129393" y="35614"/>
                  </a:lnTo>
                  <a:lnTo>
                    <a:pt x="115303" y="31026"/>
                  </a:lnTo>
                  <a:lnTo>
                    <a:pt x="101911" y="27672"/>
                  </a:lnTo>
                  <a:lnTo>
                    <a:pt x="87634" y="24501"/>
                  </a:lnTo>
                  <a:lnTo>
                    <a:pt x="73526" y="21457"/>
                  </a:lnTo>
                  <a:lnTo>
                    <a:pt x="60642" y="18484"/>
                  </a:lnTo>
                  <a:lnTo>
                    <a:pt x="50037" y="15526"/>
                  </a:lnTo>
                  <a:lnTo>
                    <a:pt x="44750" y="13531"/>
                  </a:lnTo>
                  <a:lnTo>
                    <a:pt x="59920" y="12492"/>
                  </a:lnTo>
                  <a:lnTo>
                    <a:pt x="74012" y="12939"/>
                  </a:lnTo>
                  <a:lnTo>
                    <a:pt x="87163" y="14677"/>
                  </a:lnTo>
                  <a:lnTo>
                    <a:pt x="99508" y="17511"/>
                  </a:lnTo>
                  <a:lnTo>
                    <a:pt x="111185" y="21244"/>
                  </a:lnTo>
                  <a:lnTo>
                    <a:pt x="122330" y="25682"/>
                  </a:lnTo>
                  <a:lnTo>
                    <a:pt x="133077" y="30628"/>
                  </a:lnTo>
                  <a:lnTo>
                    <a:pt x="143564" y="35888"/>
                  </a:lnTo>
                  <a:lnTo>
                    <a:pt x="153926" y="41265"/>
                  </a:lnTo>
                  <a:lnTo>
                    <a:pt x="164300" y="46565"/>
                  </a:lnTo>
                  <a:lnTo>
                    <a:pt x="174821" y="51591"/>
                  </a:lnTo>
                  <a:lnTo>
                    <a:pt x="179387" y="53604"/>
                  </a:lnTo>
                  <a:lnTo>
                    <a:pt x="175162" y="40321"/>
                  </a:lnTo>
                  <a:lnTo>
                    <a:pt x="169593" y="27903"/>
                  </a:lnTo>
                  <a:lnTo>
                    <a:pt x="162710" y="16502"/>
                  </a:lnTo>
                  <a:lnTo>
                    <a:pt x="154544" y="6275"/>
                  </a:lnTo>
                  <a:lnTo>
                    <a:pt x="145124" y="-2625"/>
                  </a:lnTo>
                  <a:lnTo>
                    <a:pt x="134481" y="-10045"/>
                  </a:lnTo>
                  <a:lnTo>
                    <a:pt x="122644" y="-15828"/>
                  </a:lnTo>
                  <a:lnTo>
                    <a:pt x="113546" y="-18853"/>
                  </a:lnTo>
                  <a:lnTo>
                    <a:pt x="100244" y="-21455"/>
                  </a:lnTo>
                  <a:lnTo>
                    <a:pt x="87541" y="-22069"/>
                  </a:lnTo>
                  <a:lnTo>
                    <a:pt x="75335" y="-21052"/>
                  </a:lnTo>
                  <a:lnTo>
                    <a:pt x="63520" y="-18758"/>
                  </a:lnTo>
                  <a:lnTo>
                    <a:pt x="51992" y="-15544"/>
                  </a:lnTo>
                  <a:lnTo>
                    <a:pt x="40647" y="-11765"/>
                  </a:lnTo>
                  <a:lnTo>
                    <a:pt x="29381" y="-7776"/>
                  </a:lnTo>
                  <a:lnTo>
                    <a:pt x="18089" y="-3934"/>
                  </a:lnTo>
                  <a:lnTo>
                    <a:pt x="6667" y="-593"/>
                  </a:lnTo>
                  <a:lnTo>
                    <a:pt x="0" y="961"/>
                  </a:lnTo>
                  <a:lnTo>
                    <a:pt x="4515" y="9104"/>
                  </a:lnTo>
                  <a:lnTo>
                    <a:pt x="12308" y="19503"/>
                  </a:lnTo>
                  <a:lnTo>
                    <a:pt x="22152" y="30963"/>
                  </a:lnTo>
                  <a:lnTo>
                    <a:pt x="32823" y="42292"/>
                  </a:lnTo>
                  <a:lnTo>
                    <a:pt x="43094" y="52295"/>
                  </a:lnTo>
                  <a:lnTo>
                    <a:pt x="51741" y="5978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bject 9">
              <a:extLst>
                <a:ext uri="{FF2B5EF4-FFF2-40B4-BE49-F238E27FC236}">
                  <a16:creationId xmlns:a16="http://schemas.microsoft.com/office/drawing/2014/main" id="{C3C38677-4923-70FC-594F-ABD652696512}"/>
                </a:ext>
              </a:extLst>
            </p:cNvPr>
            <p:cNvSpPr/>
            <p:nvPr/>
          </p:nvSpPr>
          <p:spPr>
            <a:xfrm>
              <a:off x="8602033" y="645671"/>
              <a:ext cx="385466" cy="369765"/>
            </a:xfrm>
            <a:custGeom>
              <a:avLst/>
              <a:gdLst/>
              <a:ahLst/>
              <a:cxnLst/>
              <a:rect l="l" t="t" r="r" b="b"/>
              <a:pathLst>
                <a:path w="438289" h="420437">
                  <a:moveTo>
                    <a:pt x="323987" y="395401"/>
                  </a:moveTo>
                  <a:lnTo>
                    <a:pt x="328944" y="382287"/>
                  </a:lnTo>
                  <a:lnTo>
                    <a:pt x="332806" y="368896"/>
                  </a:lnTo>
                  <a:lnTo>
                    <a:pt x="335686" y="355320"/>
                  </a:lnTo>
                  <a:lnTo>
                    <a:pt x="337697" y="341651"/>
                  </a:lnTo>
                  <a:lnTo>
                    <a:pt x="338951" y="327980"/>
                  </a:lnTo>
                  <a:lnTo>
                    <a:pt x="339561" y="314398"/>
                  </a:lnTo>
                  <a:lnTo>
                    <a:pt x="339638" y="300997"/>
                  </a:lnTo>
                  <a:lnTo>
                    <a:pt x="339296" y="287868"/>
                  </a:lnTo>
                  <a:lnTo>
                    <a:pt x="338647" y="275103"/>
                  </a:lnTo>
                  <a:lnTo>
                    <a:pt x="337803" y="262792"/>
                  </a:lnTo>
                  <a:lnTo>
                    <a:pt x="336876" y="251028"/>
                  </a:lnTo>
                  <a:lnTo>
                    <a:pt x="335980" y="239902"/>
                  </a:lnTo>
                  <a:lnTo>
                    <a:pt x="335226" y="229504"/>
                  </a:lnTo>
                  <a:lnTo>
                    <a:pt x="334728" y="219927"/>
                  </a:lnTo>
                  <a:lnTo>
                    <a:pt x="334596" y="211262"/>
                  </a:lnTo>
                  <a:lnTo>
                    <a:pt x="334945" y="203600"/>
                  </a:lnTo>
                  <a:lnTo>
                    <a:pt x="335886" y="197033"/>
                  </a:lnTo>
                  <a:lnTo>
                    <a:pt x="336887" y="193338"/>
                  </a:lnTo>
                  <a:lnTo>
                    <a:pt x="342421" y="183119"/>
                  </a:lnTo>
                  <a:lnTo>
                    <a:pt x="350842" y="174465"/>
                  </a:lnTo>
                  <a:lnTo>
                    <a:pt x="361288" y="166878"/>
                  </a:lnTo>
                  <a:lnTo>
                    <a:pt x="372895" y="159859"/>
                  </a:lnTo>
                  <a:lnTo>
                    <a:pt x="384800" y="152908"/>
                  </a:lnTo>
                  <a:lnTo>
                    <a:pt x="396142" y="145527"/>
                  </a:lnTo>
                  <a:lnTo>
                    <a:pt x="406056" y="137216"/>
                  </a:lnTo>
                  <a:lnTo>
                    <a:pt x="410069" y="132732"/>
                  </a:lnTo>
                  <a:lnTo>
                    <a:pt x="417607" y="122112"/>
                  </a:lnTo>
                  <a:lnTo>
                    <a:pt x="423478" y="111403"/>
                  </a:lnTo>
                  <a:lnTo>
                    <a:pt x="427922" y="100479"/>
                  </a:lnTo>
                  <a:lnTo>
                    <a:pt x="431178" y="89212"/>
                  </a:lnTo>
                  <a:lnTo>
                    <a:pt x="433485" y="77475"/>
                  </a:lnTo>
                  <a:lnTo>
                    <a:pt x="435083" y="65139"/>
                  </a:lnTo>
                  <a:lnTo>
                    <a:pt x="436210" y="52077"/>
                  </a:lnTo>
                  <a:lnTo>
                    <a:pt x="437106" y="38161"/>
                  </a:lnTo>
                  <a:lnTo>
                    <a:pt x="438010" y="23263"/>
                  </a:lnTo>
                  <a:lnTo>
                    <a:pt x="438289" y="19022"/>
                  </a:lnTo>
                  <a:lnTo>
                    <a:pt x="424495" y="22522"/>
                  </a:lnTo>
                  <a:lnTo>
                    <a:pt x="411027" y="26158"/>
                  </a:lnTo>
                  <a:lnTo>
                    <a:pt x="397996" y="30054"/>
                  </a:lnTo>
                  <a:lnTo>
                    <a:pt x="385515" y="34335"/>
                  </a:lnTo>
                  <a:lnTo>
                    <a:pt x="373695" y="39125"/>
                  </a:lnTo>
                  <a:lnTo>
                    <a:pt x="362647" y="44551"/>
                  </a:lnTo>
                  <a:lnTo>
                    <a:pt x="352483" y="50737"/>
                  </a:lnTo>
                  <a:lnTo>
                    <a:pt x="343315" y="57807"/>
                  </a:lnTo>
                  <a:lnTo>
                    <a:pt x="339138" y="61715"/>
                  </a:lnTo>
                  <a:lnTo>
                    <a:pt x="332086" y="69674"/>
                  </a:lnTo>
                  <a:lnTo>
                    <a:pt x="325751" y="78749"/>
                  </a:lnTo>
                  <a:lnTo>
                    <a:pt x="320339" y="88786"/>
                  </a:lnTo>
                  <a:lnTo>
                    <a:pt x="316058" y="99633"/>
                  </a:lnTo>
                  <a:lnTo>
                    <a:pt x="313113" y="111137"/>
                  </a:lnTo>
                  <a:lnTo>
                    <a:pt x="311712" y="123145"/>
                  </a:lnTo>
                  <a:lnTo>
                    <a:pt x="312062" y="135505"/>
                  </a:lnTo>
                  <a:lnTo>
                    <a:pt x="314369" y="148063"/>
                  </a:lnTo>
                  <a:lnTo>
                    <a:pt x="318840" y="160666"/>
                  </a:lnTo>
                  <a:lnTo>
                    <a:pt x="320958" y="165066"/>
                  </a:lnTo>
                  <a:lnTo>
                    <a:pt x="325027" y="159022"/>
                  </a:lnTo>
                  <a:lnTo>
                    <a:pt x="329568" y="150656"/>
                  </a:lnTo>
                  <a:lnTo>
                    <a:pt x="334679" y="140482"/>
                  </a:lnTo>
                  <a:lnTo>
                    <a:pt x="340460" y="129015"/>
                  </a:lnTo>
                  <a:lnTo>
                    <a:pt x="347008" y="116770"/>
                  </a:lnTo>
                  <a:lnTo>
                    <a:pt x="354424" y="104261"/>
                  </a:lnTo>
                  <a:lnTo>
                    <a:pt x="362806" y="92002"/>
                  </a:lnTo>
                  <a:lnTo>
                    <a:pt x="372253" y="80507"/>
                  </a:lnTo>
                  <a:lnTo>
                    <a:pt x="382863" y="70291"/>
                  </a:lnTo>
                  <a:lnTo>
                    <a:pt x="394737" y="61869"/>
                  </a:lnTo>
                  <a:lnTo>
                    <a:pt x="407972" y="55754"/>
                  </a:lnTo>
                  <a:lnTo>
                    <a:pt x="408787" y="55479"/>
                  </a:lnTo>
                  <a:lnTo>
                    <a:pt x="399766" y="64303"/>
                  </a:lnTo>
                  <a:lnTo>
                    <a:pt x="391009" y="73300"/>
                  </a:lnTo>
                  <a:lnTo>
                    <a:pt x="382506" y="82549"/>
                  </a:lnTo>
                  <a:lnTo>
                    <a:pt x="374247" y="92128"/>
                  </a:lnTo>
                  <a:lnTo>
                    <a:pt x="366221" y="102118"/>
                  </a:lnTo>
                  <a:lnTo>
                    <a:pt x="358417" y="112596"/>
                  </a:lnTo>
                  <a:lnTo>
                    <a:pt x="349506" y="126305"/>
                  </a:lnTo>
                  <a:lnTo>
                    <a:pt x="343440" y="137908"/>
                  </a:lnTo>
                  <a:lnTo>
                    <a:pt x="338713" y="148875"/>
                  </a:lnTo>
                  <a:lnTo>
                    <a:pt x="334575" y="159608"/>
                  </a:lnTo>
                  <a:lnTo>
                    <a:pt x="330280" y="170508"/>
                  </a:lnTo>
                  <a:lnTo>
                    <a:pt x="325080" y="181980"/>
                  </a:lnTo>
                  <a:lnTo>
                    <a:pt x="321847" y="188164"/>
                  </a:lnTo>
                  <a:lnTo>
                    <a:pt x="315403" y="173870"/>
                  </a:lnTo>
                  <a:lnTo>
                    <a:pt x="308898" y="160513"/>
                  </a:lnTo>
                  <a:lnTo>
                    <a:pt x="302289" y="148026"/>
                  </a:lnTo>
                  <a:lnTo>
                    <a:pt x="295533" y="136344"/>
                  </a:lnTo>
                  <a:lnTo>
                    <a:pt x="288589" y="125401"/>
                  </a:lnTo>
                  <a:lnTo>
                    <a:pt x="281413" y="115131"/>
                  </a:lnTo>
                  <a:lnTo>
                    <a:pt x="273964" y="105469"/>
                  </a:lnTo>
                  <a:lnTo>
                    <a:pt x="266199" y="96349"/>
                  </a:lnTo>
                  <a:lnTo>
                    <a:pt x="258076" y="87705"/>
                  </a:lnTo>
                  <a:lnTo>
                    <a:pt x="249552" y="79471"/>
                  </a:lnTo>
                  <a:lnTo>
                    <a:pt x="240587" y="71582"/>
                  </a:lnTo>
                  <a:lnTo>
                    <a:pt x="231136" y="63972"/>
                  </a:lnTo>
                  <a:lnTo>
                    <a:pt x="221157" y="56575"/>
                  </a:lnTo>
                  <a:lnTo>
                    <a:pt x="210610" y="49326"/>
                  </a:lnTo>
                  <a:lnTo>
                    <a:pt x="193674" y="38726"/>
                  </a:lnTo>
                  <a:lnTo>
                    <a:pt x="182861" y="32724"/>
                  </a:lnTo>
                  <a:lnTo>
                    <a:pt x="171649" y="27113"/>
                  </a:lnTo>
                  <a:lnTo>
                    <a:pt x="160050" y="21938"/>
                  </a:lnTo>
                  <a:lnTo>
                    <a:pt x="148074" y="17243"/>
                  </a:lnTo>
                  <a:lnTo>
                    <a:pt x="135733" y="13073"/>
                  </a:lnTo>
                  <a:lnTo>
                    <a:pt x="123038" y="9473"/>
                  </a:lnTo>
                  <a:lnTo>
                    <a:pt x="112119" y="6922"/>
                  </a:lnTo>
                  <a:lnTo>
                    <a:pt x="99789" y="4520"/>
                  </a:lnTo>
                  <a:lnTo>
                    <a:pt x="87266" y="2527"/>
                  </a:lnTo>
                  <a:lnTo>
                    <a:pt x="74591" y="1040"/>
                  </a:lnTo>
                  <a:lnTo>
                    <a:pt x="61805" y="156"/>
                  </a:lnTo>
                  <a:lnTo>
                    <a:pt x="56992" y="0"/>
                  </a:lnTo>
                  <a:lnTo>
                    <a:pt x="45575" y="492"/>
                  </a:lnTo>
                  <a:lnTo>
                    <a:pt x="29357" y="1806"/>
                  </a:lnTo>
                  <a:lnTo>
                    <a:pt x="13246" y="3212"/>
                  </a:lnTo>
                  <a:lnTo>
                    <a:pt x="2151" y="3976"/>
                  </a:lnTo>
                  <a:lnTo>
                    <a:pt x="0" y="3881"/>
                  </a:lnTo>
                  <a:lnTo>
                    <a:pt x="15131" y="5493"/>
                  </a:lnTo>
                  <a:lnTo>
                    <a:pt x="29488" y="7217"/>
                  </a:lnTo>
                  <a:lnTo>
                    <a:pt x="43145" y="9098"/>
                  </a:lnTo>
                  <a:lnTo>
                    <a:pt x="56178" y="11179"/>
                  </a:lnTo>
                  <a:lnTo>
                    <a:pt x="80671" y="16120"/>
                  </a:lnTo>
                  <a:lnTo>
                    <a:pt x="103570" y="22395"/>
                  </a:lnTo>
                  <a:lnTo>
                    <a:pt x="125475" y="30359"/>
                  </a:lnTo>
                  <a:lnTo>
                    <a:pt x="146989" y="40367"/>
                  </a:lnTo>
                  <a:lnTo>
                    <a:pt x="168713" y="52772"/>
                  </a:lnTo>
                  <a:lnTo>
                    <a:pt x="179842" y="59985"/>
                  </a:lnTo>
                  <a:lnTo>
                    <a:pt x="191249" y="67930"/>
                  </a:lnTo>
                  <a:lnTo>
                    <a:pt x="203009" y="76653"/>
                  </a:lnTo>
                  <a:lnTo>
                    <a:pt x="214097" y="85582"/>
                  </a:lnTo>
                  <a:lnTo>
                    <a:pt x="232142" y="102655"/>
                  </a:lnTo>
                  <a:lnTo>
                    <a:pt x="249077" y="121870"/>
                  </a:lnTo>
                  <a:lnTo>
                    <a:pt x="264712" y="142865"/>
                  </a:lnTo>
                  <a:lnTo>
                    <a:pt x="271982" y="153916"/>
                  </a:lnTo>
                  <a:lnTo>
                    <a:pt x="278856" y="165276"/>
                  </a:lnTo>
                  <a:lnTo>
                    <a:pt x="285309" y="176900"/>
                  </a:lnTo>
                  <a:lnTo>
                    <a:pt x="291319" y="188743"/>
                  </a:lnTo>
                  <a:lnTo>
                    <a:pt x="296861" y="200759"/>
                  </a:lnTo>
                  <a:lnTo>
                    <a:pt x="301912" y="212903"/>
                  </a:lnTo>
                  <a:lnTo>
                    <a:pt x="310444" y="237393"/>
                  </a:lnTo>
                  <a:lnTo>
                    <a:pt x="314920" y="253839"/>
                  </a:lnTo>
                  <a:lnTo>
                    <a:pt x="318147" y="268547"/>
                  </a:lnTo>
                  <a:lnTo>
                    <a:pt x="320547" y="282347"/>
                  </a:lnTo>
                  <a:lnTo>
                    <a:pt x="323133" y="307787"/>
                  </a:lnTo>
                  <a:lnTo>
                    <a:pt x="323452" y="319707"/>
                  </a:lnTo>
                  <a:lnTo>
                    <a:pt x="323210" y="331281"/>
                  </a:lnTo>
                  <a:lnTo>
                    <a:pt x="321308" y="353951"/>
                  </a:lnTo>
                  <a:lnTo>
                    <a:pt x="317959" y="376920"/>
                  </a:lnTo>
                  <a:lnTo>
                    <a:pt x="313693" y="401308"/>
                  </a:lnTo>
                  <a:lnTo>
                    <a:pt x="311382" y="414385"/>
                  </a:lnTo>
                  <a:lnTo>
                    <a:pt x="310342" y="420437"/>
                  </a:lnTo>
                  <a:lnTo>
                    <a:pt x="317824" y="408149"/>
                  </a:lnTo>
                  <a:lnTo>
                    <a:pt x="323987" y="39540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bject 10">
              <a:extLst>
                <a:ext uri="{FF2B5EF4-FFF2-40B4-BE49-F238E27FC236}">
                  <a16:creationId xmlns:a16="http://schemas.microsoft.com/office/drawing/2014/main" id="{390362E6-2623-F5D4-4C3E-D37F1079DD9B}"/>
                </a:ext>
              </a:extLst>
            </p:cNvPr>
            <p:cNvSpPr/>
            <p:nvPr/>
          </p:nvSpPr>
          <p:spPr>
            <a:xfrm>
              <a:off x="8602033" y="731453"/>
              <a:ext cx="256076" cy="416667"/>
            </a:xfrm>
            <a:custGeom>
              <a:avLst/>
              <a:gdLst/>
              <a:ahLst/>
              <a:cxnLst/>
              <a:rect l="l" t="t" r="r" b="b"/>
              <a:pathLst>
                <a:path w="291168" h="473766">
                  <a:moveTo>
                    <a:pt x="99771" y="468330"/>
                  </a:moveTo>
                  <a:lnTo>
                    <a:pt x="126777" y="460742"/>
                  </a:lnTo>
                  <a:lnTo>
                    <a:pt x="150952" y="451053"/>
                  </a:lnTo>
                  <a:lnTo>
                    <a:pt x="173983" y="438913"/>
                  </a:lnTo>
                  <a:lnTo>
                    <a:pt x="195645" y="424393"/>
                  </a:lnTo>
                  <a:lnTo>
                    <a:pt x="215709" y="407562"/>
                  </a:lnTo>
                  <a:lnTo>
                    <a:pt x="233950" y="388493"/>
                  </a:lnTo>
                  <a:lnTo>
                    <a:pt x="250140" y="367254"/>
                  </a:lnTo>
                  <a:lnTo>
                    <a:pt x="264051" y="343916"/>
                  </a:lnTo>
                  <a:lnTo>
                    <a:pt x="275458" y="318550"/>
                  </a:lnTo>
                  <a:lnTo>
                    <a:pt x="283817" y="292453"/>
                  </a:lnTo>
                  <a:lnTo>
                    <a:pt x="288978" y="266504"/>
                  </a:lnTo>
                  <a:lnTo>
                    <a:pt x="291139" y="240483"/>
                  </a:lnTo>
                  <a:lnTo>
                    <a:pt x="291168" y="227542"/>
                  </a:lnTo>
                  <a:lnTo>
                    <a:pt x="290535" y="214700"/>
                  </a:lnTo>
                  <a:lnTo>
                    <a:pt x="287402" y="189465"/>
                  </a:lnTo>
                  <a:lnTo>
                    <a:pt x="281976" y="165089"/>
                  </a:lnTo>
                  <a:lnTo>
                    <a:pt x="274491" y="141883"/>
                  </a:lnTo>
                  <a:lnTo>
                    <a:pt x="265184" y="120155"/>
                  </a:lnTo>
                  <a:lnTo>
                    <a:pt x="254909" y="101235"/>
                  </a:lnTo>
                  <a:lnTo>
                    <a:pt x="242891" y="83852"/>
                  </a:lnTo>
                  <a:lnTo>
                    <a:pt x="226870" y="64988"/>
                  </a:lnTo>
                  <a:lnTo>
                    <a:pt x="207536" y="46089"/>
                  </a:lnTo>
                  <a:lnTo>
                    <a:pt x="185577" y="28599"/>
                  </a:lnTo>
                  <a:lnTo>
                    <a:pt x="161682" y="13964"/>
                  </a:lnTo>
                  <a:lnTo>
                    <a:pt x="136540" y="3629"/>
                  </a:lnTo>
                  <a:lnTo>
                    <a:pt x="120528" y="0"/>
                  </a:lnTo>
                  <a:lnTo>
                    <a:pt x="143923" y="11570"/>
                  </a:lnTo>
                  <a:lnTo>
                    <a:pt x="165405" y="25354"/>
                  </a:lnTo>
                  <a:lnTo>
                    <a:pt x="184925" y="41144"/>
                  </a:lnTo>
                  <a:lnTo>
                    <a:pt x="202435" y="58734"/>
                  </a:lnTo>
                  <a:lnTo>
                    <a:pt x="217886" y="77917"/>
                  </a:lnTo>
                  <a:lnTo>
                    <a:pt x="231229" y="98486"/>
                  </a:lnTo>
                  <a:lnTo>
                    <a:pt x="242415" y="120235"/>
                  </a:lnTo>
                  <a:lnTo>
                    <a:pt x="251396" y="142957"/>
                  </a:lnTo>
                  <a:lnTo>
                    <a:pt x="258123" y="166446"/>
                  </a:lnTo>
                  <a:lnTo>
                    <a:pt x="262546" y="190495"/>
                  </a:lnTo>
                  <a:lnTo>
                    <a:pt x="264617" y="214898"/>
                  </a:lnTo>
                  <a:lnTo>
                    <a:pt x="264288" y="239447"/>
                  </a:lnTo>
                  <a:lnTo>
                    <a:pt x="261510" y="263936"/>
                  </a:lnTo>
                  <a:lnTo>
                    <a:pt x="256233" y="288160"/>
                  </a:lnTo>
                  <a:lnTo>
                    <a:pt x="248409" y="311910"/>
                  </a:lnTo>
                  <a:lnTo>
                    <a:pt x="237990" y="334981"/>
                  </a:lnTo>
                  <a:lnTo>
                    <a:pt x="224926" y="357165"/>
                  </a:lnTo>
                  <a:lnTo>
                    <a:pt x="209169" y="378257"/>
                  </a:lnTo>
                  <a:lnTo>
                    <a:pt x="190669" y="398049"/>
                  </a:lnTo>
                  <a:lnTo>
                    <a:pt x="169379" y="416336"/>
                  </a:lnTo>
                  <a:lnTo>
                    <a:pt x="147994" y="431184"/>
                  </a:lnTo>
                  <a:lnTo>
                    <a:pt x="126692" y="442710"/>
                  </a:lnTo>
                  <a:lnTo>
                    <a:pt x="104812" y="451353"/>
                  </a:lnTo>
                  <a:lnTo>
                    <a:pt x="81692" y="457552"/>
                  </a:lnTo>
                  <a:lnTo>
                    <a:pt x="56671" y="461744"/>
                  </a:lnTo>
                  <a:lnTo>
                    <a:pt x="29087" y="464369"/>
                  </a:lnTo>
                  <a:lnTo>
                    <a:pt x="14127" y="465231"/>
                  </a:lnTo>
                  <a:lnTo>
                    <a:pt x="0" y="465808"/>
                  </a:lnTo>
                  <a:lnTo>
                    <a:pt x="8738" y="469946"/>
                  </a:lnTo>
                  <a:lnTo>
                    <a:pt x="20425" y="472482"/>
                  </a:lnTo>
                  <a:lnTo>
                    <a:pt x="34118" y="473670"/>
                  </a:lnTo>
                  <a:lnTo>
                    <a:pt x="48877" y="473766"/>
                  </a:lnTo>
                  <a:lnTo>
                    <a:pt x="63763" y="473024"/>
                  </a:lnTo>
                  <a:lnTo>
                    <a:pt x="77834" y="471701"/>
                  </a:lnTo>
                  <a:lnTo>
                    <a:pt x="90150" y="470051"/>
                  </a:lnTo>
                  <a:lnTo>
                    <a:pt x="99771" y="46833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object 11">
              <a:extLst>
                <a:ext uri="{FF2B5EF4-FFF2-40B4-BE49-F238E27FC236}">
                  <a16:creationId xmlns:a16="http://schemas.microsoft.com/office/drawing/2014/main" id="{11060368-4260-B1D4-BFC8-C590E9B7709D}"/>
                </a:ext>
              </a:extLst>
            </p:cNvPr>
            <p:cNvSpPr/>
            <p:nvPr/>
          </p:nvSpPr>
          <p:spPr>
            <a:xfrm>
              <a:off x="8415849" y="931355"/>
              <a:ext cx="39004" cy="157834"/>
            </a:xfrm>
            <a:custGeom>
              <a:avLst/>
              <a:gdLst/>
              <a:ahLst/>
              <a:cxnLst/>
              <a:rect l="l" t="t" r="r" b="b"/>
              <a:pathLst>
                <a:path w="44349" h="179463">
                  <a:moveTo>
                    <a:pt x="24105" y="52417"/>
                  </a:moveTo>
                  <a:lnTo>
                    <a:pt x="24793" y="45021"/>
                  </a:lnTo>
                  <a:lnTo>
                    <a:pt x="28330" y="32842"/>
                  </a:lnTo>
                  <a:lnTo>
                    <a:pt x="34841" y="21521"/>
                  </a:lnTo>
                  <a:lnTo>
                    <a:pt x="44349" y="0"/>
                  </a:lnTo>
                  <a:lnTo>
                    <a:pt x="33966" y="7277"/>
                  </a:lnTo>
                  <a:lnTo>
                    <a:pt x="26990" y="12923"/>
                  </a:lnTo>
                  <a:lnTo>
                    <a:pt x="24105" y="52417"/>
                  </a:lnTo>
                  <a:close/>
                </a:path>
                <a:path w="44349" h="179463">
                  <a:moveTo>
                    <a:pt x="188448" y="100405"/>
                  </a:moveTo>
                  <a:lnTo>
                    <a:pt x="179100" y="100405"/>
                  </a:lnTo>
                  <a:lnTo>
                    <a:pt x="174207" y="98360"/>
                  </a:lnTo>
                  <a:lnTo>
                    <a:pt x="171136" y="94271"/>
                  </a:lnTo>
                  <a:lnTo>
                    <a:pt x="168069" y="90181"/>
                  </a:lnTo>
                  <a:lnTo>
                    <a:pt x="165952" y="85213"/>
                  </a:lnTo>
                  <a:lnTo>
                    <a:pt x="164782" y="79370"/>
                  </a:lnTo>
                  <a:lnTo>
                    <a:pt x="164271" y="77106"/>
                  </a:lnTo>
                  <a:lnTo>
                    <a:pt x="163979" y="73308"/>
                  </a:lnTo>
                  <a:lnTo>
                    <a:pt x="163832" y="70677"/>
                  </a:lnTo>
                  <a:lnTo>
                    <a:pt x="163687" y="67318"/>
                  </a:lnTo>
                  <a:lnTo>
                    <a:pt x="163540" y="63959"/>
                  </a:lnTo>
                  <a:lnTo>
                    <a:pt x="163397" y="-58407"/>
                  </a:lnTo>
                  <a:lnTo>
                    <a:pt x="162836" y="-72105"/>
                  </a:lnTo>
                  <a:lnTo>
                    <a:pt x="161715" y="-81685"/>
                  </a:lnTo>
                  <a:lnTo>
                    <a:pt x="160545" y="-87967"/>
                  </a:lnTo>
                  <a:lnTo>
                    <a:pt x="156164" y="-100456"/>
                  </a:lnTo>
                  <a:lnTo>
                    <a:pt x="152218" y="-105935"/>
                  </a:lnTo>
                  <a:lnTo>
                    <a:pt x="147253" y="-110173"/>
                  </a:lnTo>
                  <a:lnTo>
                    <a:pt x="142286" y="-114409"/>
                  </a:lnTo>
                  <a:lnTo>
                    <a:pt x="136734" y="-117769"/>
                  </a:lnTo>
                  <a:lnTo>
                    <a:pt x="130600" y="-120253"/>
                  </a:lnTo>
                  <a:lnTo>
                    <a:pt x="124462" y="-122736"/>
                  </a:lnTo>
                  <a:lnTo>
                    <a:pt x="117816" y="-124489"/>
                  </a:lnTo>
                  <a:lnTo>
                    <a:pt x="110660" y="-125512"/>
                  </a:lnTo>
                  <a:lnTo>
                    <a:pt x="103499" y="-126534"/>
                  </a:lnTo>
                  <a:lnTo>
                    <a:pt x="96414" y="-127046"/>
                  </a:lnTo>
                  <a:lnTo>
                    <a:pt x="86806" y="-127012"/>
                  </a:lnTo>
                  <a:lnTo>
                    <a:pt x="74325" y="-125928"/>
                  </a:lnTo>
                  <a:lnTo>
                    <a:pt x="61574" y="-123320"/>
                  </a:lnTo>
                  <a:lnTo>
                    <a:pt x="46797" y="-118267"/>
                  </a:lnTo>
                  <a:lnTo>
                    <a:pt x="35718" y="-112581"/>
                  </a:lnTo>
                  <a:lnTo>
                    <a:pt x="25185" y="-104789"/>
                  </a:lnTo>
                  <a:lnTo>
                    <a:pt x="16873" y="-95492"/>
                  </a:lnTo>
                  <a:lnTo>
                    <a:pt x="12052" y="-88771"/>
                  </a:lnTo>
                  <a:lnTo>
                    <a:pt x="9644" y="-81026"/>
                  </a:lnTo>
                  <a:lnTo>
                    <a:pt x="9644" y="-68175"/>
                  </a:lnTo>
                  <a:lnTo>
                    <a:pt x="10590" y="-64449"/>
                  </a:lnTo>
                  <a:lnTo>
                    <a:pt x="12491" y="-61086"/>
                  </a:lnTo>
                  <a:lnTo>
                    <a:pt x="14389" y="-57727"/>
                  </a:lnTo>
                  <a:lnTo>
                    <a:pt x="17675" y="-56049"/>
                  </a:lnTo>
                  <a:lnTo>
                    <a:pt x="27320" y="-56049"/>
                  </a:lnTo>
                  <a:lnTo>
                    <a:pt x="30826" y="-57583"/>
                  </a:lnTo>
                  <a:lnTo>
                    <a:pt x="32871" y="-60650"/>
                  </a:lnTo>
                  <a:lnTo>
                    <a:pt x="34916" y="-63717"/>
                  </a:lnTo>
                  <a:lnTo>
                    <a:pt x="35938" y="-67444"/>
                  </a:lnTo>
                  <a:lnTo>
                    <a:pt x="35938" y="-71825"/>
                  </a:lnTo>
                  <a:lnTo>
                    <a:pt x="35499" y="-87604"/>
                  </a:lnTo>
                  <a:lnTo>
                    <a:pt x="35499" y="-94613"/>
                  </a:lnTo>
                  <a:lnTo>
                    <a:pt x="37252" y="-100384"/>
                  </a:lnTo>
                  <a:lnTo>
                    <a:pt x="40759" y="-104912"/>
                  </a:lnTo>
                  <a:lnTo>
                    <a:pt x="44265" y="-109441"/>
                  </a:lnTo>
                  <a:lnTo>
                    <a:pt x="48647" y="-113091"/>
                  </a:lnTo>
                  <a:lnTo>
                    <a:pt x="53906" y="-115867"/>
                  </a:lnTo>
                  <a:lnTo>
                    <a:pt x="59165" y="-118642"/>
                  </a:lnTo>
                  <a:lnTo>
                    <a:pt x="64936" y="-120616"/>
                  </a:lnTo>
                  <a:lnTo>
                    <a:pt x="71219" y="-121786"/>
                  </a:lnTo>
                  <a:lnTo>
                    <a:pt x="77496" y="-122955"/>
                  </a:lnTo>
                  <a:lnTo>
                    <a:pt x="83559" y="-123539"/>
                  </a:lnTo>
                  <a:lnTo>
                    <a:pt x="98755" y="-123539"/>
                  </a:lnTo>
                  <a:lnTo>
                    <a:pt x="106494" y="-122005"/>
                  </a:lnTo>
                  <a:lnTo>
                    <a:pt x="112633" y="-118938"/>
                  </a:lnTo>
                  <a:lnTo>
                    <a:pt x="118767" y="-115867"/>
                  </a:lnTo>
                  <a:lnTo>
                    <a:pt x="123587" y="-111706"/>
                  </a:lnTo>
                  <a:lnTo>
                    <a:pt x="127093" y="-106447"/>
                  </a:lnTo>
                  <a:lnTo>
                    <a:pt x="130600" y="-101186"/>
                  </a:lnTo>
                  <a:lnTo>
                    <a:pt x="133156" y="-95052"/>
                  </a:lnTo>
                  <a:lnTo>
                    <a:pt x="134762" y="-88039"/>
                  </a:lnTo>
                  <a:lnTo>
                    <a:pt x="136371" y="-81026"/>
                  </a:lnTo>
                  <a:lnTo>
                    <a:pt x="137318" y="-73578"/>
                  </a:lnTo>
                  <a:lnTo>
                    <a:pt x="137613" y="-65691"/>
                  </a:lnTo>
                  <a:lnTo>
                    <a:pt x="137905" y="-61306"/>
                  </a:lnTo>
                  <a:lnTo>
                    <a:pt x="136954" y="-56777"/>
                  </a:lnTo>
                  <a:lnTo>
                    <a:pt x="134762" y="-52105"/>
                  </a:lnTo>
                  <a:lnTo>
                    <a:pt x="132574" y="-47427"/>
                  </a:lnTo>
                  <a:lnTo>
                    <a:pt x="129870" y="-43922"/>
                  </a:lnTo>
                  <a:lnTo>
                    <a:pt x="126654" y="-41585"/>
                  </a:lnTo>
                  <a:lnTo>
                    <a:pt x="121982" y="-38371"/>
                  </a:lnTo>
                  <a:lnTo>
                    <a:pt x="116866" y="-35451"/>
                  </a:lnTo>
                  <a:lnTo>
                    <a:pt x="111315" y="-32822"/>
                  </a:lnTo>
                  <a:lnTo>
                    <a:pt x="105764" y="-30191"/>
                  </a:lnTo>
                  <a:lnTo>
                    <a:pt x="99777" y="-27563"/>
                  </a:lnTo>
                  <a:lnTo>
                    <a:pt x="93347" y="-24932"/>
                  </a:lnTo>
                  <a:lnTo>
                    <a:pt x="87987" y="-22502"/>
                  </a:lnTo>
                  <a:lnTo>
                    <a:pt x="76759" y="-17270"/>
                  </a:lnTo>
                  <a:lnTo>
                    <a:pt x="64425" y="-11345"/>
                  </a:lnTo>
                  <a:lnTo>
                    <a:pt x="55231" y="-6557"/>
                  </a:lnTo>
                  <a:lnTo>
                    <a:pt x="44349" y="0"/>
                  </a:lnTo>
                  <a:lnTo>
                    <a:pt x="34841" y="21521"/>
                  </a:lnTo>
                  <a:lnTo>
                    <a:pt x="41973" y="12979"/>
                  </a:lnTo>
                  <a:lnTo>
                    <a:pt x="51222" y="4316"/>
                  </a:lnTo>
                  <a:lnTo>
                    <a:pt x="62014" y="-3677"/>
                  </a:lnTo>
                  <a:lnTo>
                    <a:pt x="72862" y="-10427"/>
                  </a:lnTo>
                  <a:lnTo>
                    <a:pt x="84056" y="-16453"/>
                  </a:lnTo>
                  <a:lnTo>
                    <a:pt x="95101" y="-21425"/>
                  </a:lnTo>
                  <a:lnTo>
                    <a:pt x="95850" y="-21761"/>
                  </a:lnTo>
                  <a:lnTo>
                    <a:pt x="107722" y="-27233"/>
                  </a:lnTo>
                  <a:lnTo>
                    <a:pt x="118767" y="-32602"/>
                  </a:lnTo>
                  <a:lnTo>
                    <a:pt x="126071" y="-36254"/>
                  </a:lnTo>
                  <a:lnTo>
                    <a:pt x="132354" y="-40710"/>
                  </a:lnTo>
                  <a:lnTo>
                    <a:pt x="137613" y="-45969"/>
                  </a:lnTo>
                  <a:lnTo>
                    <a:pt x="137613" y="84191"/>
                  </a:lnTo>
                  <a:lnTo>
                    <a:pt x="137905" y="91787"/>
                  </a:lnTo>
                  <a:lnTo>
                    <a:pt x="138635" y="97558"/>
                  </a:lnTo>
                  <a:lnTo>
                    <a:pt x="139802" y="101504"/>
                  </a:lnTo>
                  <a:lnTo>
                    <a:pt x="140972" y="105446"/>
                  </a:lnTo>
                  <a:lnTo>
                    <a:pt x="142286" y="108149"/>
                  </a:lnTo>
                  <a:lnTo>
                    <a:pt x="145940" y="111799"/>
                  </a:lnTo>
                  <a:lnTo>
                    <a:pt x="143309" y="111216"/>
                  </a:lnTo>
                  <a:lnTo>
                    <a:pt x="140605" y="110341"/>
                  </a:lnTo>
                  <a:lnTo>
                    <a:pt x="137829" y="109172"/>
                  </a:lnTo>
                  <a:lnTo>
                    <a:pt x="135054" y="108001"/>
                  </a:lnTo>
                  <a:lnTo>
                    <a:pt x="132497" y="106688"/>
                  </a:lnTo>
                  <a:lnTo>
                    <a:pt x="130161" y="105226"/>
                  </a:lnTo>
                  <a:lnTo>
                    <a:pt x="126071" y="102889"/>
                  </a:lnTo>
                  <a:lnTo>
                    <a:pt x="121834" y="100844"/>
                  </a:lnTo>
                  <a:lnTo>
                    <a:pt x="117453" y="99092"/>
                  </a:lnTo>
                  <a:lnTo>
                    <a:pt x="113069" y="97338"/>
                  </a:lnTo>
                  <a:lnTo>
                    <a:pt x="108248" y="96463"/>
                  </a:lnTo>
                  <a:lnTo>
                    <a:pt x="100360" y="96463"/>
                  </a:lnTo>
                  <a:lnTo>
                    <a:pt x="97513" y="96755"/>
                  </a:lnTo>
                  <a:lnTo>
                    <a:pt x="94446" y="97338"/>
                  </a:lnTo>
                  <a:lnTo>
                    <a:pt x="91375" y="97921"/>
                  </a:lnTo>
                  <a:lnTo>
                    <a:pt x="88088" y="98943"/>
                  </a:lnTo>
                  <a:lnTo>
                    <a:pt x="84585" y="100405"/>
                  </a:lnTo>
                  <a:lnTo>
                    <a:pt x="80200" y="102159"/>
                  </a:lnTo>
                  <a:lnTo>
                    <a:pt x="75819" y="103036"/>
                  </a:lnTo>
                  <a:lnTo>
                    <a:pt x="65591" y="103036"/>
                  </a:lnTo>
                  <a:lnTo>
                    <a:pt x="60040" y="101647"/>
                  </a:lnTo>
                  <a:lnTo>
                    <a:pt x="54781" y="98872"/>
                  </a:lnTo>
                  <a:lnTo>
                    <a:pt x="49524" y="96096"/>
                  </a:lnTo>
                  <a:lnTo>
                    <a:pt x="44705" y="92370"/>
                  </a:lnTo>
                  <a:lnTo>
                    <a:pt x="40319" y="87697"/>
                  </a:lnTo>
                  <a:lnTo>
                    <a:pt x="30757" y="75001"/>
                  </a:lnTo>
                  <a:lnTo>
                    <a:pt x="25626" y="63548"/>
                  </a:lnTo>
                  <a:lnTo>
                    <a:pt x="24105" y="52417"/>
                  </a:lnTo>
                  <a:lnTo>
                    <a:pt x="26990" y="12923"/>
                  </a:lnTo>
                  <a:lnTo>
                    <a:pt x="17818" y="21788"/>
                  </a:lnTo>
                  <a:lnTo>
                    <a:pt x="9864" y="31383"/>
                  </a:lnTo>
                  <a:lnTo>
                    <a:pt x="6372" y="36753"/>
                  </a:lnTo>
                  <a:lnTo>
                    <a:pt x="1592" y="48547"/>
                  </a:lnTo>
                  <a:lnTo>
                    <a:pt x="0" y="61403"/>
                  </a:lnTo>
                  <a:lnTo>
                    <a:pt x="45" y="64169"/>
                  </a:lnTo>
                  <a:lnTo>
                    <a:pt x="1742" y="77650"/>
                  </a:lnTo>
                  <a:lnTo>
                    <a:pt x="5891" y="89583"/>
                  </a:lnTo>
                  <a:lnTo>
                    <a:pt x="12491" y="99969"/>
                  </a:lnTo>
                  <a:lnTo>
                    <a:pt x="22984" y="109021"/>
                  </a:lnTo>
                  <a:lnTo>
                    <a:pt x="34845" y="113735"/>
                  </a:lnTo>
                  <a:lnTo>
                    <a:pt x="49085" y="115306"/>
                  </a:lnTo>
                  <a:lnTo>
                    <a:pt x="55807" y="115306"/>
                  </a:lnTo>
                  <a:lnTo>
                    <a:pt x="61502" y="114503"/>
                  </a:lnTo>
                  <a:lnTo>
                    <a:pt x="66178" y="112897"/>
                  </a:lnTo>
                  <a:lnTo>
                    <a:pt x="70852" y="111288"/>
                  </a:lnTo>
                  <a:lnTo>
                    <a:pt x="75088" y="109535"/>
                  </a:lnTo>
                  <a:lnTo>
                    <a:pt x="78887" y="107638"/>
                  </a:lnTo>
                  <a:lnTo>
                    <a:pt x="82684" y="105736"/>
                  </a:lnTo>
                  <a:lnTo>
                    <a:pt x="86410" y="103984"/>
                  </a:lnTo>
                  <a:lnTo>
                    <a:pt x="90060" y="102379"/>
                  </a:lnTo>
                  <a:lnTo>
                    <a:pt x="93714" y="100772"/>
                  </a:lnTo>
                  <a:lnTo>
                    <a:pt x="97876" y="99969"/>
                  </a:lnTo>
                  <a:lnTo>
                    <a:pt x="105764" y="99969"/>
                  </a:lnTo>
                  <a:lnTo>
                    <a:pt x="109490" y="100552"/>
                  </a:lnTo>
                  <a:lnTo>
                    <a:pt x="113727" y="101719"/>
                  </a:lnTo>
                  <a:lnTo>
                    <a:pt x="117965" y="102889"/>
                  </a:lnTo>
                  <a:lnTo>
                    <a:pt x="122857" y="104934"/>
                  </a:lnTo>
                  <a:lnTo>
                    <a:pt x="128408" y="107857"/>
                  </a:lnTo>
                  <a:lnTo>
                    <a:pt x="132205" y="109902"/>
                  </a:lnTo>
                  <a:lnTo>
                    <a:pt x="136004" y="111799"/>
                  </a:lnTo>
                  <a:lnTo>
                    <a:pt x="139802" y="113552"/>
                  </a:lnTo>
                  <a:lnTo>
                    <a:pt x="143600" y="115306"/>
                  </a:lnTo>
                  <a:lnTo>
                    <a:pt x="147838" y="116183"/>
                  </a:lnTo>
                  <a:lnTo>
                    <a:pt x="159523" y="116183"/>
                  </a:lnTo>
                  <a:lnTo>
                    <a:pt x="166024" y="114723"/>
                  </a:lnTo>
                  <a:lnTo>
                    <a:pt x="172015" y="111799"/>
                  </a:lnTo>
                  <a:lnTo>
                    <a:pt x="178005" y="108880"/>
                  </a:lnTo>
                  <a:lnTo>
                    <a:pt x="183480" y="105081"/>
                  </a:lnTo>
                  <a:lnTo>
                    <a:pt x="188448" y="1004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object 12">
              <a:extLst>
                <a:ext uri="{FF2B5EF4-FFF2-40B4-BE49-F238E27FC236}">
                  <a16:creationId xmlns:a16="http://schemas.microsoft.com/office/drawing/2014/main" id="{095B896E-2941-4EA3-C87F-D823AA25B8DC}"/>
                </a:ext>
              </a:extLst>
            </p:cNvPr>
            <p:cNvSpPr/>
            <p:nvPr/>
          </p:nvSpPr>
          <p:spPr>
            <a:xfrm>
              <a:off x="8594564" y="866319"/>
              <a:ext cx="116720" cy="128057"/>
            </a:xfrm>
            <a:custGeom>
              <a:avLst/>
              <a:gdLst/>
              <a:ahLst/>
              <a:cxnLst/>
              <a:rect l="l" t="t" r="r" b="b"/>
              <a:pathLst>
                <a:path w="132715" h="145605">
                  <a:moveTo>
                    <a:pt x="130309" y="0"/>
                  </a:moveTo>
                  <a:lnTo>
                    <a:pt x="121100" y="8696"/>
                  </a:lnTo>
                  <a:lnTo>
                    <a:pt x="123292" y="10450"/>
                  </a:lnTo>
                  <a:lnTo>
                    <a:pt x="126216" y="7527"/>
                  </a:lnTo>
                  <a:lnTo>
                    <a:pt x="129355" y="4970"/>
                  </a:lnTo>
                  <a:lnTo>
                    <a:pt x="132715" y="2782"/>
                  </a:lnTo>
                  <a:lnTo>
                    <a:pt x="130309" y="0"/>
                  </a:lnTo>
                  <a:close/>
                </a:path>
                <a:path w="132715" h="145605">
                  <a:moveTo>
                    <a:pt x="30312" y="50550"/>
                  </a:moveTo>
                  <a:lnTo>
                    <a:pt x="29290" y="43828"/>
                  </a:lnTo>
                  <a:lnTo>
                    <a:pt x="29725" y="86705"/>
                  </a:lnTo>
                  <a:lnTo>
                    <a:pt x="35424" y="91086"/>
                  </a:lnTo>
                  <a:lnTo>
                    <a:pt x="31917" y="57124"/>
                  </a:lnTo>
                  <a:lnTo>
                    <a:pt x="30312" y="50550"/>
                  </a:lnTo>
                  <a:close/>
                </a:path>
                <a:path w="132715" h="145605">
                  <a:moveTo>
                    <a:pt x="211893" y="-15844"/>
                  </a:moveTo>
                  <a:lnTo>
                    <a:pt x="208677" y="-19351"/>
                  </a:lnTo>
                  <a:lnTo>
                    <a:pt x="204368" y="-20228"/>
                  </a:lnTo>
                  <a:lnTo>
                    <a:pt x="171061" y="-20228"/>
                  </a:lnTo>
                  <a:lnTo>
                    <a:pt x="169748" y="-19498"/>
                  </a:lnTo>
                  <a:lnTo>
                    <a:pt x="171061" y="-16722"/>
                  </a:lnTo>
                  <a:lnTo>
                    <a:pt x="205830" y="-16722"/>
                  </a:lnTo>
                  <a:lnTo>
                    <a:pt x="208749" y="-14167"/>
                  </a:lnTo>
                  <a:lnTo>
                    <a:pt x="209189" y="-11463"/>
                  </a:lnTo>
                  <a:lnTo>
                    <a:pt x="209189" y="-7956"/>
                  </a:lnTo>
                  <a:lnTo>
                    <a:pt x="207584" y="-6202"/>
                  </a:lnTo>
                  <a:lnTo>
                    <a:pt x="167554" y="-6202"/>
                  </a:lnTo>
                  <a:lnTo>
                    <a:pt x="166783" y="-7534"/>
                  </a:lnTo>
                  <a:lnTo>
                    <a:pt x="159376" y="-18646"/>
                  </a:lnTo>
                  <a:lnTo>
                    <a:pt x="151010" y="-28409"/>
                  </a:lnTo>
                  <a:lnTo>
                    <a:pt x="141685" y="-36825"/>
                  </a:lnTo>
                  <a:lnTo>
                    <a:pt x="131400" y="-43891"/>
                  </a:lnTo>
                  <a:lnTo>
                    <a:pt x="117504" y="-50283"/>
                  </a:lnTo>
                  <a:lnTo>
                    <a:pt x="105567" y="-53289"/>
                  </a:lnTo>
                  <a:lnTo>
                    <a:pt x="92743" y="-54519"/>
                  </a:lnTo>
                  <a:lnTo>
                    <a:pt x="79030" y="-53971"/>
                  </a:lnTo>
                  <a:lnTo>
                    <a:pt x="73690" y="-53330"/>
                  </a:lnTo>
                  <a:lnTo>
                    <a:pt x="61381" y="-50384"/>
                  </a:lnTo>
                  <a:lnTo>
                    <a:pt x="49446" y="-45425"/>
                  </a:lnTo>
                  <a:lnTo>
                    <a:pt x="44263" y="-42599"/>
                  </a:lnTo>
                  <a:lnTo>
                    <a:pt x="33712" y="-35462"/>
                  </a:lnTo>
                  <a:lnTo>
                    <a:pt x="24250" y="-27018"/>
                  </a:lnTo>
                  <a:lnTo>
                    <a:pt x="20404" y="-22838"/>
                  </a:lnTo>
                  <a:lnTo>
                    <a:pt x="12828" y="-12660"/>
                  </a:lnTo>
                  <a:lnTo>
                    <a:pt x="6718" y="-1383"/>
                  </a:lnTo>
                  <a:lnTo>
                    <a:pt x="4573" y="3842"/>
                  </a:lnTo>
                  <a:lnTo>
                    <a:pt x="1252" y="16127"/>
                  </a:lnTo>
                  <a:lnTo>
                    <a:pt x="144" y="28856"/>
                  </a:lnTo>
                  <a:lnTo>
                    <a:pt x="144" y="37036"/>
                  </a:lnTo>
                  <a:lnTo>
                    <a:pt x="1457" y="44632"/>
                  </a:lnTo>
                  <a:lnTo>
                    <a:pt x="4090" y="51645"/>
                  </a:lnTo>
                  <a:lnTo>
                    <a:pt x="6718" y="58657"/>
                  </a:lnTo>
                  <a:lnTo>
                    <a:pt x="10224" y="65159"/>
                  </a:lnTo>
                  <a:lnTo>
                    <a:pt x="14606" y="71146"/>
                  </a:lnTo>
                  <a:lnTo>
                    <a:pt x="18990" y="77137"/>
                  </a:lnTo>
                  <a:lnTo>
                    <a:pt x="24030" y="82323"/>
                  </a:lnTo>
                  <a:lnTo>
                    <a:pt x="29725" y="86705"/>
                  </a:lnTo>
                  <a:lnTo>
                    <a:pt x="29290" y="43828"/>
                  </a:lnTo>
                  <a:lnTo>
                    <a:pt x="28850" y="36964"/>
                  </a:lnTo>
                  <a:lnTo>
                    <a:pt x="28411" y="30098"/>
                  </a:lnTo>
                  <a:lnTo>
                    <a:pt x="28191" y="23450"/>
                  </a:lnTo>
                  <a:lnTo>
                    <a:pt x="28197" y="15451"/>
                  </a:lnTo>
                  <a:lnTo>
                    <a:pt x="28799" y="2183"/>
                  </a:lnTo>
                  <a:lnTo>
                    <a:pt x="30384" y="-9709"/>
                  </a:lnTo>
                  <a:lnTo>
                    <a:pt x="31846" y="-17597"/>
                  </a:lnTo>
                  <a:lnTo>
                    <a:pt x="34474" y="-24390"/>
                  </a:lnTo>
                  <a:lnTo>
                    <a:pt x="38271" y="-30088"/>
                  </a:lnTo>
                  <a:lnTo>
                    <a:pt x="42070" y="-35784"/>
                  </a:lnTo>
                  <a:lnTo>
                    <a:pt x="47329" y="-40384"/>
                  </a:lnTo>
                  <a:lnTo>
                    <a:pt x="54051" y="-43891"/>
                  </a:lnTo>
                  <a:lnTo>
                    <a:pt x="65857" y="-48270"/>
                  </a:lnTo>
                  <a:lnTo>
                    <a:pt x="79466" y="-50464"/>
                  </a:lnTo>
                  <a:lnTo>
                    <a:pt x="86235" y="-50906"/>
                  </a:lnTo>
                  <a:lnTo>
                    <a:pt x="100198" y="-50216"/>
                  </a:lnTo>
                  <a:lnTo>
                    <a:pt x="111893" y="-47149"/>
                  </a:lnTo>
                  <a:lnTo>
                    <a:pt x="121320" y="-41703"/>
                  </a:lnTo>
                  <a:lnTo>
                    <a:pt x="131492" y="-30511"/>
                  </a:lnTo>
                  <a:lnTo>
                    <a:pt x="137691" y="-19153"/>
                  </a:lnTo>
                  <a:lnTo>
                    <a:pt x="142575" y="-5329"/>
                  </a:lnTo>
                  <a:lnTo>
                    <a:pt x="142311" y="-5260"/>
                  </a:lnTo>
                  <a:lnTo>
                    <a:pt x="130309" y="0"/>
                  </a:lnTo>
                  <a:lnTo>
                    <a:pt x="132715" y="2782"/>
                  </a:lnTo>
                  <a:lnTo>
                    <a:pt x="136076" y="590"/>
                  </a:lnTo>
                  <a:lnTo>
                    <a:pt x="139799" y="-943"/>
                  </a:lnTo>
                  <a:lnTo>
                    <a:pt x="143892" y="-1822"/>
                  </a:lnTo>
                  <a:lnTo>
                    <a:pt x="145642" y="4899"/>
                  </a:lnTo>
                  <a:lnTo>
                    <a:pt x="146812" y="11544"/>
                  </a:lnTo>
                  <a:lnTo>
                    <a:pt x="147394" y="18117"/>
                  </a:lnTo>
                  <a:lnTo>
                    <a:pt x="147981" y="24692"/>
                  </a:lnTo>
                  <a:lnTo>
                    <a:pt x="148273" y="31048"/>
                  </a:lnTo>
                  <a:lnTo>
                    <a:pt x="148253" y="39941"/>
                  </a:lnTo>
                  <a:lnTo>
                    <a:pt x="147557" y="53065"/>
                  </a:lnTo>
                  <a:lnTo>
                    <a:pt x="145862" y="65012"/>
                  </a:lnTo>
                  <a:lnTo>
                    <a:pt x="144255" y="73338"/>
                  </a:lnTo>
                  <a:lnTo>
                    <a:pt x="141333" y="80351"/>
                  </a:lnTo>
                  <a:lnTo>
                    <a:pt x="137099" y="86046"/>
                  </a:lnTo>
                  <a:lnTo>
                    <a:pt x="132862" y="91745"/>
                  </a:lnTo>
                  <a:lnTo>
                    <a:pt x="127238" y="96126"/>
                  </a:lnTo>
                  <a:lnTo>
                    <a:pt x="120225" y="99197"/>
                  </a:lnTo>
                  <a:lnTo>
                    <a:pt x="107098" y="102820"/>
                  </a:lnTo>
                  <a:lnTo>
                    <a:pt x="93052" y="103798"/>
                  </a:lnTo>
                  <a:lnTo>
                    <a:pt x="85457" y="103798"/>
                  </a:lnTo>
                  <a:lnTo>
                    <a:pt x="78224" y="102995"/>
                  </a:lnTo>
                  <a:lnTo>
                    <a:pt x="71360" y="101386"/>
                  </a:lnTo>
                  <a:lnTo>
                    <a:pt x="64494" y="99781"/>
                  </a:lnTo>
                  <a:lnTo>
                    <a:pt x="58580" y="97660"/>
                  </a:lnTo>
                  <a:lnTo>
                    <a:pt x="53611" y="95032"/>
                  </a:lnTo>
                  <a:lnTo>
                    <a:pt x="123292" y="10450"/>
                  </a:lnTo>
                  <a:lnTo>
                    <a:pt x="121100" y="8696"/>
                  </a:lnTo>
                  <a:lnTo>
                    <a:pt x="51419" y="92403"/>
                  </a:lnTo>
                  <a:lnTo>
                    <a:pt x="46159" y="87436"/>
                  </a:lnTo>
                  <a:lnTo>
                    <a:pt x="41997" y="81956"/>
                  </a:lnTo>
                  <a:lnTo>
                    <a:pt x="38930" y="75969"/>
                  </a:lnTo>
                  <a:lnTo>
                    <a:pt x="35863" y="69979"/>
                  </a:lnTo>
                  <a:lnTo>
                    <a:pt x="33524" y="63697"/>
                  </a:lnTo>
                  <a:lnTo>
                    <a:pt x="31917" y="57124"/>
                  </a:lnTo>
                  <a:lnTo>
                    <a:pt x="35424" y="91086"/>
                  </a:lnTo>
                  <a:lnTo>
                    <a:pt x="41339" y="94740"/>
                  </a:lnTo>
                  <a:lnTo>
                    <a:pt x="47477" y="97660"/>
                  </a:lnTo>
                  <a:lnTo>
                    <a:pt x="18550" y="132285"/>
                  </a:lnTo>
                  <a:lnTo>
                    <a:pt x="9601" y="143651"/>
                  </a:lnTo>
                  <a:lnTo>
                    <a:pt x="3870" y="153099"/>
                  </a:lnTo>
                  <a:lnTo>
                    <a:pt x="1094" y="158799"/>
                  </a:lnTo>
                  <a:lnTo>
                    <a:pt x="0" y="163251"/>
                  </a:lnTo>
                  <a:lnTo>
                    <a:pt x="584" y="166467"/>
                  </a:lnTo>
                  <a:lnTo>
                    <a:pt x="1167" y="169682"/>
                  </a:lnTo>
                  <a:lnTo>
                    <a:pt x="3211" y="172018"/>
                  </a:lnTo>
                  <a:lnTo>
                    <a:pt x="6718" y="173479"/>
                  </a:lnTo>
                  <a:lnTo>
                    <a:pt x="10224" y="174941"/>
                  </a:lnTo>
                  <a:lnTo>
                    <a:pt x="14753" y="175668"/>
                  </a:lnTo>
                  <a:lnTo>
                    <a:pt x="23992" y="175603"/>
                  </a:lnTo>
                  <a:lnTo>
                    <a:pt x="36019" y="174661"/>
                  </a:lnTo>
                  <a:lnTo>
                    <a:pt x="49885" y="172601"/>
                  </a:lnTo>
                  <a:lnTo>
                    <a:pt x="61105" y="170560"/>
                  </a:lnTo>
                  <a:lnTo>
                    <a:pt x="73563" y="168178"/>
                  </a:lnTo>
                  <a:lnTo>
                    <a:pt x="86479" y="165592"/>
                  </a:lnTo>
                  <a:lnTo>
                    <a:pt x="87767" y="165330"/>
                  </a:lnTo>
                  <a:lnTo>
                    <a:pt x="100221" y="162897"/>
                  </a:lnTo>
                  <a:lnTo>
                    <a:pt x="112720" y="160647"/>
                  </a:lnTo>
                  <a:lnTo>
                    <a:pt x="125266" y="158579"/>
                  </a:lnTo>
                  <a:lnTo>
                    <a:pt x="136352" y="157052"/>
                  </a:lnTo>
                  <a:lnTo>
                    <a:pt x="149079" y="155897"/>
                  </a:lnTo>
                  <a:lnTo>
                    <a:pt x="160981" y="155512"/>
                  </a:lnTo>
                  <a:lnTo>
                    <a:pt x="168869" y="155512"/>
                  </a:lnTo>
                  <a:lnTo>
                    <a:pt x="175957" y="156239"/>
                  </a:lnTo>
                  <a:lnTo>
                    <a:pt x="182236" y="157700"/>
                  </a:lnTo>
                  <a:lnTo>
                    <a:pt x="188517" y="159162"/>
                  </a:lnTo>
                  <a:lnTo>
                    <a:pt x="193633" y="161646"/>
                  </a:lnTo>
                  <a:lnTo>
                    <a:pt x="197575" y="165153"/>
                  </a:lnTo>
                  <a:lnTo>
                    <a:pt x="201521" y="168659"/>
                  </a:lnTo>
                  <a:lnTo>
                    <a:pt x="204077" y="173331"/>
                  </a:lnTo>
                  <a:lnTo>
                    <a:pt x="205247" y="179175"/>
                  </a:lnTo>
                  <a:lnTo>
                    <a:pt x="206413" y="185017"/>
                  </a:lnTo>
                  <a:lnTo>
                    <a:pt x="205682" y="192322"/>
                  </a:lnTo>
                  <a:lnTo>
                    <a:pt x="203055" y="201087"/>
                  </a:lnTo>
                  <a:lnTo>
                    <a:pt x="201593" y="206348"/>
                  </a:lnTo>
                  <a:lnTo>
                    <a:pt x="198597" y="211240"/>
                  </a:lnTo>
                  <a:lnTo>
                    <a:pt x="194068" y="215769"/>
                  </a:lnTo>
                  <a:lnTo>
                    <a:pt x="189539" y="220297"/>
                  </a:lnTo>
                  <a:lnTo>
                    <a:pt x="183988" y="224171"/>
                  </a:lnTo>
                  <a:lnTo>
                    <a:pt x="177415" y="227383"/>
                  </a:lnTo>
                  <a:lnTo>
                    <a:pt x="170841" y="230597"/>
                  </a:lnTo>
                  <a:lnTo>
                    <a:pt x="163537" y="233081"/>
                  </a:lnTo>
                  <a:lnTo>
                    <a:pt x="155506" y="234834"/>
                  </a:lnTo>
                  <a:lnTo>
                    <a:pt x="147471" y="236588"/>
                  </a:lnTo>
                  <a:lnTo>
                    <a:pt x="139216" y="237463"/>
                  </a:lnTo>
                  <a:lnTo>
                    <a:pt x="127253" y="237407"/>
                  </a:lnTo>
                  <a:lnTo>
                    <a:pt x="114585" y="236238"/>
                  </a:lnTo>
                  <a:lnTo>
                    <a:pt x="102163" y="233555"/>
                  </a:lnTo>
                  <a:lnTo>
                    <a:pt x="89985" y="229355"/>
                  </a:lnTo>
                  <a:lnTo>
                    <a:pt x="86761" y="227937"/>
                  </a:lnTo>
                  <a:lnTo>
                    <a:pt x="75780" y="221497"/>
                  </a:lnTo>
                  <a:lnTo>
                    <a:pt x="66191" y="213131"/>
                  </a:lnTo>
                  <a:lnTo>
                    <a:pt x="57993" y="202841"/>
                  </a:lnTo>
                  <a:lnTo>
                    <a:pt x="53903" y="197290"/>
                  </a:lnTo>
                  <a:lnTo>
                    <a:pt x="49082" y="194514"/>
                  </a:lnTo>
                  <a:lnTo>
                    <a:pt x="41194" y="194514"/>
                  </a:lnTo>
                  <a:lnTo>
                    <a:pt x="37397" y="195828"/>
                  </a:lnTo>
                  <a:lnTo>
                    <a:pt x="32720" y="198460"/>
                  </a:lnTo>
                  <a:lnTo>
                    <a:pt x="27537" y="201160"/>
                  </a:lnTo>
                  <a:lnTo>
                    <a:pt x="21837" y="203936"/>
                  </a:lnTo>
                  <a:lnTo>
                    <a:pt x="16142" y="206711"/>
                  </a:lnTo>
                  <a:lnTo>
                    <a:pt x="11102" y="209415"/>
                  </a:lnTo>
                  <a:lnTo>
                    <a:pt x="6718" y="212046"/>
                  </a:lnTo>
                  <a:lnTo>
                    <a:pt x="2919" y="214091"/>
                  </a:lnTo>
                  <a:lnTo>
                    <a:pt x="3502" y="222418"/>
                  </a:lnTo>
                  <a:lnTo>
                    <a:pt x="10172" y="224666"/>
                  </a:lnTo>
                  <a:lnTo>
                    <a:pt x="23495" y="228575"/>
                  </a:lnTo>
                  <a:lnTo>
                    <a:pt x="36297" y="232028"/>
                  </a:lnTo>
                  <a:lnTo>
                    <a:pt x="48579" y="235026"/>
                  </a:lnTo>
                  <a:lnTo>
                    <a:pt x="60340" y="237568"/>
                  </a:lnTo>
                  <a:lnTo>
                    <a:pt x="71579" y="239655"/>
                  </a:lnTo>
                  <a:lnTo>
                    <a:pt x="85646" y="241792"/>
                  </a:lnTo>
                  <a:lnTo>
                    <a:pt x="98661" y="243282"/>
                  </a:lnTo>
                  <a:lnTo>
                    <a:pt x="110917" y="244176"/>
                  </a:lnTo>
                  <a:lnTo>
                    <a:pt x="122415" y="244474"/>
                  </a:lnTo>
                  <a:lnTo>
                    <a:pt x="133645" y="244194"/>
                  </a:lnTo>
                  <a:lnTo>
                    <a:pt x="147880" y="242873"/>
                  </a:lnTo>
                  <a:lnTo>
                    <a:pt x="160541" y="240471"/>
                  </a:lnTo>
                  <a:lnTo>
                    <a:pt x="171628" y="236988"/>
                  </a:lnTo>
                  <a:lnTo>
                    <a:pt x="181141" y="232422"/>
                  </a:lnTo>
                  <a:lnTo>
                    <a:pt x="194808" y="222120"/>
                  </a:lnTo>
                  <a:lnTo>
                    <a:pt x="202717" y="212291"/>
                  </a:lnTo>
                  <a:lnTo>
                    <a:pt x="207874" y="201087"/>
                  </a:lnTo>
                  <a:lnTo>
                    <a:pt x="210933" y="190617"/>
                  </a:lnTo>
                  <a:lnTo>
                    <a:pt x="212890" y="177979"/>
                  </a:lnTo>
                  <a:lnTo>
                    <a:pt x="212256" y="167341"/>
                  </a:lnTo>
                  <a:lnTo>
                    <a:pt x="210503" y="158579"/>
                  </a:lnTo>
                  <a:lnTo>
                    <a:pt x="206489" y="151714"/>
                  </a:lnTo>
                  <a:lnTo>
                    <a:pt x="200207" y="146745"/>
                  </a:lnTo>
                  <a:lnTo>
                    <a:pt x="189203" y="140250"/>
                  </a:lnTo>
                  <a:lnTo>
                    <a:pt x="176321" y="136227"/>
                  </a:lnTo>
                  <a:lnTo>
                    <a:pt x="158038" y="133651"/>
                  </a:lnTo>
                  <a:lnTo>
                    <a:pt x="144767" y="133159"/>
                  </a:lnTo>
                  <a:lnTo>
                    <a:pt x="137849" y="133242"/>
                  </a:lnTo>
                  <a:lnTo>
                    <a:pt x="125228" y="133809"/>
                  </a:lnTo>
                  <a:lnTo>
                    <a:pt x="112337" y="134913"/>
                  </a:lnTo>
                  <a:lnTo>
                    <a:pt x="105129" y="135708"/>
                  </a:lnTo>
                  <a:lnTo>
                    <a:pt x="92460" y="137291"/>
                  </a:lnTo>
                  <a:lnTo>
                    <a:pt x="80125" y="139075"/>
                  </a:lnTo>
                  <a:lnTo>
                    <a:pt x="76499" y="139633"/>
                  </a:lnTo>
                  <a:lnTo>
                    <a:pt x="63557" y="141564"/>
                  </a:lnTo>
                  <a:lnTo>
                    <a:pt x="51639" y="143239"/>
                  </a:lnTo>
                  <a:lnTo>
                    <a:pt x="43019" y="144410"/>
                  </a:lnTo>
                  <a:lnTo>
                    <a:pt x="35935" y="144993"/>
                  </a:lnTo>
                  <a:lnTo>
                    <a:pt x="25124" y="144993"/>
                  </a:lnTo>
                  <a:lnTo>
                    <a:pt x="21617" y="144261"/>
                  </a:lnTo>
                  <a:lnTo>
                    <a:pt x="18111" y="141339"/>
                  </a:lnTo>
                  <a:lnTo>
                    <a:pt x="18842" y="138563"/>
                  </a:lnTo>
                  <a:lnTo>
                    <a:pt x="22057" y="134473"/>
                  </a:lnTo>
                  <a:lnTo>
                    <a:pt x="50544" y="98977"/>
                  </a:lnTo>
                  <a:lnTo>
                    <a:pt x="57261" y="101897"/>
                  </a:lnTo>
                  <a:lnTo>
                    <a:pt x="63691" y="104161"/>
                  </a:lnTo>
                  <a:lnTo>
                    <a:pt x="69825" y="105770"/>
                  </a:lnTo>
                  <a:lnTo>
                    <a:pt x="75959" y="107377"/>
                  </a:lnTo>
                  <a:lnTo>
                    <a:pt x="82537" y="108179"/>
                  </a:lnTo>
                  <a:lnTo>
                    <a:pt x="95097" y="108179"/>
                  </a:lnTo>
                  <a:lnTo>
                    <a:pt x="101963" y="107448"/>
                  </a:lnTo>
                  <a:lnTo>
                    <a:pt x="110145" y="105986"/>
                  </a:lnTo>
                  <a:lnTo>
                    <a:pt x="123758" y="101976"/>
                  </a:lnTo>
                  <a:lnTo>
                    <a:pt x="135346" y="96345"/>
                  </a:lnTo>
                  <a:lnTo>
                    <a:pt x="147412" y="87978"/>
                  </a:lnTo>
                  <a:lnTo>
                    <a:pt x="156599" y="79256"/>
                  </a:lnTo>
                  <a:lnTo>
                    <a:pt x="165285" y="67931"/>
                  </a:lnTo>
                  <a:lnTo>
                    <a:pt x="171281" y="56685"/>
                  </a:lnTo>
                  <a:lnTo>
                    <a:pt x="175515" y="43312"/>
                  </a:lnTo>
                  <a:lnTo>
                    <a:pt x="176759" y="30610"/>
                  </a:lnTo>
                  <a:lnTo>
                    <a:pt x="176759" y="23305"/>
                  </a:lnTo>
                  <a:lnTo>
                    <a:pt x="176173" y="17024"/>
                  </a:lnTo>
                  <a:lnTo>
                    <a:pt x="175007" y="11763"/>
                  </a:lnTo>
                  <a:lnTo>
                    <a:pt x="173837" y="6504"/>
                  </a:lnTo>
                  <a:lnTo>
                    <a:pt x="172083" y="1683"/>
                  </a:lnTo>
                  <a:lnTo>
                    <a:pt x="169748" y="-2696"/>
                  </a:lnTo>
                  <a:lnTo>
                    <a:pt x="204368" y="-2696"/>
                  </a:lnTo>
                  <a:lnTo>
                    <a:pt x="208677" y="-3575"/>
                  </a:lnTo>
                  <a:lnTo>
                    <a:pt x="211893" y="-7077"/>
                  </a:lnTo>
                  <a:lnTo>
                    <a:pt x="212695" y="-11463"/>
                  </a:lnTo>
                  <a:lnTo>
                    <a:pt x="211893" y="-1584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object 13">
              <a:extLst>
                <a:ext uri="{FF2B5EF4-FFF2-40B4-BE49-F238E27FC236}">
                  <a16:creationId xmlns:a16="http://schemas.microsoft.com/office/drawing/2014/main" id="{3400168E-5820-B5CA-32F2-A99A5426F8A0}"/>
                </a:ext>
              </a:extLst>
            </p:cNvPr>
            <p:cNvSpPr/>
            <p:nvPr/>
          </p:nvSpPr>
          <p:spPr>
            <a:xfrm>
              <a:off x="9045880" y="714585"/>
              <a:ext cx="125654" cy="187982"/>
            </a:xfrm>
            <a:custGeom>
              <a:avLst/>
              <a:gdLst/>
              <a:ahLst/>
              <a:cxnLst/>
              <a:rect l="l" t="t" r="r" b="b"/>
              <a:pathLst>
                <a:path w="142873" h="213743">
                  <a:moveTo>
                    <a:pt x="111974" y="66048"/>
                  </a:moveTo>
                  <a:lnTo>
                    <a:pt x="142873" y="0"/>
                  </a:lnTo>
                  <a:lnTo>
                    <a:pt x="82209" y="0"/>
                  </a:lnTo>
                  <a:lnTo>
                    <a:pt x="89013" y="134085"/>
                  </a:lnTo>
                  <a:lnTo>
                    <a:pt x="111974" y="66048"/>
                  </a:lnTo>
                  <a:close/>
                </a:path>
                <a:path w="142873" h="213743">
                  <a:moveTo>
                    <a:pt x="111974" y="66048"/>
                  </a:moveTo>
                  <a:lnTo>
                    <a:pt x="112539" y="66048"/>
                  </a:lnTo>
                  <a:lnTo>
                    <a:pt x="135219" y="134085"/>
                  </a:lnTo>
                  <a:lnTo>
                    <a:pt x="89013" y="134085"/>
                  </a:lnTo>
                  <a:lnTo>
                    <a:pt x="82209" y="0"/>
                  </a:lnTo>
                  <a:lnTo>
                    <a:pt x="0" y="213743"/>
                  </a:lnTo>
                  <a:lnTo>
                    <a:pt x="58964" y="213743"/>
                  </a:lnTo>
                  <a:lnTo>
                    <a:pt x="73703" y="176608"/>
                  </a:lnTo>
                  <a:lnTo>
                    <a:pt x="150242" y="176608"/>
                  </a:lnTo>
                  <a:lnTo>
                    <a:pt x="164134" y="213743"/>
                  </a:lnTo>
                  <a:lnTo>
                    <a:pt x="223380" y="213743"/>
                  </a:lnTo>
                  <a:lnTo>
                    <a:pt x="142873" y="0"/>
                  </a:lnTo>
                  <a:lnTo>
                    <a:pt x="111974" y="66048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bject 14">
              <a:extLst>
                <a:ext uri="{FF2B5EF4-FFF2-40B4-BE49-F238E27FC236}">
                  <a16:creationId xmlns:a16="http://schemas.microsoft.com/office/drawing/2014/main" id="{D360FB1F-9987-2F5D-22EC-F756F16B20C0}"/>
                </a:ext>
              </a:extLst>
            </p:cNvPr>
            <p:cNvSpPr/>
            <p:nvPr/>
          </p:nvSpPr>
          <p:spPr>
            <a:xfrm>
              <a:off x="9245092" y="693133"/>
              <a:ext cx="93001" cy="399774"/>
            </a:xfrm>
            <a:custGeom>
              <a:avLst/>
              <a:gdLst/>
              <a:ahLst/>
              <a:cxnLst/>
              <a:rect l="l" t="t" r="r" b="b"/>
              <a:pathLst>
                <a:path w="105746" h="454558">
                  <a:moveTo>
                    <a:pt x="18147" y="71672"/>
                  </a:moveTo>
                  <a:lnTo>
                    <a:pt x="18143" y="92701"/>
                  </a:lnTo>
                  <a:lnTo>
                    <a:pt x="0" y="92701"/>
                  </a:lnTo>
                  <a:lnTo>
                    <a:pt x="0" y="135227"/>
                  </a:lnTo>
                  <a:lnTo>
                    <a:pt x="18143" y="135227"/>
                  </a:lnTo>
                  <a:lnTo>
                    <a:pt x="18143" y="454558"/>
                  </a:lnTo>
                  <a:lnTo>
                    <a:pt x="69739" y="454558"/>
                  </a:lnTo>
                  <a:lnTo>
                    <a:pt x="69739" y="135227"/>
                  </a:lnTo>
                  <a:lnTo>
                    <a:pt x="105746" y="135227"/>
                  </a:lnTo>
                  <a:lnTo>
                    <a:pt x="105746" y="92701"/>
                  </a:lnTo>
                  <a:lnTo>
                    <a:pt x="69739" y="92701"/>
                  </a:lnTo>
                  <a:lnTo>
                    <a:pt x="69739" y="69170"/>
                  </a:lnTo>
                  <a:lnTo>
                    <a:pt x="72458" y="52905"/>
                  </a:lnTo>
                  <a:lnTo>
                    <a:pt x="81876" y="45399"/>
                  </a:lnTo>
                  <a:lnTo>
                    <a:pt x="87598" y="44791"/>
                  </a:lnTo>
                  <a:lnTo>
                    <a:pt x="94406" y="44791"/>
                  </a:lnTo>
                  <a:lnTo>
                    <a:pt x="99791" y="47059"/>
                  </a:lnTo>
                  <a:lnTo>
                    <a:pt x="105746" y="49612"/>
                  </a:lnTo>
                  <a:lnTo>
                    <a:pt x="105746" y="5101"/>
                  </a:lnTo>
                  <a:lnTo>
                    <a:pt x="98657" y="1414"/>
                  </a:lnTo>
                  <a:lnTo>
                    <a:pt x="91569" y="0"/>
                  </a:lnTo>
                  <a:lnTo>
                    <a:pt x="83632" y="0"/>
                  </a:lnTo>
                  <a:lnTo>
                    <a:pt x="70508" y="1259"/>
                  </a:lnTo>
                  <a:lnTo>
                    <a:pt x="58058" y="4973"/>
                  </a:lnTo>
                  <a:lnTo>
                    <a:pt x="46602" y="11039"/>
                  </a:lnTo>
                  <a:lnTo>
                    <a:pt x="36460" y="19359"/>
                  </a:lnTo>
                  <a:lnTo>
                    <a:pt x="32885" y="23246"/>
                  </a:lnTo>
                  <a:lnTo>
                    <a:pt x="24874" y="34686"/>
                  </a:lnTo>
                  <a:lnTo>
                    <a:pt x="20460" y="46198"/>
                  </a:lnTo>
                  <a:lnTo>
                    <a:pt x="18574" y="58340"/>
                  </a:lnTo>
                  <a:lnTo>
                    <a:pt x="18147" y="7167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object 15">
              <a:extLst>
                <a:ext uri="{FF2B5EF4-FFF2-40B4-BE49-F238E27FC236}">
                  <a16:creationId xmlns:a16="http://schemas.microsoft.com/office/drawing/2014/main" id="{0D0981C6-6ACE-4A7A-0769-6447DC2490AC}"/>
                </a:ext>
              </a:extLst>
            </p:cNvPr>
            <p:cNvSpPr/>
            <p:nvPr/>
          </p:nvSpPr>
          <p:spPr>
            <a:xfrm>
              <a:off x="9341829" y="693144"/>
              <a:ext cx="92994" cy="209423"/>
            </a:xfrm>
            <a:custGeom>
              <a:avLst/>
              <a:gdLst/>
              <a:ahLst/>
              <a:cxnLst/>
              <a:rect l="l" t="t" r="r" b="b"/>
              <a:pathLst>
                <a:path w="105738" h="238122">
                  <a:moveTo>
                    <a:pt x="18147" y="71671"/>
                  </a:moveTo>
                  <a:lnTo>
                    <a:pt x="18143" y="92696"/>
                  </a:lnTo>
                  <a:lnTo>
                    <a:pt x="0" y="92696"/>
                  </a:lnTo>
                  <a:lnTo>
                    <a:pt x="0" y="135219"/>
                  </a:lnTo>
                  <a:lnTo>
                    <a:pt x="18143" y="135219"/>
                  </a:lnTo>
                  <a:lnTo>
                    <a:pt x="18143" y="238122"/>
                  </a:lnTo>
                  <a:lnTo>
                    <a:pt x="69735" y="238122"/>
                  </a:lnTo>
                  <a:lnTo>
                    <a:pt x="69735" y="135219"/>
                  </a:lnTo>
                  <a:lnTo>
                    <a:pt x="105738" y="135219"/>
                  </a:lnTo>
                  <a:lnTo>
                    <a:pt x="105738" y="92696"/>
                  </a:lnTo>
                  <a:lnTo>
                    <a:pt x="69735" y="92696"/>
                  </a:lnTo>
                  <a:lnTo>
                    <a:pt x="69735" y="69170"/>
                  </a:lnTo>
                  <a:lnTo>
                    <a:pt x="72454" y="52904"/>
                  </a:lnTo>
                  <a:lnTo>
                    <a:pt x="81872" y="45399"/>
                  </a:lnTo>
                  <a:lnTo>
                    <a:pt x="87594" y="44791"/>
                  </a:lnTo>
                  <a:lnTo>
                    <a:pt x="94399" y="44791"/>
                  </a:lnTo>
                  <a:lnTo>
                    <a:pt x="99783" y="47058"/>
                  </a:lnTo>
                  <a:lnTo>
                    <a:pt x="105738" y="49607"/>
                  </a:lnTo>
                  <a:lnTo>
                    <a:pt x="105738" y="5101"/>
                  </a:lnTo>
                  <a:lnTo>
                    <a:pt x="98649" y="1418"/>
                  </a:lnTo>
                  <a:lnTo>
                    <a:pt x="91565" y="0"/>
                  </a:lnTo>
                  <a:lnTo>
                    <a:pt x="83626" y="0"/>
                  </a:lnTo>
                  <a:lnTo>
                    <a:pt x="70504" y="1260"/>
                  </a:lnTo>
                  <a:lnTo>
                    <a:pt x="58054" y="4974"/>
                  </a:lnTo>
                  <a:lnTo>
                    <a:pt x="46597" y="11042"/>
                  </a:lnTo>
                  <a:lnTo>
                    <a:pt x="36455" y="19362"/>
                  </a:lnTo>
                  <a:lnTo>
                    <a:pt x="32885" y="23244"/>
                  </a:lnTo>
                  <a:lnTo>
                    <a:pt x="24873" y="34685"/>
                  </a:lnTo>
                  <a:lnTo>
                    <a:pt x="20459" y="46197"/>
                  </a:lnTo>
                  <a:lnTo>
                    <a:pt x="18573" y="58340"/>
                  </a:lnTo>
                  <a:lnTo>
                    <a:pt x="18147" y="7167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object 16">
              <a:extLst>
                <a:ext uri="{FF2B5EF4-FFF2-40B4-BE49-F238E27FC236}">
                  <a16:creationId xmlns:a16="http://schemas.microsoft.com/office/drawing/2014/main" id="{6B0BDA00-7E61-8B30-0284-9ADDC23609B1}"/>
                </a:ext>
              </a:extLst>
            </p:cNvPr>
            <p:cNvSpPr/>
            <p:nvPr/>
          </p:nvSpPr>
          <p:spPr>
            <a:xfrm>
              <a:off x="9462004" y="695635"/>
              <a:ext cx="0" cy="206932"/>
            </a:xfrm>
            <a:custGeom>
              <a:avLst/>
              <a:gdLst/>
              <a:ahLst/>
              <a:cxnLst/>
              <a:rect l="l" t="t" r="r" b="b"/>
              <a:pathLst>
                <a:path h="235289">
                  <a:moveTo>
                    <a:pt x="0" y="0"/>
                  </a:moveTo>
                  <a:lnTo>
                    <a:pt x="0" y="235289"/>
                  </a:lnTo>
                </a:path>
              </a:pathLst>
            </a:custGeom>
            <a:ln w="52861">
              <a:solidFill>
                <a:srgbClr val="0A7E36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object 17">
              <a:extLst>
                <a:ext uri="{FF2B5EF4-FFF2-40B4-BE49-F238E27FC236}">
                  <a16:creationId xmlns:a16="http://schemas.microsoft.com/office/drawing/2014/main" id="{311EE298-2270-7627-9E31-FEF9E47327F3}"/>
                </a:ext>
              </a:extLst>
            </p:cNvPr>
            <p:cNvSpPr/>
            <p:nvPr/>
          </p:nvSpPr>
          <p:spPr>
            <a:xfrm>
              <a:off x="9517096" y="774668"/>
              <a:ext cx="136127" cy="132138"/>
            </a:xfrm>
            <a:custGeom>
              <a:avLst/>
              <a:gdLst/>
              <a:ahLst/>
              <a:cxnLst/>
              <a:rect l="l" t="t" r="r" b="b"/>
              <a:pathLst>
                <a:path w="154782" h="150246">
                  <a:moveTo>
                    <a:pt x="63726" y="149715"/>
                  </a:moveTo>
                  <a:lnTo>
                    <a:pt x="77392" y="150246"/>
                  </a:lnTo>
                  <a:lnTo>
                    <a:pt x="93562" y="149488"/>
                  </a:lnTo>
                  <a:lnTo>
                    <a:pt x="108468" y="147062"/>
                  </a:lnTo>
                  <a:lnTo>
                    <a:pt x="121813" y="142738"/>
                  </a:lnTo>
                  <a:lnTo>
                    <a:pt x="133300" y="136287"/>
                  </a:lnTo>
                  <a:lnTo>
                    <a:pt x="142632" y="127479"/>
                  </a:lnTo>
                  <a:lnTo>
                    <a:pt x="149514" y="116086"/>
                  </a:lnTo>
                  <a:lnTo>
                    <a:pt x="153649" y="101877"/>
                  </a:lnTo>
                  <a:lnTo>
                    <a:pt x="154782" y="87595"/>
                  </a:lnTo>
                  <a:lnTo>
                    <a:pt x="154782" y="0"/>
                  </a:lnTo>
                  <a:lnTo>
                    <a:pt x="103187" y="0"/>
                  </a:lnTo>
                  <a:lnTo>
                    <a:pt x="103187" y="77674"/>
                  </a:lnTo>
                  <a:lnTo>
                    <a:pt x="101491" y="93122"/>
                  </a:lnTo>
                  <a:lnTo>
                    <a:pt x="94919" y="104024"/>
                  </a:lnTo>
                  <a:lnTo>
                    <a:pt x="81249" y="108984"/>
                  </a:lnTo>
                  <a:lnTo>
                    <a:pt x="77392" y="109141"/>
                  </a:lnTo>
                  <a:lnTo>
                    <a:pt x="62001" y="105563"/>
                  </a:lnTo>
                  <a:lnTo>
                    <a:pt x="54163" y="95759"/>
                  </a:lnTo>
                  <a:lnTo>
                    <a:pt x="51653" y="81125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87595"/>
                  </a:lnTo>
                  <a:lnTo>
                    <a:pt x="1597" y="104346"/>
                  </a:lnTo>
                  <a:lnTo>
                    <a:pt x="6190" y="118089"/>
                  </a:lnTo>
                  <a:lnTo>
                    <a:pt x="13483" y="129054"/>
                  </a:lnTo>
                  <a:lnTo>
                    <a:pt x="23180" y="137470"/>
                  </a:lnTo>
                  <a:lnTo>
                    <a:pt x="34984" y="143565"/>
                  </a:lnTo>
                  <a:lnTo>
                    <a:pt x="48598" y="147571"/>
                  </a:lnTo>
                  <a:lnTo>
                    <a:pt x="63726" y="14971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bject 18">
              <a:extLst>
                <a:ext uri="{FF2B5EF4-FFF2-40B4-BE49-F238E27FC236}">
                  <a16:creationId xmlns:a16="http://schemas.microsoft.com/office/drawing/2014/main" id="{5465BBBF-831C-1F32-16FC-F1BBA8FF24CF}"/>
                </a:ext>
              </a:extLst>
            </p:cNvPr>
            <p:cNvSpPr/>
            <p:nvPr/>
          </p:nvSpPr>
          <p:spPr>
            <a:xfrm>
              <a:off x="9664530" y="770432"/>
              <a:ext cx="84100" cy="136375"/>
            </a:xfrm>
            <a:custGeom>
              <a:avLst/>
              <a:gdLst/>
              <a:ahLst/>
              <a:cxnLst/>
              <a:rect l="l" t="t" r="r" b="b"/>
              <a:pathLst>
                <a:path w="95625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5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5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7" y="86177"/>
                  </a:lnTo>
                  <a:lnTo>
                    <a:pt x="160167" y="80792"/>
                  </a:lnTo>
                  <a:lnTo>
                    <a:pt x="159080" y="64843"/>
                  </a:lnTo>
                  <a:lnTo>
                    <a:pt x="155866" y="50387"/>
                  </a:lnTo>
                  <a:lnTo>
                    <a:pt x="150590" y="37531"/>
                  </a:lnTo>
                  <a:lnTo>
                    <a:pt x="143319" y="26382"/>
                  </a:lnTo>
                  <a:lnTo>
                    <a:pt x="134120" y="17048"/>
                  </a:lnTo>
                  <a:lnTo>
                    <a:pt x="123060" y="9636"/>
                  </a:lnTo>
                  <a:lnTo>
                    <a:pt x="110206" y="4253"/>
                  </a:lnTo>
                  <a:lnTo>
                    <a:pt x="95625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3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object 19">
              <a:extLst>
                <a:ext uri="{FF2B5EF4-FFF2-40B4-BE49-F238E27FC236}">
                  <a16:creationId xmlns:a16="http://schemas.microsoft.com/office/drawing/2014/main" id="{7F65D08A-04DA-5EB3-31B3-CE847FF5D263}"/>
                </a:ext>
              </a:extLst>
            </p:cNvPr>
            <p:cNvSpPr/>
            <p:nvPr/>
          </p:nvSpPr>
          <p:spPr>
            <a:xfrm>
              <a:off x="9826097" y="770426"/>
              <a:ext cx="134887" cy="322105"/>
            </a:xfrm>
            <a:custGeom>
              <a:avLst/>
              <a:gdLst/>
              <a:ahLst/>
              <a:cxnLst/>
              <a:rect l="l" t="t" r="r" b="b"/>
              <a:pathLst>
                <a:path w="153371" h="366245">
                  <a:moveTo>
                    <a:pt x="153371" y="150249"/>
                  </a:moveTo>
                  <a:lnTo>
                    <a:pt x="153371" y="60382"/>
                  </a:lnTo>
                  <a:lnTo>
                    <a:pt x="152205" y="44537"/>
                  </a:lnTo>
                  <a:lnTo>
                    <a:pt x="148585" y="30614"/>
                  </a:lnTo>
                  <a:lnTo>
                    <a:pt x="142333" y="18920"/>
                  </a:lnTo>
                  <a:lnTo>
                    <a:pt x="133267" y="9764"/>
                  </a:lnTo>
                  <a:lnTo>
                    <a:pt x="121207" y="3457"/>
                  </a:lnTo>
                  <a:lnTo>
                    <a:pt x="105973" y="307"/>
                  </a:lnTo>
                  <a:lnTo>
                    <a:pt x="98658" y="0"/>
                  </a:lnTo>
                  <a:lnTo>
                    <a:pt x="84906" y="1142"/>
                  </a:lnTo>
                  <a:lnTo>
                    <a:pt x="72903" y="4898"/>
                  </a:lnTo>
                  <a:lnTo>
                    <a:pt x="62380" y="11762"/>
                  </a:lnTo>
                  <a:lnTo>
                    <a:pt x="53066" y="22226"/>
                  </a:lnTo>
                  <a:lnTo>
                    <a:pt x="51595" y="23529"/>
                  </a:lnTo>
                  <a:lnTo>
                    <a:pt x="51595" y="4817"/>
                  </a:lnTo>
                  <a:lnTo>
                    <a:pt x="0" y="4817"/>
                  </a:lnTo>
                  <a:lnTo>
                    <a:pt x="0" y="366245"/>
                  </a:lnTo>
                  <a:lnTo>
                    <a:pt x="51595" y="366245"/>
                  </a:lnTo>
                  <a:lnTo>
                    <a:pt x="51595" y="74839"/>
                  </a:lnTo>
                  <a:lnTo>
                    <a:pt x="53372" y="59821"/>
                  </a:lnTo>
                  <a:lnTo>
                    <a:pt x="59627" y="48120"/>
                  </a:lnTo>
                  <a:lnTo>
                    <a:pt x="71746" y="41728"/>
                  </a:lnTo>
                  <a:lnTo>
                    <a:pt x="78530" y="41104"/>
                  </a:lnTo>
                  <a:lnTo>
                    <a:pt x="93656" y="45704"/>
                  </a:lnTo>
                  <a:lnTo>
                    <a:pt x="100252" y="56802"/>
                  </a:lnTo>
                  <a:lnTo>
                    <a:pt x="101811" y="70344"/>
                  </a:lnTo>
                  <a:lnTo>
                    <a:pt x="101775" y="150249"/>
                  </a:lnTo>
                  <a:lnTo>
                    <a:pt x="153371" y="15024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object 20">
              <a:extLst>
                <a:ext uri="{FF2B5EF4-FFF2-40B4-BE49-F238E27FC236}">
                  <a16:creationId xmlns:a16="http://schemas.microsoft.com/office/drawing/2014/main" id="{505D3B4A-47EF-6F0F-851F-ACEBF9EF65D8}"/>
                </a:ext>
              </a:extLst>
            </p:cNvPr>
            <p:cNvSpPr/>
            <p:nvPr/>
          </p:nvSpPr>
          <p:spPr>
            <a:xfrm>
              <a:off x="9970040" y="770432"/>
              <a:ext cx="101470" cy="136375"/>
            </a:xfrm>
            <a:custGeom>
              <a:avLst/>
              <a:gdLst/>
              <a:ahLst/>
              <a:cxnLst/>
              <a:rect l="l" t="t" r="r" b="b"/>
              <a:pathLst>
                <a:path w="115375" h="155063">
                  <a:moveTo>
                    <a:pt x="1142" y="64909"/>
                  </a:moveTo>
                  <a:lnTo>
                    <a:pt x="0" y="79089"/>
                  </a:lnTo>
                  <a:lnTo>
                    <a:pt x="1403" y="93844"/>
                  </a:lnTo>
                  <a:lnTo>
                    <a:pt x="5434" y="107453"/>
                  </a:lnTo>
                  <a:lnTo>
                    <a:pt x="11823" y="119729"/>
                  </a:lnTo>
                  <a:lnTo>
                    <a:pt x="20300" y="130485"/>
                  </a:lnTo>
                  <a:lnTo>
                    <a:pt x="30597" y="139532"/>
                  </a:lnTo>
                  <a:lnTo>
                    <a:pt x="42443" y="146684"/>
                  </a:lnTo>
                  <a:lnTo>
                    <a:pt x="55569" y="151753"/>
                  </a:lnTo>
                  <a:lnTo>
                    <a:pt x="69706" y="154550"/>
                  </a:lnTo>
                  <a:lnTo>
                    <a:pt x="79091" y="155063"/>
                  </a:lnTo>
                  <a:lnTo>
                    <a:pt x="91818" y="154148"/>
                  </a:lnTo>
                  <a:lnTo>
                    <a:pt x="104276" y="151314"/>
                  </a:lnTo>
                  <a:lnTo>
                    <a:pt x="115375" y="146841"/>
                  </a:lnTo>
                  <a:lnTo>
                    <a:pt x="115375" y="103183"/>
                  </a:lnTo>
                  <a:lnTo>
                    <a:pt x="104407" y="110056"/>
                  </a:lnTo>
                  <a:lnTo>
                    <a:pt x="91799" y="113036"/>
                  </a:lnTo>
                  <a:lnTo>
                    <a:pt x="74969" y="110489"/>
                  </a:lnTo>
                  <a:lnTo>
                    <a:pt x="63506" y="103158"/>
                  </a:lnTo>
                  <a:lnTo>
                    <a:pt x="56009" y="91908"/>
                  </a:lnTo>
                  <a:lnTo>
                    <a:pt x="53294" y="77532"/>
                  </a:lnTo>
                  <a:lnTo>
                    <a:pt x="53294" y="77389"/>
                  </a:lnTo>
                  <a:lnTo>
                    <a:pt x="56113" y="63186"/>
                  </a:lnTo>
                  <a:lnTo>
                    <a:pt x="63834" y="51864"/>
                  </a:lnTo>
                  <a:lnTo>
                    <a:pt x="75348" y="44448"/>
                  </a:lnTo>
                  <a:lnTo>
                    <a:pt x="88728" y="41954"/>
                  </a:lnTo>
                  <a:lnTo>
                    <a:pt x="101420" y="44350"/>
                  </a:lnTo>
                  <a:lnTo>
                    <a:pt x="112802" y="50337"/>
                  </a:lnTo>
                  <a:lnTo>
                    <a:pt x="115375" y="52161"/>
                  </a:lnTo>
                  <a:lnTo>
                    <a:pt x="115375" y="8503"/>
                  </a:lnTo>
                  <a:lnTo>
                    <a:pt x="103697" y="3458"/>
                  </a:lnTo>
                  <a:lnTo>
                    <a:pt x="91166" y="645"/>
                  </a:lnTo>
                  <a:lnTo>
                    <a:pt x="81360" y="0"/>
                  </a:lnTo>
                  <a:lnTo>
                    <a:pt x="66443" y="1189"/>
                  </a:lnTo>
                  <a:lnTo>
                    <a:pt x="52489" y="4657"/>
                  </a:lnTo>
                  <a:lnTo>
                    <a:pt x="39716" y="10254"/>
                  </a:lnTo>
                  <a:lnTo>
                    <a:pt x="28339" y="17829"/>
                  </a:lnTo>
                  <a:lnTo>
                    <a:pt x="18576" y="27232"/>
                  </a:lnTo>
                  <a:lnTo>
                    <a:pt x="10644" y="38313"/>
                  </a:lnTo>
                  <a:lnTo>
                    <a:pt x="4761" y="50922"/>
                  </a:lnTo>
                  <a:lnTo>
                    <a:pt x="1142" y="6490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object 21">
              <a:extLst>
                <a:ext uri="{FF2B5EF4-FFF2-40B4-BE49-F238E27FC236}">
                  <a16:creationId xmlns:a16="http://schemas.microsoft.com/office/drawing/2014/main" id="{93196D2A-0A94-A310-7553-5FD7B63D32C2}"/>
                </a:ext>
              </a:extLst>
            </p:cNvPr>
            <p:cNvSpPr/>
            <p:nvPr/>
          </p:nvSpPr>
          <p:spPr>
            <a:xfrm>
              <a:off x="10090215" y="770432"/>
              <a:ext cx="84101" cy="136375"/>
            </a:xfrm>
            <a:custGeom>
              <a:avLst/>
              <a:gdLst/>
              <a:ahLst/>
              <a:cxnLst/>
              <a:rect l="l" t="t" r="r" b="b"/>
              <a:pathLst>
                <a:path w="95626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6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6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8" y="86177"/>
                  </a:lnTo>
                  <a:lnTo>
                    <a:pt x="160168" y="80792"/>
                  </a:lnTo>
                  <a:lnTo>
                    <a:pt x="159082" y="64843"/>
                  </a:lnTo>
                  <a:lnTo>
                    <a:pt x="155867" y="50387"/>
                  </a:lnTo>
                  <a:lnTo>
                    <a:pt x="150591" y="37531"/>
                  </a:lnTo>
                  <a:lnTo>
                    <a:pt x="143320" y="26383"/>
                  </a:lnTo>
                  <a:lnTo>
                    <a:pt x="134121" y="17048"/>
                  </a:lnTo>
                  <a:lnTo>
                    <a:pt x="123061" y="9636"/>
                  </a:lnTo>
                  <a:lnTo>
                    <a:pt x="110207" y="4253"/>
                  </a:lnTo>
                  <a:lnTo>
                    <a:pt x="95626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4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object 22">
              <a:extLst>
                <a:ext uri="{FF2B5EF4-FFF2-40B4-BE49-F238E27FC236}">
                  <a16:creationId xmlns:a16="http://schemas.microsoft.com/office/drawing/2014/main" id="{85409B68-8211-0511-B56E-F00E784D663D}"/>
                </a:ext>
              </a:extLst>
            </p:cNvPr>
            <p:cNvSpPr/>
            <p:nvPr/>
          </p:nvSpPr>
          <p:spPr>
            <a:xfrm>
              <a:off x="9046867" y="894437"/>
              <a:ext cx="196958" cy="200450"/>
            </a:xfrm>
            <a:custGeom>
              <a:avLst/>
              <a:gdLst/>
              <a:ahLst/>
              <a:cxnLst/>
              <a:rect l="l" t="t" r="r" b="b"/>
              <a:pathLst>
                <a:path w="223949" h="227919">
                  <a:moveTo>
                    <a:pt x="76248" y="165926"/>
                  </a:moveTo>
                  <a:lnTo>
                    <a:pt x="68076" y="154885"/>
                  </a:lnTo>
                  <a:lnTo>
                    <a:pt x="62248" y="142097"/>
                  </a:lnTo>
                  <a:lnTo>
                    <a:pt x="58818" y="128192"/>
                  </a:lnTo>
                  <a:lnTo>
                    <a:pt x="57830" y="115376"/>
                  </a:lnTo>
                  <a:lnTo>
                    <a:pt x="59029" y="101136"/>
                  </a:lnTo>
                  <a:lnTo>
                    <a:pt x="62608" y="87292"/>
                  </a:lnTo>
                  <a:lnTo>
                    <a:pt x="68541" y="74528"/>
                  </a:lnTo>
                  <a:lnTo>
                    <a:pt x="76801" y="63527"/>
                  </a:lnTo>
                  <a:lnTo>
                    <a:pt x="87364" y="54973"/>
                  </a:lnTo>
                  <a:lnTo>
                    <a:pt x="100202" y="49549"/>
                  </a:lnTo>
                  <a:lnTo>
                    <a:pt x="113393" y="47909"/>
                  </a:lnTo>
                  <a:lnTo>
                    <a:pt x="127322" y="49835"/>
                  </a:lnTo>
                  <a:lnTo>
                    <a:pt x="139271" y="55319"/>
                  </a:lnTo>
                  <a:lnTo>
                    <a:pt x="149091" y="63916"/>
                  </a:lnTo>
                  <a:lnTo>
                    <a:pt x="156635" y="75185"/>
                  </a:lnTo>
                  <a:lnTo>
                    <a:pt x="159599" y="81925"/>
                  </a:lnTo>
                  <a:lnTo>
                    <a:pt x="212328" y="59814"/>
                  </a:lnTo>
                  <a:lnTo>
                    <a:pt x="205560" y="47146"/>
                  </a:lnTo>
                  <a:lnTo>
                    <a:pt x="197668" y="35989"/>
                  </a:lnTo>
                  <a:lnTo>
                    <a:pt x="188698" y="26341"/>
                  </a:lnTo>
                  <a:lnTo>
                    <a:pt x="178700" y="18199"/>
                  </a:lnTo>
                  <a:lnTo>
                    <a:pt x="167719" y="11561"/>
                  </a:lnTo>
                  <a:lnTo>
                    <a:pt x="155806" y="6425"/>
                  </a:lnTo>
                  <a:lnTo>
                    <a:pt x="143006" y="2788"/>
                  </a:lnTo>
                  <a:lnTo>
                    <a:pt x="129367" y="648"/>
                  </a:lnTo>
                  <a:lnTo>
                    <a:pt x="115945" y="0"/>
                  </a:lnTo>
                  <a:lnTo>
                    <a:pt x="100288" y="817"/>
                  </a:lnTo>
                  <a:lnTo>
                    <a:pt x="85493" y="3227"/>
                  </a:lnTo>
                  <a:lnTo>
                    <a:pt x="71631" y="7170"/>
                  </a:lnTo>
                  <a:lnTo>
                    <a:pt x="58775" y="12582"/>
                  </a:lnTo>
                  <a:lnTo>
                    <a:pt x="46994" y="19404"/>
                  </a:lnTo>
                  <a:lnTo>
                    <a:pt x="36360" y="27572"/>
                  </a:lnTo>
                  <a:lnTo>
                    <a:pt x="26945" y="37027"/>
                  </a:lnTo>
                  <a:lnTo>
                    <a:pt x="18818" y="47705"/>
                  </a:lnTo>
                  <a:lnTo>
                    <a:pt x="12052" y="59546"/>
                  </a:lnTo>
                  <a:lnTo>
                    <a:pt x="6718" y="72489"/>
                  </a:lnTo>
                  <a:lnTo>
                    <a:pt x="2886" y="86470"/>
                  </a:lnTo>
                  <a:lnTo>
                    <a:pt x="628" y="101430"/>
                  </a:lnTo>
                  <a:lnTo>
                    <a:pt x="0" y="115092"/>
                  </a:lnTo>
                  <a:lnTo>
                    <a:pt x="867" y="130637"/>
                  </a:lnTo>
                  <a:lnTo>
                    <a:pt x="3415" y="145300"/>
                  </a:lnTo>
                  <a:lnTo>
                    <a:pt x="7567" y="159008"/>
                  </a:lnTo>
                  <a:lnTo>
                    <a:pt x="13243" y="171690"/>
                  </a:lnTo>
                  <a:lnTo>
                    <a:pt x="20365" y="183274"/>
                  </a:lnTo>
                  <a:lnTo>
                    <a:pt x="28854" y="193688"/>
                  </a:lnTo>
                  <a:lnTo>
                    <a:pt x="38633" y="202860"/>
                  </a:lnTo>
                  <a:lnTo>
                    <a:pt x="49621" y="210719"/>
                  </a:lnTo>
                  <a:lnTo>
                    <a:pt x="61741" y="217193"/>
                  </a:lnTo>
                  <a:lnTo>
                    <a:pt x="74913" y="222209"/>
                  </a:lnTo>
                  <a:lnTo>
                    <a:pt x="89061" y="225697"/>
                  </a:lnTo>
                  <a:lnTo>
                    <a:pt x="104104" y="227584"/>
                  </a:lnTo>
                  <a:lnTo>
                    <a:pt x="113958" y="227919"/>
                  </a:lnTo>
                  <a:lnTo>
                    <a:pt x="127666" y="227263"/>
                  </a:lnTo>
                  <a:lnTo>
                    <a:pt x="140861" y="225264"/>
                  </a:lnTo>
                  <a:lnTo>
                    <a:pt x="153459" y="221872"/>
                  </a:lnTo>
                  <a:lnTo>
                    <a:pt x="165379" y="217039"/>
                  </a:lnTo>
                  <a:lnTo>
                    <a:pt x="176537" y="210717"/>
                  </a:lnTo>
                  <a:lnTo>
                    <a:pt x="186853" y="202857"/>
                  </a:lnTo>
                  <a:lnTo>
                    <a:pt x="196242" y="193410"/>
                  </a:lnTo>
                  <a:lnTo>
                    <a:pt x="202123" y="185962"/>
                  </a:lnTo>
                  <a:lnTo>
                    <a:pt x="209400" y="174312"/>
                  </a:lnTo>
                  <a:lnTo>
                    <a:pt x="214829" y="162579"/>
                  </a:lnTo>
                  <a:lnTo>
                    <a:pt x="218687" y="150677"/>
                  </a:lnTo>
                  <a:lnTo>
                    <a:pt x="221254" y="138523"/>
                  </a:lnTo>
                  <a:lnTo>
                    <a:pt x="222806" y="126034"/>
                  </a:lnTo>
                  <a:lnTo>
                    <a:pt x="223622" y="113125"/>
                  </a:lnTo>
                  <a:lnTo>
                    <a:pt x="223949" y="101488"/>
                  </a:lnTo>
                  <a:lnTo>
                    <a:pt x="113677" y="101488"/>
                  </a:lnTo>
                  <a:lnTo>
                    <a:pt x="113677" y="145141"/>
                  </a:lnTo>
                  <a:lnTo>
                    <a:pt x="159034" y="145141"/>
                  </a:lnTo>
                  <a:lnTo>
                    <a:pt x="155348" y="159546"/>
                  </a:lnTo>
                  <a:lnTo>
                    <a:pt x="147697" y="170449"/>
                  </a:lnTo>
                  <a:lnTo>
                    <a:pt x="136737" y="177831"/>
                  </a:lnTo>
                  <a:lnTo>
                    <a:pt x="123121" y="181677"/>
                  </a:lnTo>
                  <a:lnTo>
                    <a:pt x="114242" y="182279"/>
                  </a:lnTo>
                  <a:lnTo>
                    <a:pt x="99388" y="180252"/>
                  </a:lnTo>
                  <a:lnTo>
                    <a:pt x="86704" y="174591"/>
                  </a:lnTo>
                  <a:lnTo>
                    <a:pt x="76248" y="165926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object 23">
              <a:extLst>
                <a:ext uri="{FF2B5EF4-FFF2-40B4-BE49-F238E27FC236}">
                  <a16:creationId xmlns:a16="http://schemas.microsoft.com/office/drawing/2014/main" id="{A43BD24C-A0E4-00AE-632A-3298C5FABE92}"/>
                </a:ext>
              </a:extLst>
            </p:cNvPr>
            <p:cNvSpPr/>
            <p:nvPr/>
          </p:nvSpPr>
          <p:spPr>
            <a:xfrm>
              <a:off x="9331100" y="956518"/>
              <a:ext cx="90222" cy="136375"/>
            </a:xfrm>
            <a:custGeom>
              <a:avLst/>
              <a:gdLst/>
              <a:ahLst/>
              <a:cxnLst/>
              <a:rect l="l" t="t" r="r" b="b"/>
              <a:pathLst>
                <a:path w="102586" h="155063">
                  <a:moveTo>
                    <a:pt x="87595" y="110271"/>
                  </a:moveTo>
                  <a:lnTo>
                    <a:pt x="72444" y="107302"/>
                  </a:lnTo>
                  <a:lnTo>
                    <a:pt x="84518" y="155022"/>
                  </a:lnTo>
                  <a:lnTo>
                    <a:pt x="87595" y="155063"/>
                  </a:lnTo>
                  <a:lnTo>
                    <a:pt x="102586" y="154077"/>
                  </a:lnTo>
                  <a:lnTo>
                    <a:pt x="98087" y="108941"/>
                  </a:lnTo>
                  <a:lnTo>
                    <a:pt x="87595" y="110271"/>
                  </a:lnTo>
                  <a:close/>
                </a:path>
                <a:path w="102586" h="155063">
                  <a:moveTo>
                    <a:pt x="45023" y="8691"/>
                  </a:moveTo>
                  <a:lnTo>
                    <a:pt x="32919" y="15318"/>
                  </a:lnTo>
                  <a:lnTo>
                    <a:pt x="22303" y="23727"/>
                  </a:lnTo>
                  <a:lnTo>
                    <a:pt x="13443" y="33868"/>
                  </a:lnTo>
                  <a:lnTo>
                    <a:pt x="6606" y="45691"/>
                  </a:lnTo>
                  <a:lnTo>
                    <a:pt x="2058" y="59146"/>
                  </a:lnTo>
                  <a:lnTo>
                    <a:pt x="68" y="74184"/>
                  </a:lnTo>
                  <a:lnTo>
                    <a:pt x="0" y="77673"/>
                  </a:lnTo>
                  <a:lnTo>
                    <a:pt x="1409" y="93062"/>
                  </a:lnTo>
                  <a:lnTo>
                    <a:pt x="5456" y="106860"/>
                  </a:lnTo>
                  <a:lnTo>
                    <a:pt x="11865" y="119020"/>
                  </a:lnTo>
                  <a:lnTo>
                    <a:pt x="20360" y="129497"/>
                  </a:lnTo>
                  <a:lnTo>
                    <a:pt x="30667" y="138244"/>
                  </a:lnTo>
                  <a:lnTo>
                    <a:pt x="42512" y="145216"/>
                  </a:lnTo>
                  <a:lnTo>
                    <a:pt x="55618" y="150367"/>
                  </a:lnTo>
                  <a:lnTo>
                    <a:pt x="69712" y="153651"/>
                  </a:lnTo>
                  <a:lnTo>
                    <a:pt x="84518" y="155022"/>
                  </a:lnTo>
                  <a:lnTo>
                    <a:pt x="72444" y="107302"/>
                  </a:lnTo>
                  <a:lnTo>
                    <a:pt x="61641" y="99204"/>
                  </a:lnTo>
                  <a:lnTo>
                    <a:pt x="55602" y="87188"/>
                  </a:lnTo>
                  <a:lnTo>
                    <a:pt x="54428" y="77673"/>
                  </a:lnTo>
                  <a:lnTo>
                    <a:pt x="57063" y="63978"/>
                  </a:lnTo>
                  <a:lnTo>
                    <a:pt x="64696" y="53011"/>
                  </a:lnTo>
                  <a:lnTo>
                    <a:pt x="76915" y="46242"/>
                  </a:lnTo>
                  <a:lnTo>
                    <a:pt x="87595" y="44787"/>
                  </a:lnTo>
                  <a:lnTo>
                    <a:pt x="102689" y="47875"/>
                  </a:lnTo>
                  <a:lnTo>
                    <a:pt x="113475" y="56158"/>
                  </a:lnTo>
                  <a:lnTo>
                    <a:pt x="119541" y="68166"/>
                  </a:lnTo>
                  <a:lnTo>
                    <a:pt x="120761" y="77673"/>
                  </a:lnTo>
                  <a:lnTo>
                    <a:pt x="118103" y="91615"/>
                  </a:lnTo>
                  <a:lnTo>
                    <a:pt x="110407" y="102442"/>
                  </a:lnTo>
                  <a:lnTo>
                    <a:pt x="98087" y="108941"/>
                  </a:lnTo>
                  <a:lnTo>
                    <a:pt x="102586" y="154077"/>
                  </a:lnTo>
                  <a:lnTo>
                    <a:pt x="116887" y="151157"/>
                  </a:lnTo>
                  <a:lnTo>
                    <a:pt x="130230" y="146352"/>
                  </a:lnTo>
                  <a:lnTo>
                    <a:pt x="142345" y="139717"/>
                  </a:lnTo>
                  <a:lnTo>
                    <a:pt x="152966" y="131304"/>
                  </a:lnTo>
                  <a:lnTo>
                    <a:pt x="161823" y="121164"/>
                  </a:lnTo>
                  <a:lnTo>
                    <a:pt x="168648" y="109351"/>
                  </a:lnTo>
                  <a:lnTo>
                    <a:pt x="173174" y="95917"/>
                  </a:lnTo>
                  <a:lnTo>
                    <a:pt x="175130" y="80913"/>
                  </a:lnTo>
                  <a:lnTo>
                    <a:pt x="175190" y="77673"/>
                  </a:lnTo>
                  <a:lnTo>
                    <a:pt x="173793" y="62296"/>
                  </a:lnTo>
                  <a:lnTo>
                    <a:pt x="169781" y="48491"/>
                  </a:lnTo>
                  <a:lnTo>
                    <a:pt x="163421" y="36308"/>
                  </a:lnTo>
                  <a:lnTo>
                    <a:pt x="154981" y="25795"/>
                  </a:lnTo>
                  <a:lnTo>
                    <a:pt x="144726" y="17004"/>
                  </a:lnTo>
                  <a:lnTo>
                    <a:pt x="132924" y="9983"/>
                  </a:lnTo>
                  <a:lnTo>
                    <a:pt x="119842" y="4784"/>
                  </a:lnTo>
                  <a:lnTo>
                    <a:pt x="105748" y="1455"/>
                  </a:lnTo>
                  <a:lnTo>
                    <a:pt x="90908" y="47"/>
                  </a:lnTo>
                  <a:lnTo>
                    <a:pt x="87595" y="0"/>
                  </a:lnTo>
                  <a:lnTo>
                    <a:pt x="72628" y="982"/>
                  </a:lnTo>
                  <a:lnTo>
                    <a:pt x="58349" y="3896"/>
                  </a:lnTo>
                  <a:lnTo>
                    <a:pt x="45023" y="869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object 24">
              <a:extLst>
                <a:ext uri="{FF2B5EF4-FFF2-40B4-BE49-F238E27FC236}">
                  <a16:creationId xmlns:a16="http://schemas.microsoft.com/office/drawing/2014/main" id="{F85A4889-C4BA-0BCF-EA40-737E38DA4965}"/>
                </a:ext>
              </a:extLst>
            </p:cNvPr>
            <p:cNvSpPr/>
            <p:nvPr/>
          </p:nvSpPr>
          <p:spPr>
            <a:xfrm>
              <a:off x="9496643" y="881720"/>
              <a:ext cx="149089" cy="211172"/>
            </a:xfrm>
            <a:custGeom>
              <a:avLst/>
              <a:gdLst/>
              <a:ahLst/>
              <a:cxnLst/>
              <a:rect l="l" t="t" r="r" b="b"/>
              <a:pathLst>
                <a:path w="169520" h="240110">
                  <a:moveTo>
                    <a:pt x="51595" y="235289"/>
                  </a:moveTo>
                  <a:lnTo>
                    <a:pt x="51595" y="219132"/>
                  </a:lnTo>
                  <a:lnTo>
                    <a:pt x="52160" y="219132"/>
                  </a:lnTo>
                  <a:lnTo>
                    <a:pt x="61003" y="228850"/>
                  </a:lnTo>
                  <a:lnTo>
                    <a:pt x="57106" y="184250"/>
                  </a:lnTo>
                  <a:lnTo>
                    <a:pt x="51067" y="172234"/>
                  </a:lnTo>
                  <a:lnTo>
                    <a:pt x="49893" y="162720"/>
                  </a:lnTo>
                  <a:lnTo>
                    <a:pt x="52528" y="149025"/>
                  </a:lnTo>
                  <a:lnTo>
                    <a:pt x="60161" y="138057"/>
                  </a:lnTo>
                  <a:lnTo>
                    <a:pt x="72380" y="131288"/>
                  </a:lnTo>
                  <a:lnTo>
                    <a:pt x="83059" y="129834"/>
                  </a:lnTo>
                  <a:lnTo>
                    <a:pt x="98153" y="132922"/>
                  </a:lnTo>
                  <a:lnTo>
                    <a:pt x="108939" y="141205"/>
                  </a:lnTo>
                  <a:lnTo>
                    <a:pt x="115006" y="153212"/>
                  </a:lnTo>
                  <a:lnTo>
                    <a:pt x="116670" y="87783"/>
                  </a:lnTo>
                  <a:lnTo>
                    <a:pt x="102287" y="85252"/>
                  </a:lnTo>
                  <a:lnTo>
                    <a:pt x="96667" y="85046"/>
                  </a:lnTo>
                  <a:lnTo>
                    <a:pt x="83643" y="86313"/>
                  </a:lnTo>
                  <a:lnTo>
                    <a:pt x="71104" y="90131"/>
                  </a:lnTo>
                  <a:lnTo>
                    <a:pt x="59766" y="96533"/>
                  </a:lnTo>
                  <a:lnTo>
                    <a:pt x="51595" y="104039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235289"/>
                  </a:lnTo>
                  <a:lnTo>
                    <a:pt x="51595" y="235289"/>
                  </a:lnTo>
                  <a:close/>
                </a:path>
                <a:path w="169520" h="240110">
                  <a:moveTo>
                    <a:pt x="115006" y="153212"/>
                  </a:moveTo>
                  <a:lnTo>
                    <a:pt x="116226" y="162720"/>
                  </a:lnTo>
                  <a:lnTo>
                    <a:pt x="113568" y="176661"/>
                  </a:lnTo>
                  <a:lnTo>
                    <a:pt x="105872" y="187488"/>
                  </a:lnTo>
                  <a:lnTo>
                    <a:pt x="93552" y="193988"/>
                  </a:lnTo>
                  <a:lnTo>
                    <a:pt x="83059" y="195318"/>
                  </a:lnTo>
                  <a:lnTo>
                    <a:pt x="67908" y="192349"/>
                  </a:lnTo>
                  <a:lnTo>
                    <a:pt x="57106" y="184250"/>
                  </a:lnTo>
                  <a:lnTo>
                    <a:pt x="61003" y="228850"/>
                  </a:lnTo>
                  <a:lnTo>
                    <a:pt x="72266" y="235479"/>
                  </a:lnTo>
                  <a:lnTo>
                    <a:pt x="85012" y="239170"/>
                  </a:lnTo>
                  <a:lnTo>
                    <a:pt x="96098" y="240110"/>
                  </a:lnTo>
                  <a:lnTo>
                    <a:pt x="110966" y="238646"/>
                  </a:lnTo>
                  <a:lnTo>
                    <a:pt x="124538" y="234454"/>
                  </a:lnTo>
                  <a:lnTo>
                    <a:pt x="136644" y="227829"/>
                  </a:lnTo>
                  <a:lnTo>
                    <a:pt x="147116" y="219068"/>
                  </a:lnTo>
                  <a:lnTo>
                    <a:pt x="155787" y="208470"/>
                  </a:lnTo>
                  <a:lnTo>
                    <a:pt x="162487" y="196329"/>
                  </a:lnTo>
                  <a:lnTo>
                    <a:pt x="167048" y="182942"/>
                  </a:lnTo>
                  <a:lnTo>
                    <a:pt x="169302" y="168608"/>
                  </a:lnTo>
                  <a:lnTo>
                    <a:pt x="169520" y="162435"/>
                  </a:lnTo>
                  <a:lnTo>
                    <a:pt x="168273" y="147802"/>
                  </a:lnTo>
                  <a:lnTo>
                    <a:pt x="164645" y="133985"/>
                  </a:lnTo>
                  <a:lnTo>
                    <a:pt x="158803" y="121287"/>
                  </a:lnTo>
                  <a:lnTo>
                    <a:pt x="150917" y="110013"/>
                  </a:lnTo>
                  <a:lnTo>
                    <a:pt x="141153" y="100468"/>
                  </a:lnTo>
                  <a:lnTo>
                    <a:pt x="129682" y="92956"/>
                  </a:lnTo>
                  <a:lnTo>
                    <a:pt x="116670" y="87783"/>
                  </a:lnTo>
                  <a:lnTo>
                    <a:pt x="115006" y="153212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object 25">
              <a:extLst>
                <a:ext uri="{FF2B5EF4-FFF2-40B4-BE49-F238E27FC236}">
                  <a16:creationId xmlns:a16="http://schemas.microsoft.com/office/drawing/2014/main" id="{7ECF8851-8CC4-56EA-DF0D-B66A2C2E0936}"/>
                </a:ext>
              </a:extLst>
            </p:cNvPr>
            <p:cNvSpPr/>
            <p:nvPr/>
          </p:nvSpPr>
          <p:spPr>
            <a:xfrm>
              <a:off x="9658957" y="956518"/>
              <a:ext cx="104137" cy="136375"/>
            </a:xfrm>
            <a:custGeom>
              <a:avLst/>
              <a:gdLst/>
              <a:ahLst/>
              <a:cxnLst/>
              <a:rect l="l" t="t" r="r" b="b"/>
              <a:pathLst>
                <a:path w="118408" h="155063">
                  <a:moveTo>
                    <a:pt x="53294" y="77673"/>
                  </a:moveTo>
                  <a:lnTo>
                    <a:pt x="55929" y="63978"/>
                  </a:lnTo>
                  <a:lnTo>
                    <a:pt x="63561" y="53011"/>
                  </a:lnTo>
                  <a:lnTo>
                    <a:pt x="75781" y="46242"/>
                  </a:lnTo>
                  <a:lnTo>
                    <a:pt x="86461" y="44787"/>
                  </a:lnTo>
                  <a:lnTo>
                    <a:pt x="101555" y="47875"/>
                  </a:lnTo>
                  <a:lnTo>
                    <a:pt x="112341" y="56158"/>
                  </a:lnTo>
                  <a:lnTo>
                    <a:pt x="118408" y="68165"/>
                  </a:lnTo>
                  <a:lnTo>
                    <a:pt x="117929" y="4817"/>
                  </a:lnTo>
                  <a:lnTo>
                    <a:pt x="117929" y="18992"/>
                  </a:lnTo>
                  <a:lnTo>
                    <a:pt x="108295" y="10369"/>
                  </a:lnTo>
                  <a:lnTo>
                    <a:pt x="96713" y="4354"/>
                  </a:lnTo>
                  <a:lnTo>
                    <a:pt x="83988" y="917"/>
                  </a:lnTo>
                  <a:lnTo>
                    <a:pt x="72853" y="0"/>
                  </a:lnTo>
                  <a:lnTo>
                    <a:pt x="58006" y="1479"/>
                  </a:lnTo>
                  <a:lnTo>
                    <a:pt x="44468" y="5712"/>
                  </a:lnTo>
                  <a:lnTo>
                    <a:pt x="53294" y="77673"/>
                  </a:lnTo>
                  <a:close/>
                </a:path>
                <a:path w="118408" h="155063">
                  <a:moveTo>
                    <a:pt x="172" y="71914"/>
                  </a:moveTo>
                  <a:lnTo>
                    <a:pt x="0" y="77388"/>
                  </a:lnTo>
                  <a:lnTo>
                    <a:pt x="1255" y="91951"/>
                  </a:lnTo>
                  <a:lnTo>
                    <a:pt x="4903" y="105729"/>
                  </a:lnTo>
                  <a:lnTo>
                    <a:pt x="10766" y="118416"/>
                  </a:lnTo>
                  <a:lnTo>
                    <a:pt x="18669" y="129706"/>
                  </a:lnTo>
                  <a:lnTo>
                    <a:pt x="28433" y="139296"/>
                  </a:lnTo>
                  <a:lnTo>
                    <a:pt x="39882" y="146879"/>
                  </a:lnTo>
                  <a:lnTo>
                    <a:pt x="52839" y="152149"/>
                  </a:lnTo>
                  <a:lnTo>
                    <a:pt x="67127" y="154802"/>
                  </a:lnTo>
                  <a:lnTo>
                    <a:pt x="73422" y="155063"/>
                  </a:lnTo>
                  <a:lnTo>
                    <a:pt x="86733" y="153707"/>
                  </a:lnTo>
                  <a:lnTo>
                    <a:pt x="99365" y="149538"/>
                  </a:lnTo>
                  <a:lnTo>
                    <a:pt x="110293" y="142406"/>
                  </a:lnTo>
                  <a:lnTo>
                    <a:pt x="117360" y="134085"/>
                  </a:lnTo>
                  <a:lnTo>
                    <a:pt x="117929" y="134085"/>
                  </a:lnTo>
                  <a:lnTo>
                    <a:pt x="117929" y="150242"/>
                  </a:lnTo>
                  <a:lnTo>
                    <a:pt x="169520" y="150242"/>
                  </a:lnTo>
                  <a:lnTo>
                    <a:pt x="169520" y="4817"/>
                  </a:lnTo>
                  <a:lnTo>
                    <a:pt x="117929" y="4817"/>
                  </a:lnTo>
                  <a:lnTo>
                    <a:pt x="118408" y="68165"/>
                  </a:lnTo>
                  <a:lnTo>
                    <a:pt x="119628" y="77673"/>
                  </a:lnTo>
                  <a:lnTo>
                    <a:pt x="116970" y="91614"/>
                  </a:lnTo>
                  <a:lnTo>
                    <a:pt x="109273" y="102441"/>
                  </a:lnTo>
                  <a:lnTo>
                    <a:pt x="96954" y="108941"/>
                  </a:lnTo>
                  <a:lnTo>
                    <a:pt x="86461" y="110271"/>
                  </a:lnTo>
                  <a:lnTo>
                    <a:pt x="71310" y="107302"/>
                  </a:lnTo>
                  <a:lnTo>
                    <a:pt x="60507" y="99204"/>
                  </a:lnTo>
                  <a:lnTo>
                    <a:pt x="54468" y="87188"/>
                  </a:lnTo>
                  <a:lnTo>
                    <a:pt x="53294" y="77673"/>
                  </a:lnTo>
                  <a:lnTo>
                    <a:pt x="44468" y="5712"/>
                  </a:lnTo>
                  <a:lnTo>
                    <a:pt x="32409" y="12397"/>
                  </a:lnTo>
                  <a:lnTo>
                    <a:pt x="21996" y="21227"/>
                  </a:lnTo>
                  <a:lnTo>
                    <a:pt x="13397" y="31898"/>
                  </a:lnTo>
                  <a:lnTo>
                    <a:pt x="6781" y="44106"/>
                  </a:lnTo>
                  <a:lnTo>
                    <a:pt x="2317" y="57546"/>
                  </a:lnTo>
                  <a:lnTo>
                    <a:pt x="172" y="71914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object 26">
              <a:extLst>
                <a:ext uri="{FF2B5EF4-FFF2-40B4-BE49-F238E27FC236}">
                  <a16:creationId xmlns:a16="http://schemas.microsoft.com/office/drawing/2014/main" id="{4975505D-371B-131E-D4FB-371C3D620320}"/>
                </a:ext>
              </a:extLst>
            </p:cNvPr>
            <p:cNvSpPr/>
            <p:nvPr/>
          </p:nvSpPr>
          <p:spPr>
            <a:xfrm>
              <a:off x="9044283" y="1128587"/>
              <a:ext cx="37629" cy="51348"/>
            </a:xfrm>
            <a:custGeom>
              <a:avLst/>
              <a:gdLst/>
              <a:ahLst/>
              <a:cxnLst/>
              <a:rect l="l" t="t" r="r" b="b"/>
              <a:pathLst>
                <a:path w="42786" h="58385">
                  <a:moveTo>
                    <a:pt x="0" y="58385"/>
                  </a:moveTo>
                  <a:lnTo>
                    <a:pt x="42786" y="58385"/>
                  </a:lnTo>
                  <a:lnTo>
                    <a:pt x="42786" y="47376"/>
                  </a:lnTo>
                  <a:lnTo>
                    <a:pt x="13511" y="47376"/>
                  </a:lnTo>
                  <a:lnTo>
                    <a:pt x="13511" y="0"/>
                  </a:lnTo>
                  <a:lnTo>
                    <a:pt x="0" y="0"/>
                  </a:lnTo>
                  <a:lnTo>
                    <a:pt x="0" y="5838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object 27">
              <a:extLst>
                <a:ext uri="{FF2B5EF4-FFF2-40B4-BE49-F238E27FC236}">
                  <a16:creationId xmlns:a16="http://schemas.microsoft.com/office/drawing/2014/main" id="{72AF01FD-739C-2C4D-1D94-D358E5B898D2}"/>
                </a:ext>
              </a:extLst>
            </p:cNvPr>
            <p:cNvSpPr/>
            <p:nvPr/>
          </p:nvSpPr>
          <p:spPr>
            <a:xfrm>
              <a:off x="9086385" y="1122207"/>
              <a:ext cx="12835" cy="57727"/>
            </a:xfrm>
            <a:custGeom>
              <a:avLst/>
              <a:gdLst/>
              <a:ahLst/>
              <a:cxnLst/>
              <a:rect l="l" t="t" r="r" b="b"/>
              <a:pathLst>
                <a:path w="14594" h="65638">
                  <a:moveTo>
                    <a:pt x="1584" y="20768"/>
                  </a:moveTo>
                  <a:lnTo>
                    <a:pt x="1584" y="65638"/>
                  </a:lnTo>
                  <a:lnTo>
                    <a:pt x="14594" y="65638"/>
                  </a:lnTo>
                  <a:lnTo>
                    <a:pt x="14594" y="20768"/>
                  </a:lnTo>
                  <a:lnTo>
                    <a:pt x="1584" y="20768"/>
                  </a:lnTo>
                  <a:close/>
                </a:path>
                <a:path w="14594" h="65638">
                  <a:moveTo>
                    <a:pt x="16178" y="7005"/>
                  </a:moveTo>
                  <a:lnTo>
                    <a:pt x="16178" y="3002"/>
                  </a:lnTo>
                  <a:lnTo>
                    <a:pt x="12928" y="0"/>
                  </a:lnTo>
                  <a:lnTo>
                    <a:pt x="3251" y="0"/>
                  </a:lnTo>
                  <a:lnTo>
                    <a:pt x="0" y="3167"/>
                  </a:lnTo>
                  <a:lnTo>
                    <a:pt x="0" y="11343"/>
                  </a:lnTo>
                  <a:lnTo>
                    <a:pt x="3251" y="14511"/>
                  </a:lnTo>
                  <a:lnTo>
                    <a:pt x="12928" y="14511"/>
                  </a:lnTo>
                  <a:lnTo>
                    <a:pt x="16178" y="11343"/>
                  </a:lnTo>
                  <a:lnTo>
                    <a:pt x="16178" y="70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object 28">
              <a:extLst>
                <a:ext uri="{FF2B5EF4-FFF2-40B4-BE49-F238E27FC236}">
                  <a16:creationId xmlns:a16="http://schemas.microsoft.com/office/drawing/2014/main" id="{FC66C10E-0830-ECB6-06B3-B8C8153EE886}"/>
                </a:ext>
              </a:extLst>
            </p:cNvPr>
            <p:cNvSpPr/>
            <p:nvPr/>
          </p:nvSpPr>
          <p:spPr>
            <a:xfrm>
              <a:off x="9103994" y="1140473"/>
              <a:ext cx="45038" cy="39462"/>
            </a:xfrm>
            <a:custGeom>
              <a:avLst/>
              <a:gdLst/>
              <a:ahLst/>
              <a:cxnLst/>
              <a:rect l="l" t="t" r="r" b="b"/>
              <a:pathLst>
                <a:path w="51210" h="44870">
                  <a:moveTo>
                    <a:pt x="51210" y="0"/>
                  </a:moveTo>
                  <a:lnTo>
                    <a:pt x="38699" y="0"/>
                  </a:lnTo>
                  <a:lnTo>
                    <a:pt x="25854" y="30524"/>
                  </a:lnTo>
                  <a:lnTo>
                    <a:pt x="13427" y="0"/>
                  </a:lnTo>
                  <a:lnTo>
                    <a:pt x="0" y="0"/>
                  </a:lnTo>
                  <a:lnTo>
                    <a:pt x="18849" y="44870"/>
                  </a:lnTo>
                  <a:lnTo>
                    <a:pt x="32277" y="44870"/>
                  </a:lnTo>
                  <a:lnTo>
                    <a:pt x="51210" y="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object 29">
              <a:extLst>
                <a:ext uri="{FF2B5EF4-FFF2-40B4-BE49-F238E27FC236}">
                  <a16:creationId xmlns:a16="http://schemas.microsoft.com/office/drawing/2014/main" id="{D2CF31D8-3A48-C7DE-F7FF-257756D8FD39}"/>
                </a:ext>
              </a:extLst>
            </p:cNvPr>
            <p:cNvSpPr/>
            <p:nvPr/>
          </p:nvSpPr>
          <p:spPr>
            <a:xfrm>
              <a:off x="9149690" y="1139883"/>
              <a:ext cx="41593" cy="40637"/>
            </a:xfrm>
            <a:custGeom>
              <a:avLst/>
              <a:gdLst/>
              <a:ahLst/>
              <a:cxnLst/>
              <a:rect l="l" t="t" r="r" b="b"/>
              <a:pathLst>
                <a:path w="47293" h="46206">
                  <a:moveTo>
                    <a:pt x="44122" y="38952"/>
                  </a:moveTo>
                  <a:lnTo>
                    <a:pt x="37199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2" y="35780"/>
                  </a:lnTo>
                  <a:lnTo>
                    <a:pt x="14345" y="32360"/>
                  </a:lnTo>
                  <a:lnTo>
                    <a:pt x="13097" y="26774"/>
                  </a:lnTo>
                  <a:lnTo>
                    <a:pt x="12928" y="19184"/>
                  </a:lnTo>
                  <a:lnTo>
                    <a:pt x="13845" y="13428"/>
                  </a:lnTo>
                  <a:lnTo>
                    <a:pt x="10150" y="3900"/>
                  </a:lnTo>
                  <a:lnTo>
                    <a:pt x="1632" y="14282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7" y="46206"/>
                  </a:lnTo>
                  <a:lnTo>
                    <a:pt x="33696" y="46206"/>
                  </a:lnTo>
                  <a:lnTo>
                    <a:pt x="39952" y="43704"/>
                  </a:lnTo>
                  <a:lnTo>
                    <a:pt x="44122" y="38952"/>
                  </a:lnTo>
                  <a:close/>
                </a:path>
                <a:path w="47293" h="46206">
                  <a:moveTo>
                    <a:pt x="24023" y="9842"/>
                  </a:moveTo>
                  <a:lnTo>
                    <a:pt x="29862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8" y="19184"/>
                  </a:lnTo>
                  <a:lnTo>
                    <a:pt x="13097" y="26774"/>
                  </a:lnTo>
                  <a:lnTo>
                    <a:pt x="47042" y="26774"/>
                  </a:lnTo>
                  <a:lnTo>
                    <a:pt x="47293" y="23271"/>
                  </a:lnTo>
                  <a:lnTo>
                    <a:pt x="43173" y="9269"/>
                  </a:lnTo>
                  <a:lnTo>
                    <a:pt x="32454" y="1358"/>
                  </a:lnTo>
                  <a:lnTo>
                    <a:pt x="23940" y="0"/>
                  </a:lnTo>
                  <a:lnTo>
                    <a:pt x="10150" y="3900"/>
                  </a:lnTo>
                  <a:lnTo>
                    <a:pt x="13845" y="13428"/>
                  </a:lnTo>
                  <a:lnTo>
                    <a:pt x="18101" y="9842"/>
                  </a:lnTo>
                  <a:lnTo>
                    <a:pt x="24023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object 30">
              <a:extLst>
                <a:ext uri="{FF2B5EF4-FFF2-40B4-BE49-F238E27FC236}">
                  <a16:creationId xmlns:a16="http://schemas.microsoft.com/office/drawing/2014/main" id="{874E8F54-E9BA-C775-9433-FFF87A35F4C5}"/>
                </a:ext>
              </a:extLst>
            </p:cNvPr>
            <p:cNvSpPr/>
            <p:nvPr/>
          </p:nvSpPr>
          <p:spPr>
            <a:xfrm>
              <a:off x="9213364" y="1128587"/>
              <a:ext cx="51712" cy="51348"/>
            </a:xfrm>
            <a:custGeom>
              <a:avLst/>
              <a:gdLst/>
              <a:ahLst/>
              <a:cxnLst/>
              <a:rect l="l" t="t" r="r" b="b"/>
              <a:pathLst>
                <a:path w="58798" h="58385">
                  <a:moveTo>
                    <a:pt x="22600" y="37533"/>
                  </a:moveTo>
                  <a:lnTo>
                    <a:pt x="22600" y="58385"/>
                  </a:lnTo>
                  <a:lnTo>
                    <a:pt x="36111" y="58385"/>
                  </a:lnTo>
                  <a:lnTo>
                    <a:pt x="36111" y="37699"/>
                  </a:lnTo>
                  <a:lnTo>
                    <a:pt x="58798" y="0"/>
                  </a:lnTo>
                  <a:lnTo>
                    <a:pt x="45535" y="0"/>
                  </a:lnTo>
                  <a:lnTo>
                    <a:pt x="29941" y="25942"/>
                  </a:lnTo>
                  <a:lnTo>
                    <a:pt x="14345" y="0"/>
                  </a:lnTo>
                  <a:lnTo>
                    <a:pt x="0" y="0"/>
                  </a:lnTo>
                  <a:lnTo>
                    <a:pt x="22600" y="3753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object 31">
              <a:extLst>
                <a:ext uri="{FF2B5EF4-FFF2-40B4-BE49-F238E27FC236}">
                  <a16:creationId xmlns:a16="http://schemas.microsoft.com/office/drawing/2014/main" id="{BBDE4FC1-C25B-EFAA-75CC-B1533887DD3A}"/>
                </a:ext>
              </a:extLst>
            </p:cNvPr>
            <p:cNvSpPr/>
            <p:nvPr/>
          </p:nvSpPr>
          <p:spPr>
            <a:xfrm>
              <a:off x="9261920" y="1139883"/>
              <a:ext cx="43354" cy="40637"/>
            </a:xfrm>
            <a:custGeom>
              <a:avLst/>
              <a:gdLst/>
              <a:ahLst/>
              <a:cxnLst/>
              <a:rect l="l" t="t" r="r" b="b"/>
              <a:pathLst>
                <a:path w="49295" h="46206">
                  <a:moveTo>
                    <a:pt x="18183" y="10678"/>
                  </a:moveTo>
                  <a:lnTo>
                    <a:pt x="31193" y="10678"/>
                  </a:lnTo>
                  <a:lnTo>
                    <a:pt x="36114" y="15346"/>
                  </a:lnTo>
                  <a:lnTo>
                    <a:pt x="36114" y="30859"/>
                  </a:lnTo>
                  <a:lnTo>
                    <a:pt x="31193" y="35532"/>
                  </a:lnTo>
                  <a:lnTo>
                    <a:pt x="24688" y="35532"/>
                  </a:lnTo>
                  <a:lnTo>
                    <a:pt x="24688" y="46206"/>
                  </a:lnTo>
                  <a:lnTo>
                    <a:pt x="38782" y="42434"/>
                  </a:lnTo>
                  <a:lnTo>
                    <a:pt x="47492" y="32328"/>
                  </a:lnTo>
                  <a:lnTo>
                    <a:pt x="49295" y="23105"/>
                  </a:lnTo>
                  <a:lnTo>
                    <a:pt x="45244" y="9820"/>
                  </a:lnTo>
                  <a:lnTo>
                    <a:pt x="34461" y="1677"/>
                  </a:lnTo>
                  <a:lnTo>
                    <a:pt x="24688" y="0"/>
                  </a:lnTo>
                  <a:lnTo>
                    <a:pt x="10590" y="3759"/>
                  </a:lnTo>
                  <a:lnTo>
                    <a:pt x="1835" y="13834"/>
                  </a:lnTo>
                  <a:lnTo>
                    <a:pt x="0" y="23105"/>
                  </a:lnTo>
                  <a:lnTo>
                    <a:pt x="4063" y="36370"/>
                  </a:lnTo>
                  <a:lnTo>
                    <a:pt x="14857" y="44513"/>
                  </a:lnTo>
                  <a:lnTo>
                    <a:pt x="13180" y="30859"/>
                  </a:lnTo>
                  <a:lnTo>
                    <a:pt x="13180" y="15346"/>
                  </a:lnTo>
                  <a:lnTo>
                    <a:pt x="18183" y="10678"/>
                  </a:lnTo>
                  <a:close/>
                </a:path>
                <a:path w="49295" h="46206">
                  <a:moveTo>
                    <a:pt x="18183" y="35532"/>
                  </a:moveTo>
                  <a:lnTo>
                    <a:pt x="13180" y="30859"/>
                  </a:lnTo>
                  <a:lnTo>
                    <a:pt x="14857" y="44513"/>
                  </a:lnTo>
                  <a:lnTo>
                    <a:pt x="24688" y="46206"/>
                  </a:lnTo>
                  <a:lnTo>
                    <a:pt x="24688" y="35532"/>
                  </a:lnTo>
                  <a:lnTo>
                    <a:pt x="18183" y="3553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object 32">
              <a:extLst>
                <a:ext uri="{FF2B5EF4-FFF2-40B4-BE49-F238E27FC236}">
                  <a16:creationId xmlns:a16="http://schemas.microsoft.com/office/drawing/2014/main" id="{C5552467-5281-262C-15DE-35CF0E5F8C48}"/>
                </a:ext>
              </a:extLst>
            </p:cNvPr>
            <p:cNvSpPr/>
            <p:nvPr/>
          </p:nvSpPr>
          <p:spPr>
            <a:xfrm>
              <a:off x="9312682" y="1140473"/>
              <a:ext cx="39975" cy="40047"/>
            </a:xfrm>
            <a:custGeom>
              <a:avLst/>
              <a:gdLst/>
              <a:ahLst/>
              <a:cxnLst/>
              <a:rect l="l" t="t" r="r" b="b"/>
              <a:pathLst>
                <a:path w="45453" h="45535">
                  <a:moveTo>
                    <a:pt x="13009" y="30941"/>
                  </a:moveTo>
                  <a:lnTo>
                    <a:pt x="13009" y="0"/>
                  </a:lnTo>
                  <a:lnTo>
                    <a:pt x="0" y="0"/>
                  </a:lnTo>
                  <a:lnTo>
                    <a:pt x="0" y="25354"/>
                  </a:lnTo>
                  <a:lnTo>
                    <a:pt x="4510" y="39724"/>
                  </a:lnTo>
                  <a:lnTo>
                    <a:pt x="16298" y="45388"/>
                  </a:lnTo>
                  <a:lnTo>
                    <a:pt x="19180" y="45535"/>
                  </a:lnTo>
                  <a:lnTo>
                    <a:pt x="24684" y="45535"/>
                  </a:lnTo>
                  <a:lnTo>
                    <a:pt x="29688" y="43451"/>
                  </a:lnTo>
                  <a:lnTo>
                    <a:pt x="33108" y="39531"/>
                  </a:lnTo>
                  <a:lnTo>
                    <a:pt x="33108" y="44870"/>
                  </a:lnTo>
                  <a:lnTo>
                    <a:pt x="45453" y="44870"/>
                  </a:lnTo>
                  <a:lnTo>
                    <a:pt x="45453" y="0"/>
                  </a:lnTo>
                  <a:lnTo>
                    <a:pt x="32443" y="0"/>
                  </a:lnTo>
                  <a:lnTo>
                    <a:pt x="32443" y="30440"/>
                  </a:lnTo>
                  <a:lnTo>
                    <a:pt x="28105" y="34278"/>
                  </a:lnTo>
                  <a:lnTo>
                    <a:pt x="16347" y="34278"/>
                  </a:lnTo>
                  <a:lnTo>
                    <a:pt x="13009" y="3094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object 33">
              <a:extLst>
                <a:ext uri="{FF2B5EF4-FFF2-40B4-BE49-F238E27FC236}">
                  <a16:creationId xmlns:a16="http://schemas.microsoft.com/office/drawing/2014/main" id="{12BB0464-A57A-4F52-813C-A7BABAFC12CF}"/>
                </a:ext>
              </a:extLst>
            </p:cNvPr>
            <p:cNvSpPr/>
            <p:nvPr/>
          </p:nvSpPr>
          <p:spPr>
            <a:xfrm>
              <a:off x="9363293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6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8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object 34">
              <a:extLst>
                <a:ext uri="{FF2B5EF4-FFF2-40B4-BE49-F238E27FC236}">
                  <a16:creationId xmlns:a16="http://schemas.microsoft.com/office/drawing/2014/main" id="{BF492FFB-2481-DE66-4CFF-5A044BB70EC3}"/>
                </a:ext>
              </a:extLst>
            </p:cNvPr>
            <p:cNvSpPr/>
            <p:nvPr/>
          </p:nvSpPr>
          <p:spPr>
            <a:xfrm>
              <a:off x="9416473" y="1128587"/>
              <a:ext cx="51639" cy="51348"/>
            </a:xfrm>
            <a:custGeom>
              <a:avLst/>
              <a:gdLst/>
              <a:ahLst/>
              <a:cxnLst/>
              <a:rect l="l" t="t" r="r" b="b"/>
              <a:pathLst>
                <a:path w="58715" h="58385">
                  <a:moveTo>
                    <a:pt x="46713" y="5580"/>
                  </a:moveTo>
                  <a:lnTo>
                    <a:pt x="33301" y="515"/>
                  </a:lnTo>
                  <a:lnTo>
                    <a:pt x="26521" y="0"/>
                  </a:lnTo>
                  <a:lnTo>
                    <a:pt x="0" y="0"/>
                  </a:lnTo>
                  <a:lnTo>
                    <a:pt x="13511" y="11095"/>
                  </a:lnTo>
                  <a:lnTo>
                    <a:pt x="25855" y="11095"/>
                  </a:lnTo>
                  <a:lnTo>
                    <a:pt x="39418" y="15613"/>
                  </a:lnTo>
                  <a:lnTo>
                    <a:pt x="45008" y="27974"/>
                  </a:lnTo>
                  <a:lnTo>
                    <a:pt x="45039" y="29193"/>
                  </a:lnTo>
                  <a:lnTo>
                    <a:pt x="40159" y="42082"/>
                  </a:lnTo>
                  <a:lnTo>
                    <a:pt x="27124" y="47265"/>
                  </a:lnTo>
                  <a:lnTo>
                    <a:pt x="26521" y="58385"/>
                  </a:lnTo>
                  <a:lnTo>
                    <a:pt x="41551" y="55570"/>
                  </a:lnTo>
                  <a:lnTo>
                    <a:pt x="52442" y="47656"/>
                  </a:lnTo>
                  <a:lnTo>
                    <a:pt x="58131" y="35443"/>
                  </a:lnTo>
                  <a:lnTo>
                    <a:pt x="58715" y="29193"/>
                  </a:lnTo>
                  <a:lnTo>
                    <a:pt x="55538" y="15407"/>
                  </a:lnTo>
                  <a:lnTo>
                    <a:pt x="46713" y="5580"/>
                  </a:lnTo>
                  <a:close/>
                </a:path>
                <a:path w="58715" h="58385">
                  <a:moveTo>
                    <a:pt x="13511" y="47293"/>
                  </a:moveTo>
                  <a:lnTo>
                    <a:pt x="13511" y="11095"/>
                  </a:lnTo>
                  <a:lnTo>
                    <a:pt x="0" y="0"/>
                  </a:lnTo>
                  <a:lnTo>
                    <a:pt x="0" y="58385"/>
                  </a:lnTo>
                  <a:lnTo>
                    <a:pt x="26521" y="58385"/>
                  </a:lnTo>
                  <a:lnTo>
                    <a:pt x="27124" y="47265"/>
                  </a:lnTo>
                  <a:lnTo>
                    <a:pt x="13511" y="4729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object 35">
              <a:extLst>
                <a:ext uri="{FF2B5EF4-FFF2-40B4-BE49-F238E27FC236}">
                  <a16:creationId xmlns:a16="http://schemas.microsoft.com/office/drawing/2014/main" id="{7BE5D272-38BC-F3BB-CFA6-D03C256CF6E1}"/>
                </a:ext>
              </a:extLst>
            </p:cNvPr>
            <p:cNvSpPr/>
            <p:nvPr/>
          </p:nvSpPr>
          <p:spPr>
            <a:xfrm>
              <a:off x="9476257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7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9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object 36">
              <a:extLst>
                <a:ext uri="{FF2B5EF4-FFF2-40B4-BE49-F238E27FC236}">
                  <a16:creationId xmlns:a16="http://schemas.microsoft.com/office/drawing/2014/main" id="{740069A8-0BDC-A5FC-7E72-377C326644E9}"/>
                </a:ext>
              </a:extLst>
            </p:cNvPr>
            <p:cNvSpPr/>
            <p:nvPr/>
          </p:nvSpPr>
          <p:spPr>
            <a:xfrm>
              <a:off x="9504277" y="1139883"/>
              <a:ext cx="41592" cy="40637"/>
            </a:xfrm>
            <a:custGeom>
              <a:avLst/>
              <a:gdLst/>
              <a:ahLst/>
              <a:cxnLst/>
              <a:rect l="l" t="t" r="r" b="b"/>
              <a:pathLst>
                <a:path w="47292" h="46206">
                  <a:moveTo>
                    <a:pt x="44121" y="38952"/>
                  </a:moveTo>
                  <a:lnTo>
                    <a:pt x="37198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0" y="35780"/>
                  </a:lnTo>
                  <a:lnTo>
                    <a:pt x="14345" y="32360"/>
                  </a:lnTo>
                  <a:lnTo>
                    <a:pt x="13096" y="26774"/>
                  </a:lnTo>
                  <a:lnTo>
                    <a:pt x="12927" y="19184"/>
                  </a:lnTo>
                  <a:lnTo>
                    <a:pt x="13845" y="13428"/>
                  </a:lnTo>
                  <a:lnTo>
                    <a:pt x="10149" y="3900"/>
                  </a:lnTo>
                  <a:lnTo>
                    <a:pt x="1631" y="14283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5" y="46206"/>
                  </a:lnTo>
                  <a:lnTo>
                    <a:pt x="33695" y="46206"/>
                  </a:lnTo>
                  <a:lnTo>
                    <a:pt x="39952" y="43704"/>
                  </a:lnTo>
                  <a:lnTo>
                    <a:pt x="44121" y="38952"/>
                  </a:lnTo>
                  <a:close/>
                </a:path>
                <a:path w="47292" h="46206">
                  <a:moveTo>
                    <a:pt x="24022" y="9842"/>
                  </a:moveTo>
                  <a:lnTo>
                    <a:pt x="29861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7" y="19184"/>
                  </a:lnTo>
                  <a:lnTo>
                    <a:pt x="13096" y="26774"/>
                  </a:lnTo>
                  <a:lnTo>
                    <a:pt x="47040" y="26774"/>
                  </a:lnTo>
                  <a:lnTo>
                    <a:pt x="47292" y="23271"/>
                  </a:lnTo>
                  <a:lnTo>
                    <a:pt x="43172" y="9269"/>
                  </a:lnTo>
                  <a:lnTo>
                    <a:pt x="32452" y="1358"/>
                  </a:lnTo>
                  <a:lnTo>
                    <a:pt x="23939" y="0"/>
                  </a:lnTo>
                  <a:lnTo>
                    <a:pt x="10149" y="3900"/>
                  </a:lnTo>
                  <a:lnTo>
                    <a:pt x="13845" y="13428"/>
                  </a:lnTo>
                  <a:lnTo>
                    <a:pt x="18100" y="9842"/>
                  </a:lnTo>
                  <a:lnTo>
                    <a:pt x="24022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object 37">
              <a:extLst>
                <a:ext uri="{FF2B5EF4-FFF2-40B4-BE49-F238E27FC236}">
                  <a16:creationId xmlns:a16="http://schemas.microsoft.com/office/drawing/2014/main" id="{FEA841AF-CEE0-20D6-C7FF-1B8A3D4EE024}"/>
                </a:ext>
              </a:extLst>
            </p:cNvPr>
            <p:cNvSpPr/>
            <p:nvPr/>
          </p:nvSpPr>
          <p:spPr>
            <a:xfrm>
              <a:off x="9549828" y="1139883"/>
              <a:ext cx="37483" cy="40637"/>
            </a:xfrm>
            <a:custGeom>
              <a:avLst/>
              <a:gdLst/>
              <a:ahLst/>
              <a:cxnLst/>
              <a:rect l="l" t="t" r="r" b="b"/>
              <a:pathLst>
                <a:path w="42619" h="46206">
                  <a:moveTo>
                    <a:pt x="12678" y="35280"/>
                  </a:moveTo>
                  <a:lnTo>
                    <a:pt x="12678" y="29027"/>
                  </a:lnTo>
                  <a:lnTo>
                    <a:pt x="5586" y="19184"/>
                  </a:lnTo>
                  <a:lnTo>
                    <a:pt x="0" y="24688"/>
                  </a:lnTo>
                  <a:lnTo>
                    <a:pt x="0" y="40370"/>
                  </a:lnTo>
                  <a:lnTo>
                    <a:pt x="6256" y="46206"/>
                  </a:lnTo>
                  <a:lnTo>
                    <a:pt x="16765" y="46206"/>
                  </a:lnTo>
                  <a:lnTo>
                    <a:pt x="15429" y="37451"/>
                  </a:lnTo>
                  <a:lnTo>
                    <a:pt x="12678" y="35280"/>
                  </a:lnTo>
                  <a:close/>
                </a:path>
                <a:path w="42619" h="46206">
                  <a:moveTo>
                    <a:pt x="20685" y="26774"/>
                  </a:moveTo>
                  <a:lnTo>
                    <a:pt x="29610" y="26774"/>
                  </a:lnTo>
                  <a:lnTo>
                    <a:pt x="29610" y="31360"/>
                  </a:lnTo>
                  <a:lnTo>
                    <a:pt x="28108" y="35449"/>
                  </a:lnTo>
                  <a:lnTo>
                    <a:pt x="24353" y="37451"/>
                  </a:lnTo>
                  <a:lnTo>
                    <a:pt x="15429" y="37451"/>
                  </a:lnTo>
                  <a:lnTo>
                    <a:pt x="16765" y="46206"/>
                  </a:lnTo>
                  <a:lnTo>
                    <a:pt x="23352" y="46206"/>
                  </a:lnTo>
                  <a:lnTo>
                    <a:pt x="28025" y="44039"/>
                  </a:lnTo>
                  <a:lnTo>
                    <a:pt x="30444" y="39952"/>
                  </a:lnTo>
                  <a:lnTo>
                    <a:pt x="30444" y="45540"/>
                  </a:lnTo>
                  <a:lnTo>
                    <a:pt x="42619" y="45540"/>
                  </a:lnTo>
                  <a:lnTo>
                    <a:pt x="42619" y="19933"/>
                  </a:lnTo>
                  <a:lnTo>
                    <a:pt x="38357" y="6301"/>
                  </a:lnTo>
                  <a:lnTo>
                    <a:pt x="26269" y="353"/>
                  </a:lnTo>
                  <a:lnTo>
                    <a:pt x="21019" y="0"/>
                  </a:lnTo>
                  <a:lnTo>
                    <a:pt x="13845" y="0"/>
                  </a:lnTo>
                  <a:lnTo>
                    <a:pt x="6587" y="1918"/>
                  </a:lnTo>
                  <a:lnTo>
                    <a:pt x="1670" y="5421"/>
                  </a:lnTo>
                  <a:lnTo>
                    <a:pt x="6338" y="14516"/>
                  </a:lnTo>
                  <a:lnTo>
                    <a:pt x="9593" y="11927"/>
                  </a:lnTo>
                  <a:lnTo>
                    <a:pt x="14511" y="10342"/>
                  </a:lnTo>
                  <a:lnTo>
                    <a:pt x="26272" y="10342"/>
                  </a:lnTo>
                  <a:lnTo>
                    <a:pt x="29610" y="13597"/>
                  </a:lnTo>
                  <a:lnTo>
                    <a:pt x="29610" y="19184"/>
                  </a:lnTo>
                  <a:lnTo>
                    <a:pt x="5586" y="19184"/>
                  </a:lnTo>
                  <a:lnTo>
                    <a:pt x="12678" y="29027"/>
                  </a:lnTo>
                  <a:lnTo>
                    <a:pt x="14597" y="26774"/>
                  </a:lnTo>
                  <a:lnTo>
                    <a:pt x="20685" y="2677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object 38">
              <a:extLst>
                <a:ext uri="{FF2B5EF4-FFF2-40B4-BE49-F238E27FC236}">
                  <a16:creationId xmlns:a16="http://schemas.microsoft.com/office/drawing/2014/main" id="{BE28AAF4-04F8-4C06-5C10-201C2F39DD36}"/>
                </a:ext>
              </a:extLst>
            </p:cNvPr>
            <p:cNvSpPr/>
            <p:nvPr/>
          </p:nvSpPr>
          <p:spPr>
            <a:xfrm>
              <a:off x="9597656" y="1139883"/>
              <a:ext cx="66678" cy="40051"/>
            </a:xfrm>
            <a:custGeom>
              <a:avLst/>
              <a:gdLst/>
              <a:ahLst/>
              <a:cxnLst/>
              <a:rect l="l" t="t" r="r" b="b"/>
              <a:pathLst>
                <a:path w="75815" h="45540">
                  <a:moveTo>
                    <a:pt x="44369" y="45540"/>
                  </a:moveTo>
                  <a:lnTo>
                    <a:pt x="44369" y="15016"/>
                  </a:lnTo>
                  <a:lnTo>
                    <a:pt x="48459" y="11261"/>
                  </a:lnTo>
                  <a:lnTo>
                    <a:pt x="59551" y="11261"/>
                  </a:lnTo>
                  <a:lnTo>
                    <a:pt x="62805" y="14598"/>
                  </a:lnTo>
                  <a:lnTo>
                    <a:pt x="62805" y="45540"/>
                  </a:lnTo>
                  <a:lnTo>
                    <a:pt x="75815" y="45540"/>
                  </a:lnTo>
                  <a:lnTo>
                    <a:pt x="75815" y="19851"/>
                  </a:lnTo>
                  <a:lnTo>
                    <a:pt x="71218" y="5405"/>
                  </a:lnTo>
                  <a:lnTo>
                    <a:pt x="59366" y="67"/>
                  </a:lnTo>
                  <a:lnTo>
                    <a:pt x="50709" y="0"/>
                  </a:lnTo>
                  <a:lnTo>
                    <a:pt x="44870" y="2754"/>
                  </a:lnTo>
                  <a:lnTo>
                    <a:pt x="41285" y="7340"/>
                  </a:lnTo>
                  <a:lnTo>
                    <a:pt x="38116" y="2419"/>
                  </a:lnTo>
                  <a:lnTo>
                    <a:pt x="32777" y="0"/>
                  </a:lnTo>
                  <a:lnTo>
                    <a:pt x="20768" y="0"/>
                  </a:lnTo>
                  <a:lnTo>
                    <a:pt x="15764" y="2001"/>
                  </a:lnTo>
                  <a:lnTo>
                    <a:pt x="12426" y="5839"/>
                  </a:ln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016"/>
                  </a:lnTo>
                  <a:lnTo>
                    <a:pt x="17099" y="11261"/>
                  </a:lnTo>
                  <a:lnTo>
                    <a:pt x="28274" y="11261"/>
                  </a:lnTo>
                  <a:lnTo>
                    <a:pt x="31358" y="14598"/>
                  </a:lnTo>
                  <a:lnTo>
                    <a:pt x="31358" y="45540"/>
                  </a:lnTo>
                  <a:lnTo>
                    <a:pt x="44369" y="4554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object 39">
              <a:extLst>
                <a:ext uri="{FF2B5EF4-FFF2-40B4-BE49-F238E27FC236}">
                  <a16:creationId xmlns:a16="http://schemas.microsoft.com/office/drawing/2014/main" id="{F844E168-E9AA-EFB6-0D4E-944D64DF5903}"/>
                </a:ext>
              </a:extLst>
            </p:cNvPr>
            <p:cNvSpPr/>
            <p:nvPr/>
          </p:nvSpPr>
          <p:spPr>
            <a:xfrm>
              <a:off x="10223202" y="740848"/>
              <a:ext cx="18617" cy="21364"/>
            </a:xfrm>
            <a:custGeom>
              <a:avLst/>
              <a:gdLst/>
              <a:ahLst/>
              <a:cxnLst/>
              <a:rect l="l" t="t" r="r" b="b"/>
              <a:pathLst>
                <a:path w="21168" h="24292">
                  <a:moveTo>
                    <a:pt x="7772" y="24292"/>
                  </a:moveTo>
                  <a:lnTo>
                    <a:pt x="13395" y="24292"/>
                  </a:lnTo>
                  <a:lnTo>
                    <a:pt x="13395" y="4578"/>
                  </a:lnTo>
                  <a:lnTo>
                    <a:pt x="21168" y="4578"/>
                  </a:lnTo>
                  <a:lnTo>
                    <a:pt x="21168" y="0"/>
                  </a:lnTo>
                  <a:lnTo>
                    <a:pt x="0" y="0"/>
                  </a:lnTo>
                  <a:lnTo>
                    <a:pt x="0" y="4578"/>
                  </a:lnTo>
                  <a:lnTo>
                    <a:pt x="7772" y="4578"/>
                  </a:lnTo>
                  <a:lnTo>
                    <a:pt x="7772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object 40">
              <a:extLst>
                <a:ext uri="{FF2B5EF4-FFF2-40B4-BE49-F238E27FC236}">
                  <a16:creationId xmlns:a16="http://schemas.microsoft.com/office/drawing/2014/main" id="{6A3B40C8-2B48-3905-2244-CF884A909F01}"/>
                </a:ext>
              </a:extLst>
            </p:cNvPr>
            <p:cNvSpPr/>
            <p:nvPr/>
          </p:nvSpPr>
          <p:spPr>
            <a:xfrm>
              <a:off x="10244475" y="740848"/>
              <a:ext cx="24075" cy="21364"/>
            </a:xfrm>
            <a:custGeom>
              <a:avLst/>
              <a:gdLst/>
              <a:ahLst/>
              <a:cxnLst/>
              <a:rect l="l" t="t" r="r" b="b"/>
              <a:pathLst>
                <a:path w="27374" h="24292">
                  <a:moveTo>
                    <a:pt x="5274" y="24292"/>
                  </a:moveTo>
                  <a:lnTo>
                    <a:pt x="5274" y="10029"/>
                  </a:lnTo>
                  <a:lnTo>
                    <a:pt x="12383" y="21725"/>
                  </a:lnTo>
                  <a:lnTo>
                    <a:pt x="14918" y="21725"/>
                  </a:lnTo>
                  <a:lnTo>
                    <a:pt x="22061" y="9715"/>
                  </a:lnTo>
                  <a:lnTo>
                    <a:pt x="22096" y="24292"/>
                  </a:lnTo>
                  <a:lnTo>
                    <a:pt x="27374" y="24292"/>
                  </a:lnTo>
                  <a:lnTo>
                    <a:pt x="27306" y="0"/>
                  </a:lnTo>
                  <a:lnTo>
                    <a:pt x="22683" y="0"/>
                  </a:lnTo>
                  <a:lnTo>
                    <a:pt x="13737" y="15093"/>
                  </a:lnTo>
                  <a:lnTo>
                    <a:pt x="4650" y="0"/>
                  </a:lnTo>
                  <a:lnTo>
                    <a:pt x="0" y="0"/>
                  </a:lnTo>
                  <a:lnTo>
                    <a:pt x="0" y="24292"/>
                  </a:lnTo>
                  <a:lnTo>
                    <a:pt x="5274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2" name="object 41">
            <a:extLst>
              <a:ext uri="{FF2B5EF4-FFF2-40B4-BE49-F238E27FC236}">
                <a16:creationId xmlns:a16="http://schemas.microsoft.com/office/drawing/2014/main" id="{1DA6B816-C16C-5981-E6CC-C108C843E0BC}"/>
              </a:ext>
            </a:extLst>
          </p:cNvPr>
          <p:cNvSpPr/>
          <p:nvPr/>
        </p:nvSpPr>
        <p:spPr>
          <a:xfrm>
            <a:off x="983856" y="1283755"/>
            <a:ext cx="4838198" cy="4838197"/>
          </a:xfrm>
          <a:custGeom>
            <a:avLst/>
            <a:gdLst/>
            <a:ahLst/>
            <a:cxnLst/>
            <a:rect l="l" t="t" r="r" b="b"/>
            <a:pathLst>
              <a:path w="5501210" h="5501209">
                <a:moveTo>
                  <a:pt x="2750605" y="0"/>
                </a:moveTo>
                <a:lnTo>
                  <a:pt x="2525013" y="9118"/>
                </a:lnTo>
                <a:lnTo>
                  <a:pt x="2304443" y="36000"/>
                </a:lnTo>
                <a:lnTo>
                  <a:pt x="2089603" y="79939"/>
                </a:lnTo>
                <a:lnTo>
                  <a:pt x="1881201" y="140227"/>
                </a:lnTo>
                <a:lnTo>
                  <a:pt x="1679945" y="216156"/>
                </a:lnTo>
                <a:lnTo>
                  <a:pt x="1486544" y="307017"/>
                </a:lnTo>
                <a:lnTo>
                  <a:pt x="1301704" y="412103"/>
                </a:lnTo>
                <a:lnTo>
                  <a:pt x="1126133" y="530706"/>
                </a:lnTo>
                <a:lnTo>
                  <a:pt x="960541" y="662119"/>
                </a:lnTo>
                <a:lnTo>
                  <a:pt x="805633" y="805633"/>
                </a:lnTo>
                <a:lnTo>
                  <a:pt x="662120" y="960540"/>
                </a:lnTo>
                <a:lnTo>
                  <a:pt x="530707" y="1126132"/>
                </a:lnTo>
                <a:lnTo>
                  <a:pt x="412104" y="1301703"/>
                </a:lnTo>
                <a:lnTo>
                  <a:pt x="307017" y="1486543"/>
                </a:lnTo>
                <a:lnTo>
                  <a:pt x="216156" y="1679944"/>
                </a:lnTo>
                <a:lnTo>
                  <a:pt x="140227" y="1881200"/>
                </a:lnTo>
                <a:lnTo>
                  <a:pt x="79939" y="2089602"/>
                </a:lnTo>
                <a:lnTo>
                  <a:pt x="36000" y="2304441"/>
                </a:lnTo>
                <a:lnTo>
                  <a:pt x="9118" y="2525011"/>
                </a:lnTo>
                <a:lnTo>
                  <a:pt x="0" y="2750604"/>
                </a:lnTo>
                <a:lnTo>
                  <a:pt x="9118" y="2976196"/>
                </a:lnTo>
                <a:lnTo>
                  <a:pt x="36000" y="3196766"/>
                </a:lnTo>
                <a:lnTo>
                  <a:pt x="79939" y="3411606"/>
                </a:lnTo>
                <a:lnTo>
                  <a:pt x="140227" y="3620008"/>
                </a:lnTo>
                <a:lnTo>
                  <a:pt x="216156" y="3821264"/>
                </a:lnTo>
                <a:lnTo>
                  <a:pt x="307017" y="4014665"/>
                </a:lnTo>
                <a:lnTo>
                  <a:pt x="412104" y="4199505"/>
                </a:lnTo>
                <a:lnTo>
                  <a:pt x="530707" y="4375076"/>
                </a:lnTo>
                <a:lnTo>
                  <a:pt x="662120" y="4540668"/>
                </a:lnTo>
                <a:lnTo>
                  <a:pt x="805633" y="4695576"/>
                </a:lnTo>
                <a:lnTo>
                  <a:pt x="960541" y="4839089"/>
                </a:lnTo>
                <a:lnTo>
                  <a:pt x="1126133" y="4970502"/>
                </a:lnTo>
                <a:lnTo>
                  <a:pt x="1301704" y="5089105"/>
                </a:lnTo>
                <a:lnTo>
                  <a:pt x="1486544" y="5194192"/>
                </a:lnTo>
                <a:lnTo>
                  <a:pt x="1679945" y="5285053"/>
                </a:lnTo>
                <a:lnTo>
                  <a:pt x="1881201" y="5360981"/>
                </a:lnTo>
                <a:lnTo>
                  <a:pt x="2089603" y="5421269"/>
                </a:lnTo>
                <a:lnTo>
                  <a:pt x="2304443" y="5465208"/>
                </a:lnTo>
                <a:lnTo>
                  <a:pt x="2525013" y="5492091"/>
                </a:lnTo>
                <a:lnTo>
                  <a:pt x="2750605" y="5501209"/>
                </a:lnTo>
                <a:lnTo>
                  <a:pt x="2976197" y="5492091"/>
                </a:lnTo>
                <a:lnTo>
                  <a:pt x="3196767" y="5465208"/>
                </a:lnTo>
                <a:lnTo>
                  <a:pt x="3411607" y="5421269"/>
                </a:lnTo>
                <a:lnTo>
                  <a:pt x="3620009" y="5360981"/>
                </a:lnTo>
                <a:lnTo>
                  <a:pt x="3821264" y="5285053"/>
                </a:lnTo>
                <a:lnTo>
                  <a:pt x="4014666" y="5194192"/>
                </a:lnTo>
                <a:lnTo>
                  <a:pt x="4199506" y="5089105"/>
                </a:lnTo>
                <a:lnTo>
                  <a:pt x="4375076" y="4970502"/>
                </a:lnTo>
                <a:lnTo>
                  <a:pt x="4540669" y="4839089"/>
                </a:lnTo>
                <a:lnTo>
                  <a:pt x="4695576" y="4695576"/>
                </a:lnTo>
                <a:lnTo>
                  <a:pt x="4839090" y="4540668"/>
                </a:lnTo>
                <a:lnTo>
                  <a:pt x="4970503" y="4375076"/>
                </a:lnTo>
                <a:lnTo>
                  <a:pt x="5089106" y="4199505"/>
                </a:lnTo>
                <a:lnTo>
                  <a:pt x="5194193" y="4014665"/>
                </a:lnTo>
                <a:lnTo>
                  <a:pt x="5285054" y="3821264"/>
                </a:lnTo>
                <a:lnTo>
                  <a:pt x="5360982" y="3620008"/>
                </a:lnTo>
                <a:lnTo>
                  <a:pt x="5421270" y="3411606"/>
                </a:lnTo>
                <a:lnTo>
                  <a:pt x="5465209" y="3196766"/>
                </a:lnTo>
                <a:lnTo>
                  <a:pt x="5492092" y="2976196"/>
                </a:lnTo>
                <a:lnTo>
                  <a:pt x="5501210" y="2750604"/>
                </a:lnTo>
                <a:lnTo>
                  <a:pt x="5492092" y="2525011"/>
                </a:lnTo>
                <a:lnTo>
                  <a:pt x="5465209" y="2304441"/>
                </a:lnTo>
                <a:lnTo>
                  <a:pt x="5421270" y="2089602"/>
                </a:lnTo>
                <a:lnTo>
                  <a:pt x="5360982" y="1881200"/>
                </a:lnTo>
                <a:lnTo>
                  <a:pt x="5285054" y="1679944"/>
                </a:lnTo>
                <a:lnTo>
                  <a:pt x="5194193" y="1486543"/>
                </a:lnTo>
                <a:lnTo>
                  <a:pt x="5089106" y="1301703"/>
                </a:lnTo>
                <a:lnTo>
                  <a:pt x="4970503" y="1126132"/>
                </a:lnTo>
                <a:lnTo>
                  <a:pt x="4839090" y="960540"/>
                </a:lnTo>
                <a:lnTo>
                  <a:pt x="4695576" y="805633"/>
                </a:lnTo>
                <a:lnTo>
                  <a:pt x="4540669" y="662119"/>
                </a:lnTo>
                <a:lnTo>
                  <a:pt x="4375076" y="530706"/>
                </a:lnTo>
                <a:lnTo>
                  <a:pt x="4199506" y="412103"/>
                </a:lnTo>
                <a:lnTo>
                  <a:pt x="4014666" y="307017"/>
                </a:lnTo>
                <a:lnTo>
                  <a:pt x="3821264" y="216156"/>
                </a:lnTo>
                <a:lnTo>
                  <a:pt x="3620009" y="140227"/>
                </a:lnTo>
                <a:lnTo>
                  <a:pt x="3411607" y="79939"/>
                </a:lnTo>
                <a:lnTo>
                  <a:pt x="3196767" y="36000"/>
                </a:lnTo>
                <a:lnTo>
                  <a:pt x="2976197" y="9118"/>
                </a:lnTo>
                <a:lnTo>
                  <a:pt x="2750605" y="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object 42">
            <a:extLst>
              <a:ext uri="{FF2B5EF4-FFF2-40B4-BE49-F238E27FC236}">
                <a16:creationId xmlns:a16="http://schemas.microsoft.com/office/drawing/2014/main" id="{72AB8174-51C2-9CFF-80CD-6FF4EDC2B48C}"/>
              </a:ext>
            </a:extLst>
          </p:cNvPr>
          <p:cNvSpPr/>
          <p:nvPr/>
        </p:nvSpPr>
        <p:spPr>
          <a:xfrm>
            <a:off x="1385802" y="1685700"/>
            <a:ext cx="4034307" cy="4034305"/>
          </a:xfrm>
          <a:custGeom>
            <a:avLst/>
            <a:gdLst/>
            <a:ahLst/>
            <a:cxnLst/>
            <a:rect l="l" t="t" r="r" b="b"/>
            <a:pathLst>
              <a:path w="4587156" h="4587154">
                <a:moveTo>
                  <a:pt x="2293578" y="0"/>
                </a:moveTo>
                <a:lnTo>
                  <a:pt x="2105469" y="7603"/>
                </a:lnTo>
                <a:lnTo>
                  <a:pt x="1921548" y="30019"/>
                </a:lnTo>
                <a:lnTo>
                  <a:pt x="1742405" y="66657"/>
                </a:lnTo>
                <a:lnTo>
                  <a:pt x="1568630" y="116928"/>
                </a:lnTo>
                <a:lnTo>
                  <a:pt x="1400814" y="180240"/>
                </a:lnTo>
                <a:lnTo>
                  <a:pt x="1239547" y="256005"/>
                </a:lnTo>
                <a:lnTo>
                  <a:pt x="1085419" y="343630"/>
                </a:lnTo>
                <a:lnTo>
                  <a:pt x="939021" y="442527"/>
                </a:lnTo>
                <a:lnTo>
                  <a:pt x="800942" y="552105"/>
                </a:lnTo>
                <a:lnTo>
                  <a:pt x="671773" y="671773"/>
                </a:lnTo>
                <a:lnTo>
                  <a:pt x="552105" y="800942"/>
                </a:lnTo>
                <a:lnTo>
                  <a:pt x="442527" y="939020"/>
                </a:lnTo>
                <a:lnTo>
                  <a:pt x="343631" y="1085419"/>
                </a:lnTo>
                <a:lnTo>
                  <a:pt x="256005" y="1239547"/>
                </a:lnTo>
                <a:lnTo>
                  <a:pt x="180240" y="1400814"/>
                </a:lnTo>
                <a:lnTo>
                  <a:pt x="116928" y="1568629"/>
                </a:lnTo>
                <a:lnTo>
                  <a:pt x="66657" y="1742404"/>
                </a:lnTo>
                <a:lnTo>
                  <a:pt x="30019" y="1921547"/>
                </a:lnTo>
                <a:lnTo>
                  <a:pt x="7603" y="2105468"/>
                </a:lnTo>
                <a:lnTo>
                  <a:pt x="0" y="2293576"/>
                </a:lnTo>
                <a:lnTo>
                  <a:pt x="7603" y="2481685"/>
                </a:lnTo>
                <a:lnTo>
                  <a:pt x="30019" y="2665606"/>
                </a:lnTo>
                <a:lnTo>
                  <a:pt x="66657" y="2844749"/>
                </a:lnTo>
                <a:lnTo>
                  <a:pt x="116928" y="3018524"/>
                </a:lnTo>
                <a:lnTo>
                  <a:pt x="180240" y="3186340"/>
                </a:lnTo>
                <a:lnTo>
                  <a:pt x="256005" y="3347607"/>
                </a:lnTo>
                <a:lnTo>
                  <a:pt x="343631" y="3501735"/>
                </a:lnTo>
                <a:lnTo>
                  <a:pt x="442527" y="3648133"/>
                </a:lnTo>
                <a:lnTo>
                  <a:pt x="552105" y="3786212"/>
                </a:lnTo>
                <a:lnTo>
                  <a:pt x="671773" y="3915380"/>
                </a:lnTo>
                <a:lnTo>
                  <a:pt x="800942" y="4035049"/>
                </a:lnTo>
                <a:lnTo>
                  <a:pt x="939021" y="4144627"/>
                </a:lnTo>
                <a:lnTo>
                  <a:pt x="1085419" y="4243523"/>
                </a:lnTo>
                <a:lnTo>
                  <a:pt x="1239547" y="4331149"/>
                </a:lnTo>
                <a:lnTo>
                  <a:pt x="1400814" y="4406913"/>
                </a:lnTo>
                <a:lnTo>
                  <a:pt x="1568630" y="4470226"/>
                </a:lnTo>
                <a:lnTo>
                  <a:pt x="1742405" y="4520497"/>
                </a:lnTo>
                <a:lnTo>
                  <a:pt x="1921548" y="4557135"/>
                </a:lnTo>
                <a:lnTo>
                  <a:pt x="2105469" y="4579551"/>
                </a:lnTo>
                <a:lnTo>
                  <a:pt x="2293578" y="4587154"/>
                </a:lnTo>
                <a:lnTo>
                  <a:pt x="2481686" y="4579551"/>
                </a:lnTo>
                <a:lnTo>
                  <a:pt x="2665608" y="4557135"/>
                </a:lnTo>
                <a:lnTo>
                  <a:pt x="2844751" y="4520497"/>
                </a:lnTo>
                <a:lnTo>
                  <a:pt x="3018525" y="4470226"/>
                </a:lnTo>
                <a:lnTo>
                  <a:pt x="3186341" y="4406913"/>
                </a:lnTo>
                <a:lnTo>
                  <a:pt x="3347608" y="4331149"/>
                </a:lnTo>
                <a:lnTo>
                  <a:pt x="3501736" y="4243523"/>
                </a:lnTo>
                <a:lnTo>
                  <a:pt x="3648134" y="4144627"/>
                </a:lnTo>
                <a:lnTo>
                  <a:pt x="3786213" y="4035049"/>
                </a:lnTo>
                <a:lnTo>
                  <a:pt x="3915382" y="3915380"/>
                </a:lnTo>
                <a:lnTo>
                  <a:pt x="4035050" y="3786212"/>
                </a:lnTo>
                <a:lnTo>
                  <a:pt x="4144628" y="3648133"/>
                </a:lnTo>
                <a:lnTo>
                  <a:pt x="4243525" y="3501735"/>
                </a:lnTo>
                <a:lnTo>
                  <a:pt x="4331150" y="3347607"/>
                </a:lnTo>
                <a:lnTo>
                  <a:pt x="4406915" y="3186340"/>
                </a:lnTo>
                <a:lnTo>
                  <a:pt x="4470227" y="3018524"/>
                </a:lnTo>
                <a:lnTo>
                  <a:pt x="4520498" y="2844749"/>
                </a:lnTo>
                <a:lnTo>
                  <a:pt x="4557137" y="2665606"/>
                </a:lnTo>
                <a:lnTo>
                  <a:pt x="4579553" y="2481685"/>
                </a:lnTo>
                <a:lnTo>
                  <a:pt x="4587156" y="2293576"/>
                </a:lnTo>
                <a:lnTo>
                  <a:pt x="4579553" y="2105468"/>
                </a:lnTo>
                <a:lnTo>
                  <a:pt x="4557137" y="1921547"/>
                </a:lnTo>
                <a:lnTo>
                  <a:pt x="4520498" y="1742404"/>
                </a:lnTo>
                <a:lnTo>
                  <a:pt x="4470227" y="1568629"/>
                </a:lnTo>
                <a:lnTo>
                  <a:pt x="4406915" y="1400814"/>
                </a:lnTo>
                <a:lnTo>
                  <a:pt x="4331150" y="1239547"/>
                </a:lnTo>
                <a:lnTo>
                  <a:pt x="4243525" y="1085419"/>
                </a:lnTo>
                <a:lnTo>
                  <a:pt x="4144628" y="939020"/>
                </a:lnTo>
                <a:lnTo>
                  <a:pt x="4035050" y="800942"/>
                </a:lnTo>
                <a:lnTo>
                  <a:pt x="3915382" y="671773"/>
                </a:lnTo>
                <a:lnTo>
                  <a:pt x="3786213" y="552105"/>
                </a:lnTo>
                <a:lnTo>
                  <a:pt x="3648134" y="442527"/>
                </a:lnTo>
                <a:lnTo>
                  <a:pt x="3501736" y="343630"/>
                </a:lnTo>
                <a:lnTo>
                  <a:pt x="3347608" y="256005"/>
                </a:lnTo>
                <a:lnTo>
                  <a:pt x="3186341" y="180240"/>
                </a:lnTo>
                <a:lnTo>
                  <a:pt x="3018525" y="116928"/>
                </a:lnTo>
                <a:lnTo>
                  <a:pt x="2844751" y="66657"/>
                </a:lnTo>
                <a:lnTo>
                  <a:pt x="2665608" y="30019"/>
                </a:lnTo>
                <a:lnTo>
                  <a:pt x="2481686" y="7603"/>
                </a:lnTo>
                <a:lnTo>
                  <a:pt x="2293578" y="0"/>
                </a:lnTo>
                <a:close/>
              </a:path>
            </a:pathLst>
          </a:custGeom>
          <a:solidFill>
            <a:srgbClr val="0A7E36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object 43">
            <a:extLst>
              <a:ext uri="{FF2B5EF4-FFF2-40B4-BE49-F238E27FC236}">
                <a16:creationId xmlns:a16="http://schemas.microsoft.com/office/drawing/2014/main" id="{DE995022-E997-238E-45E2-73904D8ADE3F}"/>
              </a:ext>
            </a:extLst>
          </p:cNvPr>
          <p:cNvSpPr/>
          <p:nvPr/>
        </p:nvSpPr>
        <p:spPr>
          <a:xfrm>
            <a:off x="2395041" y="2664951"/>
            <a:ext cx="345519" cy="471467"/>
          </a:xfrm>
          <a:custGeom>
            <a:avLst/>
            <a:gdLst/>
            <a:ahLst/>
            <a:cxnLst/>
            <a:rect l="l" t="t" r="r" b="b"/>
            <a:pathLst>
              <a:path w="392868" h="536075">
                <a:moveTo>
                  <a:pt x="0" y="536075"/>
                </a:moveTo>
                <a:lnTo>
                  <a:pt x="392868" y="536075"/>
                </a:lnTo>
                <a:lnTo>
                  <a:pt x="392868" y="434987"/>
                </a:lnTo>
                <a:lnTo>
                  <a:pt x="124063" y="434987"/>
                </a:lnTo>
                <a:lnTo>
                  <a:pt x="124063" y="0"/>
                </a:lnTo>
                <a:lnTo>
                  <a:pt x="0" y="0"/>
                </a:lnTo>
                <a:lnTo>
                  <a:pt x="0" y="536075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bject 44">
            <a:extLst>
              <a:ext uri="{FF2B5EF4-FFF2-40B4-BE49-F238E27FC236}">
                <a16:creationId xmlns:a16="http://schemas.microsoft.com/office/drawing/2014/main" id="{D87E2F8B-6737-BC66-D22D-893A813AA2E3}"/>
              </a:ext>
            </a:extLst>
          </p:cNvPr>
          <p:cNvSpPr/>
          <p:nvPr/>
        </p:nvSpPr>
        <p:spPr>
          <a:xfrm>
            <a:off x="2745772" y="2774061"/>
            <a:ext cx="105071" cy="362356"/>
          </a:xfrm>
          <a:custGeom>
            <a:avLst/>
            <a:gdLst/>
            <a:ahLst/>
            <a:cxnLst/>
            <a:rect l="l" t="t" r="r" b="b"/>
            <a:pathLst>
              <a:path w="119470" h="412012">
                <a:moveTo>
                  <a:pt x="0" y="0"/>
                </a:moveTo>
                <a:lnTo>
                  <a:pt x="0" y="412012"/>
                </a:lnTo>
                <a:lnTo>
                  <a:pt x="119470" y="412012"/>
                </a:lnTo>
                <a:lnTo>
                  <a:pt x="1194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bject 45">
            <a:extLst>
              <a:ext uri="{FF2B5EF4-FFF2-40B4-BE49-F238E27FC236}">
                <a16:creationId xmlns:a16="http://schemas.microsoft.com/office/drawing/2014/main" id="{23134186-8F2B-7958-A9AF-E429CEB27132}"/>
              </a:ext>
            </a:extLst>
          </p:cNvPr>
          <p:cNvSpPr/>
          <p:nvPr/>
        </p:nvSpPr>
        <p:spPr>
          <a:xfrm>
            <a:off x="2732979" y="2606354"/>
            <a:ext cx="130662" cy="117194"/>
          </a:xfrm>
          <a:custGeom>
            <a:avLst/>
            <a:gdLst/>
            <a:ahLst/>
            <a:cxnLst/>
            <a:rect l="l" t="t" r="r" b="b"/>
            <a:pathLst>
              <a:path w="148568" h="133254">
                <a:moveTo>
                  <a:pt x="60284" y="132242"/>
                </a:moveTo>
                <a:lnTo>
                  <a:pt x="74282" y="133254"/>
                </a:lnTo>
                <a:lnTo>
                  <a:pt x="90266" y="131919"/>
                </a:lnTo>
                <a:lnTo>
                  <a:pt x="104698" y="128058"/>
                </a:lnTo>
                <a:lnTo>
                  <a:pt x="117397" y="121889"/>
                </a:lnTo>
                <a:lnTo>
                  <a:pt x="128183" y="113629"/>
                </a:lnTo>
                <a:lnTo>
                  <a:pt x="136873" y="103495"/>
                </a:lnTo>
                <a:lnTo>
                  <a:pt x="143288" y="91703"/>
                </a:lnTo>
                <a:lnTo>
                  <a:pt x="147247" y="78472"/>
                </a:lnTo>
                <a:lnTo>
                  <a:pt x="148568" y="64329"/>
                </a:lnTo>
                <a:lnTo>
                  <a:pt x="147104" y="50577"/>
                </a:lnTo>
                <a:lnTo>
                  <a:pt x="142846" y="37984"/>
                </a:lnTo>
                <a:lnTo>
                  <a:pt x="135991" y="26788"/>
                </a:lnTo>
                <a:lnTo>
                  <a:pt x="126738" y="17227"/>
                </a:lnTo>
                <a:lnTo>
                  <a:pt x="115285" y="9539"/>
                </a:lnTo>
                <a:lnTo>
                  <a:pt x="101832" y="3963"/>
                </a:lnTo>
                <a:lnTo>
                  <a:pt x="86575" y="735"/>
                </a:lnTo>
                <a:lnTo>
                  <a:pt x="74282" y="0"/>
                </a:lnTo>
                <a:lnTo>
                  <a:pt x="58061" y="1371"/>
                </a:lnTo>
                <a:lnTo>
                  <a:pt x="43444" y="5316"/>
                </a:lnTo>
                <a:lnTo>
                  <a:pt x="30620" y="11577"/>
                </a:lnTo>
                <a:lnTo>
                  <a:pt x="19779" y="19899"/>
                </a:lnTo>
                <a:lnTo>
                  <a:pt x="11110" y="30027"/>
                </a:lnTo>
                <a:lnTo>
                  <a:pt x="4802" y="41704"/>
                </a:lnTo>
                <a:lnTo>
                  <a:pt x="1046" y="54674"/>
                </a:lnTo>
                <a:lnTo>
                  <a:pt x="0" y="66625"/>
                </a:lnTo>
                <a:lnTo>
                  <a:pt x="1419" y="80501"/>
                </a:lnTo>
                <a:lnTo>
                  <a:pt x="5552" y="93303"/>
                </a:lnTo>
                <a:lnTo>
                  <a:pt x="12209" y="104774"/>
                </a:lnTo>
                <a:lnTo>
                  <a:pt x="21200" y="114660"/>
                </a:lnTo>
                <a:lnTo>
                  <a:pt x="32335" y="122703"/>
                </a:lnTo>
                <a:lnTo>
                  <a:pt x="45427" y="128649"/>
                </a:lnTo>
                <a:lnTo>
                  <a:pt x="60284" y="132242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bject 46">
            <a:extLst>
              <a:ext uri="{FF2B5EF4-FFF2-40B4-BE49-F238E27FC236}">
                <a16:creationId xmlns:a16="http://schemas.microsoft.com/office/drawing/2014/main" id="{EC233D7E-1B82-FE5D-B87D-8AA5567DAF96}"/>
              </a:ext>
            </a:extLst>
          </p:cNvPr>
          <p:cNvSpPr/>
          <p:nvPr/>
        </p:nvSpPr>
        <p:spPr>
          <a:xfrm>
            <a:off x="2845952" y="2774061"/>
            <a:ext cx="413542" cy="362356"/>
          </a:xfrm>
          <a:custGeom>
            <a:avLst/>
            <a:gdLst/>
            <a:ahLst/>
            <a:cxnLst/>
            <a:rect l="l" t="t" r="r" b="b"/>
            <a:pathLst>
              <a:path w="470213" h="412012">
                <a:moveTo>
                  <a:pt x="470213" y="0"/>
                </a:moveTo>
                <a:lnTo>
                  <a:pt x="355342" y="0"/>
                </a:lnTo>
                <a:lnTo>
                  <a:pt x="237406" y="280291"/>
                </a:lnTo>
                <a:lnTo>
                  <a:pt x="123296" y="0"/>
                </a:lnTo>
                <a:lnTo>
                  <a:pt x="0" y="0"/>
                </a:lnTo>
                <a:lnTo>
                  <a:pt x="173076" y="412012"/>
                </a:lnTo>
                <a:lnTo>
                  <a:pt x="296373" y="412012"/>
                </a:lnTo>
                <a:lnTo>
                  <a:pt x="470213" y="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object 47">
            <a:extLst>
              <a:ext uri="{FF2B5EF4-FFF2-40B4-BE49-F238E27FC236}">
                <a16:creationId xmlns:a16="http://schemas.microsoft.com/office/drawing/2014/main" id="{D7A233D4-6EFD-4694-86DB-AD68BE95030E}"/>
              </a:ext>
            </a:extLst>
          </p:cNvPr>
          <p:cNvSpPr/>
          <p:nvPr/>
        </p:nvSpPr>
        <p:spPr>
          <a:xfrm>
            <a:off x="3216887" y="2782578"/>
            <a:ext cx="117056" cy="154909"/>
          </a:xfrm>
          <a:custGeom>
            <a:avLst/>
            <a:gdLst/>
            <a:ahLst/>
            <a:cxnLst/>
            <a:rect l="l" t="t" r="r" b="b"/>
            <a:pathLst>
              <a:path w="133097" h="176137">
                <a:moveTo>
                  <a:pt x="132463" y="0"/>
                </a:moveTo>
                <a:lnTo>
                  <a:pt x="116928" y="6710"/>
                </a:lnTo>
                <a:lnTo>
                  <a:pt x="118701" y="160330"/>
                </a:lnTo>
                <a:lnTo>
                  <a:pt x="121934" y="145766"/>
                </a:lnTo>
                <a:lnTo>
                  <a:pt x="126759" y="132356"/>
                </a:lnTo>
                <a:lnTo>
                  <a:pt x="133097" y="120168"/>
                </a:lnTo>
                <a:lnTo>
                  <a:pt x="132463" y="0"/>
                </a:lnTo>
                <a:close/>
              </a:path>
              <a:path w="133097" h="176137">
                <a:moveTo>
                  <a:pt x="125644" y="247381"/>
                </a:moveTo>
                <a:lnTo>
                  <a:pt x="121363" y="234611"/>
                </a:lnTo>
                <a:lnTo>
                  <a:pt x="120235" y="230019"/>
                </a:lnTo>
                <a:lnTo>
                  <a:pt x="431924" y="230019"/>
                </a:lnTo>
                <a:lnTo>
                  <a:pt x="433044" y="217251"/>
                </a:lnTo>
                <a:lnTo>
                  <a:pt x="434035" y="204159"/>
                </a:lnTo>
                <a:lnTo>
                  <a:pt x="434220" y="197856"/>
                </a:lnTo>
                <a:lnTo>
                  <a:pt x="433528" y="178372"/>
                </a:lnTo>
                <a:lnTo>
                  <a:pt x="431483" y="159679"/>
                </a:lnTo>
                <a:lnTo>
                  <a:pt x="428136" y="141801"/>
                </a:lnTo>
                <a:lnTo>
                  <a:pt x="423535" y="124760"/>
                </a:lnTo>
                <a:lnTo>
                  <a:pt x="417731" y="108578"/>
                </a:lnTo>
                <a:lnTo>
                  <a:pt x="410772" y="93278"/>
                </a:lnTo>
                <a:lnTo>
                  <a:pt x="402708" y="78882"/>
                </a:lnTo>
                <a:lnTo>
                  <a:pt x="393589" y="65412"/>
                </a:lnTo>
                <a:lnTo>
                  <a:pt x="383463" y="52891"/>
                </a:lnTo>
                <a:lnTo>
                  <a:pt x="372380" y="41342"/>
                </a:lnTo>
                <a:lnTo>
                  <a:pt x="360390" y="30786"/>
                </a:lnTo>
                <a:lnTo>
                  <a:pt x="347541" y="21246"/>
                </a:lnTo>
                <a:lnTo>
                  <a:pt x="333884" y="12744"/>
                </a:lnTo>
                <a:lnTo>
                  <a:pt x="319468" y="5304"/>
                </a:lnTo>
                <a:lnTo>
                  <a:pt x="304341" y="-1052"/>
                </a:lnTo>
                <a:lnTo>
                  <a:pt x="288554" y="-6304"/>
                </a:lnTo>
                <a:lnTo>
                  <a:pt x="272156" y="-10428"/>
                </a:lnTo>
                <a:lnTo>
                  <a:pt x="255197" y="-13401"/>
                </a:lnTo>
                <a:lnTo>
                  <a:pt x="237725" y="-15201"/>
                </a:lnTo>
                <a:lnTo>
                  <a:pt x="219790" y="-15806"/>
                </a:lnTo>
                <a:lnTo>
                  <a:pt x="201194" y="-15147"/>
                </a:lnTo>
                <a:lnTo>
                  <a:pt x="183116" y="-13196"/>
                </a:lnTo>
                <a:lnTo>
                  <a:pt x="165604" y="-9994"/>
                </a:lnTo>
                <a:lnTo>
                  <a:pt x="148704" y="-5581"/>
                </a:lnTo>
                <a:lnTo>
                  <a:pt x="132463" y="0"/>
                </a:lnTo>
                <a:lnTo>
                  <a:pt x="133097" y="120168"/>
                </a:lnTo>
                <a:lnTo>
                  <a:pt x="140867" y="109270"/>
                </a:lnTo>
                <a:lnTo>
                  <a:pt x="149990" y="99729"/>
                </a:lnTo>
                <a:lnTo>
                  <a:pt x="160386" y="91615"/>
                </a:lnTo>
                <a:lnTo>
                  <a:pt x="171976" y="84993"/>
                </a:lnTo>
                <a:lnTo>
                  <a:pt x="184680" y="79932"/>
                </a:lnTo>
                <a:lnTo>
                  <a:pt x="198418" y="76501"/>
                </a:lnTo>
                <a:lnTo>
                  <a:pt x="213110" y="74766"/>
                </a:lnTo>
                <a:lnTo>
                  <a:pt x="220557" y="74556"/>
                </a:lnTo>
                <a:lnTo>
                  <a:pt x="235548" y="75470"/>
                </a:lnTo>
                <a:lnTo>
                  <a:pt x="249653" y="78159"/>
                </a:lnTo>
                <a:lnTo>
                  <a:pt x="262788" y="82541"/>
                </a:lnTo>
                <a:lnTo>
                  <a:pt x="274867" y="88537"/>
                </a:lnTo>
                <a:lnTo>
                  <a:pt x="285805" y="96065"/>
                </a:lnTo>
                <a:lnTo>
                  <a:pt x="295518" y="105044"/>
                </a:lnTo>
                <a:lnTo>
                  <a:pt x="303921" y="115394"/>
                </a:lnTo>
                <a:lnTo>
                  <a:pt x="310929" y="127033"/>
                </a:lnTo>
                <a:lnTo>
                  <a:pt x="316457" y="139882"/>
                </a:lnTo>
                <a:lnTo>
                  <a:pt x="320421" y="153859"/>
                </a:lnTo>
                <a:lnTo>
                  <a:pt x="321645" y="160330"/>
                </a:lnTo>
                <a:lnTo>
                  <a:pt x="118701" y="160330"/>
                </a:lnTo>
                <a:lnTo>
                  <a:pt x="116928" y="6710"/>
                </a:lnTo>
                <a:lnTo>
                  <a:pt x="102148" y="14508"/>
                </a:lnTo>
                <a:lnTo>
                  <a:pt x="88167" y="23353"/>
                </a:lnTo>
                <a:lnTo>
                  <a:pt x="75035" y="33205"/>
                </a:lnTo>
                <a:lnTo>
                  <a:pt x="62797" y="44022"/>
                </a:lnTo>
                <a:lnTo>
                  <a:pt x="51501" y="55763"/>
                </a:lnTo>
                <a:lnTo>
                  <a:pt x="41195" y="68389"/>
                </a:lnTo>
                <a:lnTo>
                  <a:pt x="31924" y="81858"/>
                </a:lnTo>
                <a:lnTo>
                  <a:pt x="23737" y="96129"/>
                </a:lnTo>
                <a:lnTo>
                  <a:pt x="16680" y="111162"/>
                </a:lnTo>
                <a:lnTo>
                  <a:pt x="10801" y="126915"/>
                </a:lnTo>
                <a:lnTo>
                  <a:pt x="6146" y="143349"/>
                </a:lnTo>
                <a:lnTo>
                  <a:pt x="2763" y="160422"/>
                </a:lnTo>
                <a:lnTo>
                  <a:pt x="698" y="178093"/>
                </a:lnTo>
                <a:lnTo>
                  <a:pt x="0" y="196322"/>
                </a:lnTo>
                <a:lnTo>
                  <a:pt x="689" y="214448"/>
                </a:lnTo>
                <a:lnTo>
                  <a:pt x="2737" y="232037"/>
                </a:lnTo>
                <a:lnTo>
                  <a:pt x="6110" y="249048"/>
                </a:lnTo>
                <a:lnTo>
                  <a:pt x="10776" y="265437"/>
                </a:lnTo>
                <a:lnTo>
                  <a:pt x="16704" y="281162"/>
                </a:lnTo>
                <a:lnTo>
                  <a:pt x="23861" y="296180"/>
                </a:lnTo>
                <a:lnTo>
                  <a:pt x="32215" y="310450"/>
                </a:lnTo>
                <a:lnTo>
                  <a:pt x="41733" y="323928"/>
                </a:lnTo>
                <a:lnTo>
                  <a:pt x="52385" y="336572"/>
                </a:lnTo>
                <a:lnTo>
                  <a:pt x="64137" y="348339"/>
                </a:lnTo>
                <a:lnTo>
                  <a:pt x="76957" y="359188"/>
                </a:lnTo>
                <a:lnTo>
                  <a:pt x="90813" y="369075"/>
                </a:lnTo>
                <a:lnTo>
                  <a:pt x="105674" y="377958"/>
                </a:lnTo>
                <a:lnTo>
                  <a:pt x="121506" y="385794"/>
                </a:lnTo>
                <a:lnTo>
                  <a:pt x="138278" y="392542"/>
                </a:lnTo>
                <a:lnTo>
                  <a:pt x="155958" y="398158"/>
                </a:lnTo>
                <a:lnTo>
                  <a:pt x="174513" y="402600"/>
                </a:lnTo>
                <a:lnTo>
                  <a:pt x="193911" y="405825"/>
                </a:lnTo>
                <a:lnTo>
                  <a:pt x="214120" y="407792"/>
                </a:lnTo>
                <a:lnTo>
                  <a:pt x="235108" y="408457"/>
                </a:lnTo>
                <a:lnTo>
                  <a:pt x="250362" y="408124"/>
                </a:lnTo>
                <a:lnTo>
                  <a:pt x="265123" y="407129"/>
                </a:lnTo>
                <a:lnTo>
                  <a:pt x="279385" y="405477"/>
                </a:lnTo>
                <a:lnTo>
                  <a:pt x="293144" y="403171"/>
                </a:lnTo>
                <a:lnTo>
                  <a:pt x="306396" y="400218"/>
                </a:lnTo>
                <a:lnTo>
                  <a:pt x="331359" y="392384"/>
                </a:lnTo>
                <a:lnTo>
                  <a:pt x="354236" y="382013"/>
                </a:lnTo>
                <a:lnTo>
                  <a:pt x="374990" y="369141"/>
                </a:lnTo>
                <a:lnTo>
                  <a:pt x="393584" y="353807"/>
                </a:lnTo>
                <a:lnTo>
                  <a:pt x="405118" y="341827"/>
                </a:lnTo>
                <a:lnTo>
                  <a:pt x="341556" y="272906"/>
                </a:lnTo>
                <a:lnTo>
                  <a:pt x="331677" y="281581"/>
                </a:lnTo>
                <a:lnTo>
                  <a:pt x="321473" y="289176"/>
                </a:lnTo>
                <a:lnTo>
                  <a:pt x="310862" y="295699"/>
                </a:lnTo>
                <a:lnTo>
                  <a:pt x="299760" y="301155"/>
                </a:lnTo>
                <a:lnTo>
                  <a:pt x="288085" y="305553"/>
                </a:lnTo>
                <a:lnTo>
                  <a:pt x="275752" y="308898"/>
                </a:lnTo>
                <a:lnTo>
                  <a:pt x="262680" y="311198"/>
                </a:lnTo>
                <a:lnTo>
                  <a:pt x="248785" y="312460"/>
                </a:lnTo>
                <a:lnTo>
                  <a:pt x="238171" y="312729"/>
                </a:lnTo>
                <a:lnTo>
                  <a:pt x="222017" y="312005"/>
                </a:lnTo>
                <a:lnTo>
                  <a:pt x="206809" y="309863"/>
                </a:lnTo>
                <a:lnTo>
                  <a:pt x="192601" y="306352"/>
                </a:lnTo>
                <a:lnTo>
                  <a:pt x="179447" y="301518"/>
                </a:lnTo>
                <a:lnTo>
                  <a:pt x="167400" y="295408"/>
                </a:lnTo>
                <a:lnTo>
                  <a:pt x="156513" y="288070"/>
                </a:lnTo>
                <a:lnTo>
                  <a:pt x="146841" y="279551"/>
                </a:lnTo>
                <a:lnTo>
                  <a:pt x="138436" y="269899"/>
                </a:lnTo>
                <a:lnTo>
                  <a:pt x="131353" y="259159"/>
                </a:lnTo>
                <a:lnTo>
                  <a:pt x="125644" y="247381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object 48">
            <a:extLst>
              <a:ext uri="{FF2B5EF4-FFF2-40B4-BE49-F238E27FC236}">
                <a16:creationId xmlns:a16="http://schemas.microsoft.com/office/drawing/2014/main" id="{5F2B2DDF-16F8-4489-E7AD-65DE633EB747}"/>
              </a:ext>
            </a:extLst>
          </p:cNvPr>
          <p:cNvSpPr/>
          <p:nvPr/>
        </p:nvSpPr>
        <p:spPr>
          <a:xfrm>
            <a:off x="2329712" y="3210726"/>
            <a:ext cx="474833" cy="471467"/>
          </a:xfrm>
          <a:custGeom>
            <a:avLst/>
            <a:gdLst/>
            <a:ahLst/>
            <a:cxnLst/>
            <a:rect l="l" t="t" r="r" b="b"/>
            <a:pathLst>
              <a:path w="539903" h="536075">
                <a:moveTo>
                  <a:pt x="207537" y="344620"/>
                </a:moveTo>
                <a:lnTo>
                  <a:pt x="207537" y="536075"/>
                </a:lnTo>
                <a:lnTo>
                  <a:pt x="331599" y="536075"/>
                </a:lnTo>
                <a:lnTo>
                  <a:pt x="331599" y="346151"/>
                </a:lnTo>
                <a:lnTo>
                  <a:pt x="539903" y="0"/>
                </a:lnTo>
                <a:lnTo>
                  <a:pt x="418137" y="0"/>
                </a:lnTo>
                <a:lnTo>
                  <a:pt x="274928" y="238173"/>
                </a:lnTo>
                <a:lnTo>
                  <a:pt x="131720" y="0"/>
                </a:lnTo>
                <a:lnTo>
                  <a:pt x="0" y="0"/>
                </a:lnTo>
                <a:lnTo>
                  <a:pt x="207537" y="34462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object 49">
            <a:extLst>
              <a:ext uri="{FF2B5EF4-FFF2-40B4-BE49-F238E27FC236}">
                <a16:creationId xmlns:a16="http://schemas.microsoft.com/office/drawing/2014/main" id="{1D548E05-841E-4185-80E5-6D98D186CF64}"/>
              </a:ext>
            </a:extLst>
          </p:cNvPr>
          <p:cNvSpPr/>
          <p:nvPr/>
        </p:nvSpPr>
        <p:spPr>
          <a:xfrm>
            <a:off x="2726912" y="3314452"/>
            <a:ext cx="398054" cy="373130"/>
          </a:xfrm>
          <a:custGeom>
            <a:avLst/>
            <a:gdLst/>
            <a:ahLst/>
            <a:cxnLst/>
            <a:rect l="l" t="t" r="r" b="b"/>
            <a:pathLst>
              <a:path w="452602" h="424263">
                <a:moveTo>
                  <a:pt x="0" y="212130"/>
                </a:moveTo>
                <a:lnTo>
                  <a:pt x="710" y="230463"/>
                </a:lnTo>
                <a:lnTo>
                  <a:pt x="2811" y="248217"/>
                </a:lnTo>
                <a:lnTo>
                  <a:pt x="6257" y="265353"/>
                </a:lnTo>
                <a:lnTo>
                  <a:pt x="11003" y="281832"/>
                </a:lnTo>
                <a:lnTo>
                  <a:pt x="17003" y="297615"/>
                </a:lnTo>
                <a:lnTo>
                  <a:pt x="24212" y="312662"/>
                </a:lnTo>
                <a:lnTo>
                  <a:pt x="32586" y="326936"/>
                </a:lnTo>
                <a:lnTo>
                  <a:pt x="42077" y="340396"/>
                </a:lnTo>
                <a:lnTo>
                  <a:pt x="52641" y="353004"/>
                </a:lnTo>
                <a:lnTo>
                  <a:pt x="64233" y="364720"/>
                </a:lnTo>
                <a:lnTo>
                  <a:pt x="76807" y="375506"/>
                </a:lnTo>
                <a:lnTo>
                  <a:pt x="90318" y="385322"/>
                </a:lnTo>
                <a:lnTo>
                  <a:pt x="104720" y="394130"/>
                </a:lnTo>
                <a:lnTo>
                  <a:pt x="119968" y="401890"/>
                </a:lnTo>
                <a:lnTo>
                  <a:pt x="136017" y="408564"/>
                </a:lnTo>
                <a:lnTo>
                  <a:pt x="152822" y="414111"/>
                </a:lnTo>
                <a:lnTo>
                  <a:pt x="152595" y="297067"/>
                </a:lnTo>
                <a:lnTo>
                  <a:pt x="143771" y="286921"/>
                </a:lnTo>
                <a:lnTo>
                  <a:pt x="136233" y="275392"/>
                </a:lnTo>
                <a:lnTo>
                  <a:pt x="130088" y="262528"/>
                </a:lnTo>
                <a:lnTo>
                  <a:pt x="125439" y="248376"/>
                </a:lnTo>
                <a:lnTo>
                  <a:pt x="122393" y="232983"/>
                </a:lnTo>
                <a:lnTo>
                  <a:pt x="121054" y="216398"/>
                </a:lnTo>
                <a:lnTo>
                  <a:pt x="120999" y="212130"/>
                </a:lnTo>
                <a:lnTo>
                  <a:pt x="121900" y="195258"/>
                </a:lnTo>
                <a:lnTo>
                  <a:pt x="124535" y="179566"/>
                </a:lnTo>
                <a:lnTo>
                  <a:pt x="128798" y="165104"/>
                </a:lnTo>
                <a:lnTo>
                  <a:pt x="134585" y="151918"/>
                </a:lnTo>
                <a:lnTo>
                  <a:pt x="141789" y="140055"/>
                </a:lnTo>
                <a:lnTo>
                  <a:pt x="150306" y="129564"/>
                </a:lnTo>
                <a:lnTo>
                  <a:pt x="160031" y="120492"/>
                </a:lnTo>
                <a:lnTo>
                  <a:pt x="170859" y="112886"/>
                </a:lnTo>
                <a:lnTo>
                  <a:pt x="182684" y="106794"/>
                </a:lnTo>
                <a:lnTo>
                  <a:pt x="195402" y="102264"/>
                </a:lnTo>
                <a:lnTo>
                  <a:pt x="208907" y="99342"/>
                </a:lnTo>
                <a:lnTo>
                  <a:pt x="223095" y="98076"/>
                </a:lnTo>
                <a:lnTo>
                  <a:pt x="226684" y="98024"/>
                </a:lnTo>
                <a:lnTo>
                  <a:pt x="241057" y="98880"/>
                </a:lnTo>
                <a:lnTo>
                  <a:pt x="254742" y="101415"/>
                </a:lnTo>
                <a:lnTo>
                  <a:pt x="267639" y="105581"/>
                </a:lnTo>
                <a:lnTo>
                  <a:pt x="279647" y="111330"/>
                </a:lnTo>
                <a:lnTo>
                  <a:pt x="290664" y="118614"/>
                </a:lnTo>
                <a:lnTo>
                  <a:pt x="300590" y="127385"/>
                </a:lnTo>
                <a:lnTo>
                  <a:pt x="309323" y="137596"/>
                </a:lnTo>
                <a:lnTo>
                  <a:pt x="316763" y="149198"/>
                </a:lnTo>
                <a:lnTo>
                  <a:pt x="322808" y="162143"/>
                </a:lnTo>
                <a:lnTo>
                  <a:pt x="327358" y="176383"/>
                </a:lnTo>
                <a:lnTo>
                  <a:pt x="330310" y="191870"/>
                </a:lnTo>
                <a:lnTo>
                  <a:pt x="331565" y="208557"/>
                </a:lnTo>
                <a:lnTo>
                  <a:pt x="331603" y="212130"/>
                </a:lnTo>
                <a:lnTo>
                  <a:pt x="330710" y="229057"/>
                </a:lnTo>
                <a:lnTo>
                  <a:pt x="328098" y="244795"/>
                </a:lnTo>
                <a:lnTo>
                  <a:pt x="323869" y="259295"/>
                </a:lnTo>
                <a:lnTo>
                  <a:pt x="318123" y="272510"/>
                </a:lnTo>
                <a:lnTo>
                  <a:pt x="310962" y="284392"/>
                </a:lnTo>
                <a:lnTo>
                  <a:pt x="302486" y="294893"/>
                </a:lnTo>
                <a:lnTo>
                  <a:pt x="292797" y="303964"/>
                </a:lnTo>
                <a:lnTo>
                  <a:pt x="281996" y="311559"/>
                </a:lnTo>
                <a:lnTo>
                  <a:pt x="270184" y="317627"/>
                </a:lnTo>
                <a:lnTo>
                  <a:pt x="257461" y="322123"/>
                </a:lnTo>
                <a:lnTo>
                  <a:pt x="243930" y="324997"/>
                </a:lnTo>
                <a:lnTo>
                  <a:pt x="229691" y="326202"/>
                </a:lnTo>
                <a:lnTo>
                  <a:pt x="246050" y="423609"/>
                </a:lnTo>
                <a:lnTo>
                  <a:pt x="264832" y="421673"/>
                </a:lnTo>
                <a:lnTo>
                  <a:pt x="282985" y="418494"/>
                </a:lnTo>
                <a:lnTo>
                  <a:pt x="300466" y="414111"/>
                </a:lnTo>
                <a:lnTo>
                  <a:pt x="317230" y="408564"/>
                </a:lnTo>
                <a:lnTo>
                  <a:pt x="333233" y="401890"/>
                </a:lnTo>
                <a:lnTo>
                  <a:pt x="348431" y="394130"/>
                </a:lnTo>
                <a:lnTo>
                  <a:pt x="362779" y="385322"/>
                </a:lnTo>
                <a:lnTo>
                  <a:pt x="376234" y="375506"/>
                </a:lnTo>
                <a:lnTo>
                  <a:pt x="388751" y="364720"/>
                </a:lnTo>
                <a:lnTo>
                  <a:pt x="400285" y="353004"/>
                </a:lnTo>
                <a:lnTo>
                  <a:pt x="410794" y="340396"/>
                </a:lnTo>
                <a:lnTo>
                  <a:pt x="420231" y="326936"/>
                </a:lnTo>
                <a:lnTo>
                  <a:pt x="428554" y="312662"/>
                </a:lnTo>
                <a:lnTo>
                  <a:pt x="435718" y="297615"/>
                </a:lnTo>
                <a:lnTo>
                  <a:pt x="441678" y="281832"/>
                </a:lnTo>
                <a:lnTo>
                  <a:pt x="446391" y="265353"/>
                </a:lnTo>
                <a:lnTo>
                  <a:pt x="449812" y="248217"/>
                </a:lnTo>
                <a:lnTo>
                  <a:pt x="451897" y="230463"/>
                </a:lnTo>
                <a:lnTo>
                  <a:pt x="452602" y="212130"/>
                </a:lnTo>
                <a:lnTo>
                  <a:pt x="451897" y="193797"/>
                </a:lnTo>
                <a:lnTo>
                  <a:pt x="449812" y="176043"/>
                </a:lnTo>
                <a:lnTo>
                  <a:pt x="446391" y="158907"/>
                </a:lnTo>
                <a:lnTo>
                  <a:pt x="441678" y="142428"/>
                </a:lnTo>
                <a:lnTo>
                  <a:pt x="435718" y="126645"/>
                </a:lnTo>
                <a:lnTo>
                  <a:pt x="428554" y="111598"/>
                </a:lnTo>
                <a:lnTo>
                  <a:pt x="420231" y="97325"/>
                </a:lnTo>
                <a:lnTo>
                  <a:pt x="410794" y="83865"/>
                </a:lnTo>
                <a:lnTo>
                  <a:pt x="400285" y="71257"/>
                </a:lnTo>
                <a:lnTo>
                  <a:pt x="388751" y="59541"/>
                </a:lnTo>
                <a:lnTo>
                  <a:pt x="376234" y="48755"/>
                </a:lnTo>
                <a:lnTo>
                  <a:pt x="362779" y="38939"/>
                </a:lnTo>
                <a:lnTo>
                  <a:pt x="348431" y="30132"/>
                </a:lnTo>
                <a:lnTo>
                  <a:pt x="333233" y="22372"/>
                </a:lnTo>
                <a:lnTo>
                  <a:pt x="317230" y="15698"/>
                </a:lnTo>
                <a:lnTo>
                  <a:pt x="300466" y="10151"/>
                </a:lnTo>
                <a:lnTo>
                  <a:pt x="282985" y="5768"/>
                </a:lnTo>
                <a:lnTo>
                  <a:pt x="264832" y="2589"/>
                </a:lnTo>
                <a:lnTo>
                  <a:pt x="246050" y="653"/>
                </a:lnTo>
                <a:lnTo>
                  <a:pt x="226684" y="0"/>
                </a:lnTo>
                <a:lnTo>
                  <a:pt x="207313" y="653"/>
                </a:lnTo>
                <a:lnTo>
                  <a:pt x="188515" y="2589"/>
                </a:lnTo>
                <a:lnTo>
                  <a:pt x="170336" y="5768"/>
                </a:lnTo>
                <a:lnTo>
                  <a:pt x="152822" y="10151"/>
                </a:lnTo>
                <a:lnTo>
                  <a:pt x="136017" y="15698"/>
                </a:lnTo>
                <a:lnTo>
                  <a:pt x="119968" y="22372"/>
                </a:lnTo>
                <a:lnTo>
                  <a:pt x="104720" y="30132"/>
                </a:lnTo>
                <a:lnTo>
                  <a:pt x="90318" y="38939"/>
                </a:lnTo>
                <a:lnTo>
                  <a:pt x="76807" y="48755"/>
                </a:lnTo>
                <a:lnTo>
                  <a:pt x="64233" y="59541"/>
                </a:lnTo>
                <a:lnTo>
                  <a:pt x="52641" y="71257"/>
                </a:lnTo>
                <a:lnTo>
                  <a:pt x="42077" y="83865"/>
                </a:lnTo>
                <a:lnTo>
                  <a:pt x="32586" y="97325"/>
                </a:lnTo>
                <a:lnTo>
                  <a:pt x="24212" y="111598"/>
                </a:lnTo>
                <a:lnTo>
                  <a:pt x="17003" y="126645"/>
                </a:lnTo>
                <a:lnTo>
                  <a:pt x="11003" y="142428"/>
                </a:lnTo>
                <a:lnTo>
                  <a:pt x="6257" y="158907"/>
                </a:lnTo>
                <a:lnTo>
                  <a:pt x="2811" y="176043"/>
                </a:lnTo>
                <a:lnTo>
                  <a:pt x="710" y="193797"/>
                </a:lnTo>
                <a:lnTo>
                  <a:pt x="0" y="212130"/>
                </a:lnTo>
                <a:close/>
              </a:path>
              <a:path w="452602" h="424263">
                <a:moveTo>
                  <a:pt x="185740" y="318732"/>
                </a:moveTo>
                <a:lnTo>
                  <a:pt x="173685" y="313020"/>
                </a:lnTo>
                <a:lnTo>
                  <a:pt x="162602" y="305782"/>
                </a:lnTo>
                <a:lnTo>
                  <a:pt x="152595" y="297067"/>
                </a:lnTo>
                <a:lnTo>
                  <a:pt x="152822" y="414111"/>
                </a:lnTo>
                <a:lnTo>
                  <a:pt x="170336" y="418494"/>
                </a:lnTo>
                <a:lnTo>
                  <a:pt x="188515" y="421673"/>
                </a:lnTo>
                <a:lnTo>
                  <a:pt x="207313" y="423609"/>
                </a:lnTo>
                <a:lnTo>
                  <a:pt x="226684" y="424263"/>
                </a:lnTo>
                <a:lnTo>
                  <a:pt x="246050" y="423609"/>
                </a:lnTo>
                <a:lnTo>
                  <a:pt x="229691" y="326202"/>
                </a:lnTo>
                <a:lnTo>
                  <a:pt x="226684" y="326238"/>
                </a:lnTo>
                <a:lnTo>
                  <a:pt x="212345" y="325388"/>
                </a:lnTo>
                <a:lnTo>
                  <a:pt x="198661" y="322870"/>
                </a:lnTo>
                <a:lnTo>
                  <a:pt x="185740" y="318732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object 50">
            <a:extLst>
              <a:ext uri="{FF2B5EF4-FFF2-40B4-BE49-F238E27FC236}">
                <a16:creationId xmlns:a16="http://schemas.microsoft.com/office/drawing/2014/main" id="{5402665B-8614-1307-24DD-2E84D2E0EA37}"/>
              </a:ext>
            </a:extLst>
          </p:cNvPr>
          <p:cNvSpPr/>
          <p:nvPr/>
        </p:nvSpPr>
        <p:spPr>
          <a:xfrm>
            <a:off x="3144320" y="3319838"/>
            <a:ext cx="367072" cy="367744"/>
          </a:xfrm>
          <a:custGeom>
            <a:avLst/>
            <a:gdLst/>
            <a:ahLst/>
            <a:cxnLst/>
            <a:rect l="l" t="t" r="r" b="b"/>
            <a:pathLst>
              <a:path w="417374" h="418139">
                <a:moveTo>
                  <a:pt x="131826" y="414174"/>
                </a:moveTo>
                <a:lnTo>
                  <a:pt x="146086" y="416383"/>
                </a:lnTo>
                <a:lnTo>
                  <a:pt x="160868" y="417702"/>
                </a:lnTo>
                <a:lnTo>
                  <a:pt x="176141" y="418139"/>
                </a:lnTo>
                <a:lnTo>
                  <a:pt x="189846" y="417664"/>
                </a:lnTo>
                <a:lnTo>
                  <a:pt x="203276" y="416243"/>
                </a:lnTo>
                <a:lnTo>
                  <a:pt x="216386" y="413888"/>
                </a:lnTo>
                <a:lnTo>
                  <a:pt x="229132" y="410609"/>
                </a:lnTo>
                <a:lnTo>
                  <a:pt x="241466" y="406417"/>
                </a:lnTo>
                <a:lnTo>
                  <a:pt x="253345" y="401322"/>
                </a:lnTo>
                <a:lnTo>
                  <a:pt x="264724" y="395334"/>
                </a:lnTo>
                <a:lnTo>
                  <a:pt x="275555" y="388464"/>
                </a:lnTo>
                <a:lnTo>
                  <a:pt x="285796" y="380722"/>
                </a:lnTo>
                <a:lnTo>
                  <a:pt x="295399" y="372119"/>
                </a:lnTo>
                <a:lnTo>
                  <a:pt x="304031" y="362999"/>
                </a:lnTo>
                <a:lnTo>
                  <a:pt x="304031" y="412012"/>
                </a:lnTo>
                <a:lnTo>
                  <a:pt x="417374" y="412012"/>
                </a:lnTo>
                <a:lnTo>
                  <a:pt x="417374" y="0"/>
                </a:lnTo>
                <a:lnTo>
                  <a:pt x="297903" y="0"/>
                </a:lnTo>
                <a:lnTo>
                  <a:pt x="297903" y="203709"/>
                </a:lnTo>
                <a:lnTo>
                  <a:pt x="297017" y="222562"/>
                </a:lnTo>
                <a:lnTo>
                  <a:pt x="294422" y="239597"/>
                </a:lnTo>
                <a:lnTo>
                  <a:pt x="290215" y="254834"/>
                </a:lnTo>
                <a:lnTo>
                  <a:pt x="284493" y="268295"/>
                </a:lnTo>
                <a:lnTo>
                  <a:pt x="277352" y="280000"/>
                </a:lnTo>
                <a:lnTo>
                  <a:pt x="268888" y="289971"/>
                </a:lnTo>
                <a:lnTo>
                  <a:pt x="259198" y="298229"/>
                </a:lnTo>
                <a:lnTo>
                  <a:pt x="248379" y="304795"/>
                </a:lnTo>
                <a:lnTo>
                  <a:pt x="236528" y="309690"/>
                </a:lnTo>
                <a:lnTo>
                  <a:pt x="223740" y="312935"/>
                </a:lnTo>
                <a:lnTo>
                  <a:pt x="210112" y="314551"/>
                </a:lnTo>
                <a:lnTo>
                  <a:pt x="202943" y="314755"/>
                </a:lnTo>
                <a:lnTo>
                  <a:pt x="188092" y="313870"/>
                </a:lnTo>
                <a:lnTo>
                  <a:pt x="174561" y="311185"/>
                </a:lnTo>
                <a:lnTo>
                  <a:pt x="162398" y="306658"/>
                </a:lnTo>
                <a:lnTo>
                  <a:pt x="151650" y="300246"/>
                </a:lnTo>
                <a:lnTo>
                  <a:pt x="142363" y="291907"/>
                </a:lnTo>
                <a:lnTo>
                  <a:pt x="134587" y="281596"/>
                </a:lnTo>
                <a:lnTo>
                  <a:pt x="128366" y="269272"/>
                </a:lnTo>
                <a:lnTo>
                  <a:pt x="123749" y="254891"/>
                </a:lnTo>
                <a:lnTo>
                  <a:pt x="120784" y="238411"/>
                </a:lnTo>
                <a:lnTo>
                  <a:pt x="119516" y="219789"/>
                </a:lnTo>
                <a:lnTo>
                  <a:pt x="119470" y="0"/>
                </a:lnTo>
                <a:lnTo>
                  <a:pt x="0" y="0"/>
                </a:lnTo>
                <a:lnTo>
                  <a:pt x="0" y="232811"/>
                </a:lnTo>
                <a:lnTo>
                  <a:pt x="540" y="251364"/>
                </a:lnTo>
                <a:lnTo>
                  <a:pt x="2140" y="268891"/>
                </a:lnTo>
                <a:lnTo>
                  <a:pt x="4768" y="285400"/>
                </a:lnTo>
                <a:lnTo>
                  <a:pt x="8393" y="300900"/>
                </a:lnTo>
                <a:lnTo>
                  <a:pt x="12983" y="315399"/>
                </a:lnTo>
                <a:lnTo>
                  <a:pt x="18506" y="328903"/>
                </a:lnTo>
                <a:lnTo>
                  <a:pt x="24930" y="341422"/>
                </a:lnTo>
                <a:lnTo>
                  <a:pt x="40359" y="363536"/>
                </a:lnTo>
                <a:lnTo>
                  <a:pt x="59016" y="381803"/>
                </a:lnTo>
                <a:lnTo>
                  <a:pt x="80647" y="396290"/>
                </a:lnTo>
                <a:lnTo>
                  <a:pt x="105002" y="407058"/>
                </a:lnTo>
                <a:lnTo>
                  <a:pt x="118121" y="411069"/>
                </a:lnTo>
                <a:lnTo>
                  <a:pt x="131826" y="414174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object 51">
            <a:extLst>
              <a:ext uri="{FF2B5EF4-FFF2-40B4-BE49-F238E27FC236}">
                <a16:creationId xmlns:a16="http://schemas.microsoft.com/office/drawing/2014/main" id="{FA78F6E4-9E6E-9075-B8EE-CF82777D501C}"/>
              </a:ext>
            </a:extLst>
          </p:cNvPr>
          <p:cNvSpPr/>
          <p:nvPr/>
        </p:nvSpPr>
        <p:spPr>
          <a:xfrm>
            <a:off x="3560382" y="3314452"/>
            <a:ext cx="224958" cy="367742"/>
          </a:xfrm>
          <a:custGeom>
            <a:avLst/>
            <a:gdLst/>
            <a:ahLst/>
            <a:cxnLst/>
            <a:rect l="l" t="t" r="r" b="b"/>
            <a:pathLst>
              <a:path w="255786" h="418136">
                <a:moveTo>
                  <a:pt x="114109" y="60497"/>
                </a:moveTo>
                <a:lnTo>
                  <a:pt x="114109" y="6123"/>
                </a:lnTo>
                <a:lnTo>
                  <a:pt x="0" y="6123"/>
                </a:lnTo>
                <a:lnTo>
                  <a:pt x="0" y="418136"/>
                </a:lnTo>
                <a:lnTo>
                  <a:pt x="119470" y="418136"/>
                </a:lnTo>
                <a:lnTo>
                  <a:pt x="119470" y="223617"/>
                </a:lnTo>
                <a:lnTo>
                  <a:pt x="120297" y="205502"/>
                </a:lnTo>
                <a:lnTo>
                  <a:pt x="122736" y="189012"/>
                </a:lnTo>
                <a:lnTo>
                  <a:pt x="126720" y="174129"/>
                </a:lnTo>
                <a:lnTo>
                  <a:pt x="132183" y="160829"/>
                </a:lnTo>
                <a:lnTo>
                  <a:pt x="139059" y="149092"/>
                </a:lnTo>
                <a:lnTo>
                  <a:pt x="147283" y="138897"/>
                </a:lnTo>
                <a:lnTo>
                  <a:pt x="156789" y="130222"/>
                </a:lnTo>
                <a:lnTo>
                  <a:pt x="167510" y="123047"/>
                </a:lnTo>
                <a:lnTo>
                  <a:pt x="179381" y="117350"/>
                </a:lnTo>
                <a:lnTo>
                  <a:pt x="192336" y="113110"/>
                </a:lnTo>
                <a:lnTo>
                  <a:pt x="206309" y="110305"/>
                </a:lnTo>
                <a:lnTo>
                  <a:pt x="221234" y="108916"/>
                </a:lnTo>
                <a:lnTo>
                  <a:pt x="228982" y="108745"/>
                </a:lnTo>
                <a:lnTo>
                  <a:pt x="241401" y="109178"/>
                </a:lnTo>
                <a:lnTo>
                  <a:pt x="254195" y="110151"/>
                </a:lnTo>
                <a:lnTo>
                  <a:pt x="255786" y="110275"/>
                </a:lnTo>
                <a:lnTo>
                  <a:pt x="255786" y="0"/>
                </a:lnTo>
                <a:lnTo>
                  <a:pt x="240365" y="420"/>
                </a:lnTo>
                <a:lnTo>
                  <a:pt x="225556" y="1679"/>
                </a:lnTo>
                <a:lnTo>
                  <a:pt x="211376" y="3770"/>
                </a:lnTo>
                <a:lnTo>
                  <a:pt x="197844" y="6689"/>
                </a:lnTo>
                <a:lnTo>
                  <a:pt x="184977" y="10431"/>
                </a:lnTo>
                <a:lnTo>
                  <a:pt x="172793" y="14990"/>
                </a:lnTo>
                <a:lnTo>
                  <a:pt x="161311" y="20361"/>
                </a:lnTo>
                <a:lnTo>
                  <a:pt x="150549" y="26539"/>
                </a:lnTo>
                <a:lnTo>
                  <a:pt x="140523" y="33520"/>
                </a:lnTo>
                <a:lnTo>
                  <a:pt x="131254" y="41297"/>
                </a:lnTo>
                <a:lnTo>
                  <a:pt x="122758" y="49866"/>
                </a:lnTo>
                <a:lnTo>
                  <a:pt x="115053" y="59222"/>
                </a:lnTo>
                <a:lnTo>
                  <a:pt x="114109" y="60497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object 52">
            <a:extLst>
              <a:ext uri="{FF2B5EF4-FFF2-40B4-BE49-F238E27FC236}">
                <a16:creationId xmlns:a16="http://schemas.microsoft.com/office/drawing/2014/main" id="{D7DA4A5D-A136-2870-6469-F921DAA58443}"/>
              </a:ext>
            </a:extLst>
          </p:cNvPr>
          <p:cNvSpPr/>
          <p:nvPr/>
        </p:nvSpPr>
        <p:spPr>
          <a:xfrm>
            <a:off x="2395042" y="4122103"/>
            <a:ext cx="287415" cy="468722"/>
          </a:xfrm>
          <a:custGeom>
            <a:avLst/>
            <a:gdLst/>
            <a:ahLst/>
            <a:cxnLst/>
            <a:rect l="l" t="t" r="r" b="b"/>
            <a:pathLst>
              <a:path w="326801" h="532954">
                <a:moveTo>
                  <a:pt x="326801" y="0"/>
                </a:moveTo>
                <a:lnTo>
                  <a:pt x="313874" y="5510"/>
                </a:lnTo>
                <a:lnTo>
                  <a:pt x="300195" y="10079"/>
                </a:lnTo>
                <a:lnTo>
                  <a:pt x="285794" y="13686"/>
                </a:lnTo>
                <a:lnTo>
                  <a:pt x="270699" y="16309"/>
                </a:lnTo>
                <a:lnTo>
                  <a:pt x="294425" y="117254"/>
                </a:lnTo>
                <a:lnTo>
                  <a:pt x="318509" y="113407"/>
                </a:lnTo>
                <a:lnTo>
                  <a:pt x="326801" y="0"/>
                </a:lnTo>
                <a:close/>
              </a:path>
              <a:path w="326801" h="532954">
                <a:moveTo>
                  <a:pt x="386998" y="-51647"/>
                </a:moveTo>
                <a:lnTo>
                  <a:pt x="379176" y="-40933"/>
                </a:lnTo>
                <a:lnTo>
                  <a:pt x="370431" y="-31033"/>
                </a:lnTo>
                <a:lnTo>
                  <a:pt x="360792" y="-21968"/>
                </a:lnTo>
                <a:lnTo>
                  <a:pt x="350289" y="-13760"/>
                </a:lnTo>
                <a:lnTo>
                  <a:pt x="338949" y="-6430"/>
                </a:lnTo>
                <a:lnTo>
                  <a:pt x="326801" y="0"/>
                </a:lnTo>
                <a:lnTo>
                  <a:pt x="318509" y="113407"/>
                </a:lnTo>
                <a:lnTo>
                  <a:pt x="341619" y="108086"/>
                </a:lnTo>
                <a:lnTo>
                  <a:pt x="363707" y="101326"/>
                </a:lnTo>
                <a:lnTo>
                  <a:pt x="384723" y="93164"/>
                </a:lnTo>
                <a:lnTo>
                  <a:pt x="404620" y="83638"/>
                </a:lnTo>
                <a:lnTo>
                  <a:pt x="423348" y="72784"/>
                </a:lnTo>
                <a:lnTo>
                  <a:pt x="440858" y="60639"/>
                </a:lnTo>
                <a:lnTo>
                  <a:pt x="457101" y="47240"/>
                </a:lnTo>
                <a:lnTo>
                  <a:pt x="472030" y="32623"/>
                </a:lnTo>
                <a:lnTo>
                  <a:pt x="485594" y="16824"/>
                </a:lnTo>
                <a:lnTo>
                  <a:pt x="497745" y="-117"/>
                </a:lnTo>
                <a:lnTo>
                  <a:pt x="508434" y="-18167"/>
                </a:lnTo>
                <a:lnTo>
                  <a:pt x="517613" y="-37287"/>
                </a:lnTo>
                <a:lnTo>
                  <a:pt x="525233" y="-57441"/>
                </a:lnTo>
                <a:lnTo>
                  <a:pt x="531244" y="-78593"/>
                </a:lnTo>
                <a:lnTo>
                  <a:pt x="535598" y="-100705"/>
                </a:lnTo>
                <a:lnTo>
                  <a:pt x="538246" y="-123740"/>
                </a:lnTo>
                <a:lnTo>
                  <a:pt x="539140" y="-147662"/>
                </a:lnTo>
                <a:lnTo>
                  <a:pt x="538246" y="-171584"/>
                </a:lnTo>
                <a:lnTo>
                  <a:pt x="535598" y="-194619"/>
                </a:lnTo>
                <a:lnTo>
                  <a:pt x="531244" y="-216731"/>
                </a:lnTo>
                <a:lnTo>
                  <a:pt x="525233" y="-237882"/>
                </a:lnTo>
                <a:lnTo>
                  <a:pt x="517613" y="-258036"/>
                </a:lnTo>
                <a:lnTo>
                  <a:pt x="508434" y="-277156"/>
                </a:lnTo>
                <a:lnTo>
                  <a:pt x="497745" y="-295206"/>
                </a:lnTo>
                <a:lnTo>
                  <a:pt x="485594" y="-312148"/>
                </a:lnTo>
                <a:lnTo>
                  <a:pt x="472030" y="-327946"/>
                </a:lnTo>
                <a:lnTo>
                  <a:pt x="457101" y="-342563"/>
                </a:lnTo>
                <a:lnTo>
                  <a:pt x="440858" y="-355963"/>
                </a:lnTo>
                <a:lnTo>
                  <a:pt x="423348" y="-368108"/>
                </a:lnTo>
                <a:lnTo>
                  <a:pt x="404620" y="-378962"/>
                </a:lnTo>
                <a:lnTo>
                  <a:pt x="384723" y="-388488"/>
                </a:lnTo>
                <a:lnTo>
                  <a:pt x="363707" y="-396650"/>
                </a:lnTo>
                <a:lnTo>
                  <a:pt x="341619" y="-403410"/>
                </a:lnTo>
                <a:lnTo>
                  <a:pt x="318509" y="-408731"/>
                </a:lnTo>
                <a:lnTo>
                  <a:pt x="294425" y="-412578"/>
                </a:lnTo>
                <a:lnTo>
                  <a:pt x="269417" y="-414913"/>
                </a:lnTo>
                <a:lnTo>
                  <a:pt x="243532" y="-415700"/>
                </a:lnTo>
                <a:lnTo>
                  <a:pt x="0" y="-415700"/>
                </a:lnTo>
                <a:lnTo>
                  <a:pt x="0" y="120375"/>
                </a:lnTo>
                <a:lnTo>
                  <a:pt x="243532" y="120375"/>
                </a:lnTo>
                <a:lnTo>
                  <a:pt x="269417" y="119589"/>
                </a:lnTo>
                <a:lnTo>
                  <a:pt x="294425" y="117254"/>
                </a:lnTo>
                <a:lnTo>
                  <a:pt x="270699" y="16309"/>
                </a:lnTo>
                <a:lnTo>
                  <a:pt x="254938" y="17926"/>
                </a:lnTo>
                <a:lnTo>
                  <a:pt x="238540" y="18518"/>
                </a:lnTo>
                <a:lnTo>
                  <a:pt x="124063" y="18520"/>
                </a:lnTo>
                <a:lnTo>
                  <a:pt x="124063" y="-313846"/>
                </a:lnTo>
                <a:lnTo>
                  <a:pt x="237406" y="-313846"/>
                </a:lnTo>
                <a:lnTo>
                  <a:pt x="253846" y="-313325"/>
                </a:lnTo>
                <a:lnTo>
                  <a:pt x="269650" y="-311776"/>
                </a:lnTo>
                <a:lnTo>
                  <a:pt x="284792" y="-309221"/>
                </a:lnTo>
                <a:lnTo>
                  <a:pt x="299241" y="-305680"/>
                </a:lnTo>
                <a:lnTo>
                  <a:pt x="312969" y="-301175"/>
                </a:lnTo>
                <a:lnTo>
                  <a:pt x="325948" y="-295728"/>
                </a:lnTo>
                <a:lnTo>
                  <a:pt x="338150" y="-289358"/>
                </a:lnTo>
                <a:lnTo>
                  <a:pt x="349546" y="-282089"/>
                </a:lnTo>
                <a:lnTo>
                  <a:pt x="360107" y="-273940"/>
                </a:lnTo>
                <a:lnTo>
                  <a:pt x="369805" y="-264932"/>
                </a:lnTo>
                <a:lnTo>
                  <a:pt x="378611" y="-255088"/>
                </a:lnTo>
                <a:lnTo>
                  <a:pt x="386497" y="-244429"/>
                </a:lnTo>
                <a:lnTo>
                  <a:pt x="393435" y="-232975"/>
                </a:lnTo>
                <a:lnTo>
                  <a:pt x="399395" y="-220748"/>
                </a:lnTo>
                <a:lnTo>
                  <a:pt x="404350" y="-207768"/>
                </a:lnTo>
                <a:lnTo>
                  <a:pt x="408271" y="-194059"/>
                </a:lnTo>
                <a:lnTo>
                  <a:pt x="411129" y="-179639"/>
                </a:lnTo>
                <a:lnTo>
                  <a:pt x="412896" y="-164531"/>
                </a:lnTo>
                <a:lnTo>
                  <a:pt x="413543" y="-148756"/>
                </a:lnTo>
                <a:lnTo>
                  <a:pt x="413546" y="-147662"/>
                </a:lnTo>
                <a:lnTo>
                  <a:pt x="412976" y="-131842"/>
                </a:lnTo>
                <a:lnTo>
                  <a:pt x="411284" y="-116688"/>
                </a:lnTo>
                <a:lnTo>
                  <a:pt x="408499" y="-102221"/>
                </a:lnTo>
                <a:lnTo>
                  <a:pt x="404649" y="-88462"/>
                </a:lnTo>
                <a:lnTo>
                  <a:pt x="399764" y="-75433"/>
                </a:lnTo>
                <a:lnTo>
                  <a:pt x="393871" y="-63154"/>
                </a:lnTo>
                <a:lnTo>
                  <a:pt x="386998" y="-51647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bject 53">
            <a:extLst>
              <a:ext uri="{FF2B5EF4-FFF2-40B4-BE49-F238E27FC236}">
                <a16:creationId xmlns:a16="http://schemas.microsoft.com/office/drawing/2014/main" id="{310C11B2-62D2-68F6-6F25-DA280D6700DF}"/>
              </a:ext>
            </a:extLst>
          </p:cNvPr>
          <p:cNvSpPr/>
          <p:nvPr/>
        </p:nvSpPr>
        <p:spPr>
          <a:xfrm>
            <a:off x="2895293" y="3860228"/>
            <a:ext cx="224958" cy="367743"/>
          </a:xfrm>
          <a:custGeom>
            <a:avLst/>
            <a:gdLst/>
            <a:ahLst/>
            <a:cxnLst/>
            <a:rect l="l" t="t" r="r" b="b"/>
            <a:pathLst>
              <a:path w="255786" h="418137">
                <a:moveTo>
                  <a:pt x="114109" y="60498"/>
                </a:moveTo>
                <a:lnTo>
                  <a:pt x="114109" y="6123"/>
                </a:lnTo>
                <a:lnTo>
                  <a:pt x="0" y="6123"/>
                </a:lnTo>
                <a:lnTo>
                  <a:pt x="0" y="418137"/>
                </a:lnTo>
                <a:lnTo>
                  <a:pt x="119470" y="418137"/>
                </a:lnTo>
                <a:lnTo>
                  <a:pt x="119470" y="223617"/>
                </a:lnTo>
                <a:lnTo>
                  <a:pt x="120297" y="205502"/>
                </a:lnTo>
                <a:lnTo>
                  <a:pt x="122736" y="189012"/>
                </a:lnTo>
                <a:lnTo>
                  <a:pt x="126720" y="174129"/>
                </a:lnTo>
                <a:lnTo>
                  <a:pt x="132183" y="160829"/>
                </a:lnTo>
                <a:lnTo>
                  <a:pt x="139059" y="149092"/>
                </a:lnTo>
                <a:lnTo>
                  <a:pt x="147283" y="138897"/>
                </a:lnTo>
                <a:lnTo>
                  <a:pt x="156789" y="130222"/>
                </a:lnTo>
                <a:lnTo>
                  <a:pt x="167510" y="123047"/>
                </a:lnTo>
                <a:lnTo>
                  <a:pt x="179381" y="117350"/>
                </a:lnTo>
                <a:lnTo>
                  <a:pt x="192336" y="113110"/>
                </a:lnTo>
                <a:lnTo>
                  <a:pt x="206309" y="110305"/>
                </a:lnTo>
                <a:lnTo>
                  <a:pt x="221234" y="108916"/>
                </a:lnTo>
                <a:lnTo>
                  <a:pt x="228982" y="108745"/>
                </a:lnTo>
                <a:lnTo>
                  <a:pt x="241401" y="109178"/>
                </a:lnTo>
                <a:lnTo>
                  <a:pt x="254195" y="110151"/>
                </a:lnTo>
                <a:lnTo>
                  <a:pt x="255786" y="110275"/>
                </a:lnTo>
                <a:lnTo>
                  <a:pt x="255786" y="0"/>
                </a:lnTo>
                <a:lnTo>
                  <a:pt x="240366" y="420"/>
                </a:lnTo>
                <a:lnTo>
                  <a:pt x="225556" y="1679"/>
                </a:lnTo>
                <a:lnTo>
                  <a:pt x="211376" y="3770"/>
                </a:lnTo>
                <a:lnTo>
                  <a:pt x="197844" y="6689"/>
                </a:lnTo>
                <a:lnTo>
                  <a:pt x="184977" y="10431"/>
                </a:lnTo>
                <a:lnTo>
                  <a:pt x="172793" y="14990"/>
                </a:lnTo>
                <a:lnTo>
                  <a:pt x="161311" y="20361"/>
                </a:lnTo>
                <a:lnTo>
                  <a:pt x="150549" y="26540"/>
                </a:lnTo>
                <a:lnTo>
                  <a:pt x="140524" y="33520"/>
                </a:lnTo>
                <a:lnTo>
                  <a:pt x="131254" y="41298"/>
                </a:lnTo>
                <a:lnTo>
                  <a:pt x="122758" y="49867"/>
                </a:lnTo>
                <a:lnTo>
                  <a:pt x="115053" y="59222"/>
                </a:lnTo>
                <a:lnTo>
                  <a:pt x="114109" y="60498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bject 54">
            <a:extLst>
              <a:ext uri="{FF2B5EF4-FFF2-40B4-BE49-F238E27FC236}">
                <a16:creationId xmlns:a16="http://schemas.microsoft.com/office/drawing/2014/main" id="{0E19B637-4CD6-E4B5-03B9-29ABBA33BD0F}"/>
              </a:ext>
            </a:extLst>
          </p:cNvPr>
          <p:cNvSpPr/>
          <p:nvPr/>
        </p:nvSpPr>
        <p:spPr>
          <a:xfrm>
            <a:off x="3103909" y="3874130"/>
            <a:ext cx="117057" cy="154909"/>
          </a:xfrm>
          <a:custGeom>
            <a:avLst/>
            <a:gdLst/>
            <a:ahLst/>
            <a:cxnLst/>
            <a:rect l="l" t="t" r="r" b="b"/>
            <a:pathLst>
              <a:path w="133098" h="176137">
                <a:moveTo>
                  <a:pt x="132463" y="0"/>
                </a:moveTo>
                <a:lnTo>
                  <a:pt x="116929" y="6710"/>
                </a:lnTo>
                <a:lnTo>
                  <a:pt x="118703" y="160330"/>
                </a:lnTo>
                <a:lnTo>
                  <a:pt x="121936" y="145766"/>
                </a:lnTo>
                <a:lnTo>
                  <a:pt x="126761" y="132356"/>
                </a:lnTo>
                <a:lnTo>
                  <a:pt x="133098" y="120168"/>
                </a:lnTo>
                <a:lnTo>
                  <a:pt x="132463" y="0"/>
                </a:lnTo>
                <a:close/>
              </a:path>
              <a:path w="133098" h="176137">
                <a:moveTo>
                  <a:pt x="125644" y="247381"/>
                </a:moveTo>
                <a:lnTo>
                  <a:pt x="121363" y="234611"/>
                </a:lnTo>
                <a:lnTo>
                  <a:pt x="120235" y="230019"/>
                </a:lnTo>
                <a:lnTo>
                  <a:pt x="431924" y="230019"/>
                </a:lnTo>
                <a:lnTo>
                  <a:pt x="433045" y="217251"/>
                </a:lnTo>
                <a:lnTo>
                  <a:pt x="434035" y="204159"/>
                </a:lnTo>
                <a:lnTo>
                  <a:pt x="434220" y="197856"/>
                </a:lnTo>
                <a:lnTo>
                  <a:pt x="433528" y="178372"/>
                </a:lnTo>
                <a:lnTo>
                  <a:pt x="431483" y="159679"/>
                </a:lnTo>
                <a:lnTo>
                  <a:pt x="428136" y="141802"/>
                </a:lnTo>
                <a:lnTo>
                  <a:pt x="423535" y="124760"/>
                </a:lnTo>
                <a:lnTo>
                  <a:pt x="417731" y="108579"/>
                </a:lnTo>
                <a:lnTo>
                  <a:pt x="410772" y="93278"/>
                </a:lnTo>
                <a:lnTo>
                  <a:pt x="402708" y="78882"/>
                </a:lnTo>
                <a:lnTo>
                  <a:pt x="393589" y="65413"/>
                </a:lnTo>
                <a:lnTo>
                  <a:pt x="383463" y="52892"/>
                </a:lnTo>
                <a:lnTo>
                  <a:pt x="372380" y="41342"/>
                </a:lnTo>
                <a:lnTo>
                  <a:pt x="360390" y="30786"/>
                </a:lnTo>
                <a:lnTo>
                  <a:pt x="347542" y="21246"/>
                </a:lnTo>
                <a:lnTo>
                  <a:pt x="333885" y="12745"/>
                </a:lnTo>
                <a:lnTo>
                  <a:pt x="319468" y="5304"/>
                </a:lnTo>
                <a:lnTo>
                  <a:pt x="304342" y="-1052"/>
                </a:lnTo>
                <a:lnTo>
                  <a:pt x="288555" y="-6304"/>
                </a:lnTo>
                <a:lnTo>
                  <a:pt x="272157" y="-10428"/>
                </a:lnTo>
                <a:lnTo>
                  <a:pt x="255198" y="-13401"/>
                </a:lnTo>
                <a:lnTo>
                  <a:pt x="237726" y="-15201"/>
                </a:lnTo>
                <a:lnTo>
                  <a:pt x="219791" y="-15806"/>
                </a:lnTo>
                <a:lnTo>
                  <a:pt x="201195" y="-15147"/>
                </a:lnTo>
                <a:lnTo>
                  <a:pt x="183117" y="-13196"/>
                </a:lnTo>
                <a:lnTo>
                  <a:pt x="165605" y="-9994"/>
                </a:lnTo>
                <a:lnTo>
                  <a:pt x="148704" y="-5581"/>
                </a:lnTo>
                <a:lnTo>
                  <a:pt x="132463" y="0"/>
                </a:lnTo>
                <a:lnTo>
                  <a:pt x="133098" y="120168"/>
                </a:lnTo>
                <a:lnTo>
                  <a:pt x="140868" y="109270"/>
                </a:lnTo>
                <a:lnTo>
                  <a:pt x="149991" y="99729"/>
                </a:lnTo>
                <a:lnTo>
                  <a:pt x="160388" y="91615"/>
                </a:lnTo>
                <a:lnTo>
                  <a:pt x="171978" y="84993"/>
                </a:lnTo>
                <a:lnTo>
                  <a:pt x="184682" y="79933"/>
                </a:lnTo>
                <a:lnTo>
                  <a:pt x="198419" y="76502"/>
                </a:lnTo>
                <a:lnTo>
                  <a:pt x="213112" y="74767"/>
                </a:lnTo>
                <a:lnTo>
                  <a:pt x="220557" y="74557"/>
                </a:lnTo>
                <a:lnTo>
                  <a:pt x="235548" y="75471"/>
                </a:lnTo>
                <a:lnTo>
                  <a:pt x="249653" y="78160"/>
                </a:lnTo>
                <a:lnTo>
                  <a:pt x="262788" y="82542"/>
                </a:lnTo>
                <a:lnTo>
                  <a:pt x="274867" y="88538"/>
                </a:lnTo>
                <a:lnTo>
                  <a:pt x="285805" y="96066"/>
                </a:lnTo>
                <a:lnTo>
                  <a:pt x="295518" y="105045"/>
                </a:lnTo>
                <a:lnTo>
                  <a:pt x="303921" y="115394"/>
                </a:lnTo>
                <a:lnTo>
                  <a:pt x="310929" y="127034"/>
                </a:lnTo>
                <a:lnTo>
                  <a:pt x="316457" y="139883"/>
                </a:lnTo>
                <a:lnTo>
                  <a:pt x="320421" y="153860"/>
                </a:lnTo>
                <a:lnTo>
                  <a:pt x="321645" y="160330"/>
                </a:lnTo>
                <a:lnTo>
                  <a:pt x="118703" y="160330"/>
                </a:lnTo>
                <a:lnTo>
                  <a:pt x="116929" y="6710"/>
                </a:lnTo>
                <a:lnTo>
                  <a:pt x="102148" y="14508"/>
                </a:lnTo>
                <a:lnTo>
                  <a:pt x="88168" y="23353"/>
                </a:lnTo>
                <a:lnTo>
                  <a:pt x="75035" y="33205"/>
                </a:lnTo>
                <a:lnTo>
                  <a:pt x="62797" y="44022"/>
                </a:lnTo>
                <a:lnTo>
                  <a:pt x="51502" y="55763"/>
                </a:lnTo>
                <a:lnTo>
                  <a:pt x="41195" y="68389"/>
                </a:lnTo>
                <a:lnTo>
                  <a:pt x="31924" y="81858"/>
                </a:lnTo>
                <a:lnTo>
                  <a:pt x="23737" y="96129"/>
                </a:lnTo>
                <a:lnTo>
                  <a:pt x="16680" y="111162"/>
                </a:lnTo>
                <a:lnTo>
                  <a:pt x="10801" y="126916"/>
                </a:lnTo>
                <a:lnTo>
                  <a:pt x="6146" y="143350"/>
                </a:lnTo>
                <a:lnTo>
                  <a:pt x="2763" y="160423"/>
                </a:lnTo>
                <a:lnTo>
                  <a:pt x="698" y="178094"/>
                </a:lnTo>
                <a:lnTo>
                  <a:pt x="0" y="196323"/>
                </a:lnTo>
                <a:lnTo>
                  <a:pt x="689" y="214449"/>
                </a:lnTo>
                <a:lnTo>
                  <a:pt x="2737" y="232039"/>
                </a:lnTo>
                <a:lnTo>
                  <a:pt x="6110" y="249049"/>
                </a:lnTo>
                <a:lnTo>
                  <a:pt x="10776" y="265438"/>
                </a:lnTo>
                <a:lnTo>
                  <a:pt x="16704" y="281163"/>
                </a:lnTo>
                <a:lnTo>
                  <a:pt x="23861" y="296181"/>
                </a:lnTo>
                <a:lnTo>
                  <a:pt x="32215" y="310451"/>
                </a:lnTo>
                <a:lnTo>
                  <a:pt x="41734" y="323929"/>
                </a:lnTo>
                <a:lnTo>
                  <a:pt x="52385" y="336573"/>
                </a:lnTo>
                <a:lnTo>
                  <a:pt x="64137" y="348340"/>
                </a:lnTo>
                <a:lnTo>
                  <a:pt x="76957" y="359188"/>
                </a:lnTo>
                <a:lnTo>
                  <a:pt x="90814" y="369075"/>
                </a:lnTo>
                <a:lnTo>
                  <a:pt x="105674" y="377958"/>
                </a:lnTo>
                <a:lnTo>
                  <a:pt x="121507" y="385795"/>
                </a:lnTo>
                <a:lnTo>
                  <a:pt x="138279" y="392542"/>
                </a:lnTo>
                <a:lnTo>
                  <a:pt x="155958" y="398158"/>
                </a:lnTo>
                <a:lnTo>
                  <a:pt x="174513" y="402600"/>
                </a:lnTo>
                <a:lnTo>
                  <a:pt x="193911" y="405825"/>
                </a:lnTo>
                <a:lnTo>
                  <a:pt x="214120" y="407792"/>
                </a:lnTo>
                <a:lnTo>
                  <a:pt x="235108" y="408457"/>
                </a:lnTo>
                <a:lnTo>
                  <a:pt x="250362" y="408124"/>
                </a:lnTo>
                <a:lnTo>
                  <a:pt x="265123" y="407129"/>
                </a:lnTo>
                <a:lnTo>
                  <a:pt x="279385" y="405477"/>
                </a:lnTo>
                <a:lnTo>
                  <a:pt x="293145" y="403171"/>
                </a:lnTo>
                <a:lnTo>
                  <a:pt x="306396" y="400218"/>
                </a:lnTo>
                <a:lnTo>
                  <a:pt x="331359" y="392384"/>
                </a:lnTo>
                <a:lnTo>
                  <a:pt x="354236" y="382013"/>
                </a:lnTo>
                <a:lnTo>
                  <a:pt x="374990" y="369142"/>
                </a:lnTo>
                <a:lnTo>
                  <a:pt x="393584" y="353807"/>
                </a:lnTo>
                <a:lnTo>
                  <a:pt x="405118" y="341828"/>
                </a:lnTo>
                <a:lnTo>
                  <a:pt x="341557" y="272906"/>
                </a:lnTo>
                <a:lnTo>
                  <a:pt x="331678" y="281581"/>
                </a:lnTo>
                <a:lnTo>
                  <a:pt x="321474" y="289176"/>
                </a:lnTo>
                <a:lnTo>
                  <a:pt x="310863" y="295698"/>
                </a:lnTo>
                <a:lnTo>
                  <a:pt x="299761" y="301155"/>
                </a:lnTo>
                <a:lnTo>
                  <a:pt x="288085" y="305553"/>
                </a:lnTo>
                <a:lnTo>
                  <a:pt x="275753" y="308898"/>
                </a:lnTo>
                <a:lnTo>
                  <a:pt x="262681" y="311198"/>
                </a:lnTo>
                <a:lnTo>
                  <a:pt x="248786" y="312460"/>
                </a:lnTo>
                <a:lnTo>
                  <a:pt x="238171" y="312729"/>
                </a:lnTo>
                <a:lnTo>
                  <a:pt x="222017" y="312005"/>
                </a:lnTo>
                <a:lnTo>
                  <a:pt x="206810" y="309863"/>
                </a:lnTo>
                <a:lnTo>
                  <a:pt x="192602" y="306352"/>
                </a:lnTo>
                <a:lnTo>
                  <a:pt x="179448" y="301517"/>
                </a:lnTo>
                <a:lnTo>
                  <a:pt x="167401" y="295408"/>
                </a:lnTo>
                <a:lnTo>
                  <a:pt x="156514" y="288070"/>
                </a:lnTo>
                <a:lnTo>
                  <a:pt x="146842" y="279551"/>
                </a:lnTo>
                <a:lnTo>
                  <a:pt x="138437" y="269899"/>
                </a:lnTo>
                <a:lnTo>
                  <a:pt x="131353" y="259159"/>
                </a:lnTo>
                <a:lnTo>
                  <a:pt x="125644" y="247381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bject 55">
            <a:extLst>
              <a:ext uri="{FF2B5EF4-FFF2-40B4-BE49-F238E27FC236}">
                <a16:creationId xmlns:a16="http://schemas.microsoft.com/office/drawing/2014/main" id="{A51CC9F9-1322-2CAA-FAB1-EC1340C5C837}"/>
              </a:ext>
            </a:extLst>
          </p:cNvPr>
          <p:cNvSpPr/>
          <p:nvPr/>
        </p:nvSpPr>
        <p:spPr>
          <a:xfrm>
            <a:off x="3473497" y="3860229"/>
            <a:ext cx="344169" cy="373130"/>
          </a:xfrm>
          <a:custGeom>
            <a:avLst/>
            <a:gdLst/>
            <a:ahLst/>
            <a:cxnLst/>
            <a:rect l="l" t="t" r="r" b="b"/>
            <a:pathLst>
              <a:path w="391333" h="424263">
                <a:moveTo>
                  <a:pt x="391333" y="418137"/>
                </a:moveTo>
                <a:lnTo>
                  <a:pt x="391333" y="183031"/>
                </a:lnTo>
                <a:lnTo>
                  <a:pt x="390790" y="164805"/>
                </a:lnTo>
                <a:lnTo>
                  <a:pt x="389171" y="147572"/>
                </a:lnTo>
                <a:lnTo>
                  <a:pt x="386490" y="131326"/>
                </a:lnTo>
                <a:lnTo>
                  <a:pt x="382763" y="116061"/>
                </a:lnTo>
                <a:lnTo>
                  <a:pt x="378004" y="101770"/>
                </a:lnTo>
                <a:lnTo>
                  <a:pt x="372228" y="88446"/>
                </a:lnTo>
                <a:lnTo>
                  <a:pt x="365451" y="76084"/>
                </a:lnTo>
                <a:lnTo>
                  <a:pt x="348951" y="54219"/>
                </a:lnTo>
                <a:lnTo>
                  <a:pt x="328623" y="36125"/>
                </a:lnTo>
                <a:lnTo>
                  <a:pt x="304587" y="21750"/>
                </a:lnTo>
                <a:lnTo>
                  <a:pt x="291216" y="15941"/>
                </a:lnTo>
                <a:lnTo>
                  <a:pt x="276963" y="11044"/>
                </a:lnTo>
                <a:lnTo>
                  <a:pt x="261842" y="7051"/>
                </a:lnTo>
                <a:lnTo>
                  <a:pt x="245869" y="3957"/>
                </a:lnTo>
                <a:lnTo>
                  <a:pt x="229059" y="1754"/>
                </a:lnTo>
                <a:lnTo>
                  <a:pt x="211426" y="437"/>
                </a:lnTo>
                <a:lnTo>
                  <a:pt x="192985" y="0"/>
                </a:lnTo>
                <a:lnTo>
                  <a:pt x="179382" y="249"/>
                </a:lnTo>
                <a:lnTo>
                  <a:pt x="152285" y="2225"/>
                </a:lnTo>
                <a:lnTo>
                  <a:pt x="125621" y="6132"/>
                </a:lnTo>
                <a:lnTo>
                  <a:pt x="99739" y="11922"/>
                </a:lnTo>
                <a:lnTo>
                  <a:pt x="74987" y="19547"/>
                </a:lnTo>
                <a:lnTo>
                  <a:pt x="51712" y="28960"/>
                </a:lnTo>
                <a:lnTo>
                  <a:pt x="30261" y="40111"/>
                </a:lnTo>
                <a:lnTo>
                  <a:pt x="15313" y="49777"/>
                </a:lnTo>
                <a:lnTo>
                  <a:pt x="58201" y="133250"/>
                </a:lnTo>
                <a:lnTo>
                  <a:pt x="67784" y="126290"/>
                </a:lnTo>
                <a:lnTo>
                  <a:pt x="78213" y="119936"/>
                </a:lnTo>
                <a:lnTo>
                  <a:pt x="89380" y="114221"/>
                </a:lnTo>
                <a:lnTo>
                  <a:pt x="101181" y="109179"/>
                </a:lnTo>
                <a:lnTo>
                  <a:pt x="113507" y="104845"/>
                </a:lnTo>
                <a:lnTo>
                  <a:pt x="126252" y="101253"/>
                </a:lnTo>
                <a:lnTo>
                  <a:pt x="139310" y="98435"/>
                </a:lnTo>
                <a:lnTo>
                  <a:pt x="152574" y="96428"/>
                </a:lnTo>
                <a:lnTo>
                  <a:pt x="165936" y="95263"/>
                </a:lnTo>
                <a:lnTo>
                  <a:pt x="176903" y="94961"/>
                </a:lnTo>
                <a:lnTo>
                  <a:pt x="195480" y="95878"/>
                </a:lnTo>
                <a:lnTo>
                  <a:pt x="211987" y="98594"/>
                </a:lnTo>
                <a:lnTo>
                  <a:pt x="226444" y="103056"/>
                </a:lnTo>
                <a:lnTo>
                  <a:pt x="238869" y="109210"/>
                </a:lnTo>
                <a:lnTo>
                  <a:pt x="249281" y="117003"/>
                </a:lnTo>
                <a:lnTo>
                  <a:pt x="257701" y="126383"/>
                </a:lnTo>
                <a:lnTo>
                  <a:pt x="264148" y="137297"/>
                </a:lnTo>
                <a:lnTo>
                  <a:pt x="268640" y="149690"/>
                </a:lnTo>
                <a:lnTo>
                  <a:pt x="271197" y="163511"/>
                </a:lnTo>
                <a:lnTo>
                  <a:pt x="271865" y="176137"/>
                </a:lnTo>
                <a:lnTo>
                  <a:pt x="176903" y="176137"/>
                </a:lnTo>
                <a:lnTo>
                  <a:pt x="155480" y="176657"/>
                </a:lnTo>
                <a:lnTo>
                  <a:pt x="135575" y="178195"/>
                </a:lnTo>
                <a:lnTo>
                  <a:pt x="117160" y="180715"/>
                </a:lnTo>
                <a:lnTo>
                  <a:pt x="117570" y="282601"/>
                </a:lnTo>
                <a:lnTo>
                  <a:pt x="121312" y="272240"/>
                </a:lnTo>
                <a:lnTo>
                  <a:pt x="128006" y="263240"/>
                </a:lnTo>
                <a:lnTo>
                  <a:pt x="138026" y="255850"/>
                </a:lnTo>
                <a:lnTo>
                  <a:pt x="151745" y="250320"/>
                </a:lnTo>
                <a:lnTo>
                  <a:pt x="169538" y="246898"/>
                </a:lnTo>
                <a:lnTo>
                  <a:pt x="189920" y="245826"/>
                </a:lnTo>
                <a:lnTo>
                  <a:pt x="271865" y="245826"/>
                </a:lnTo>
                <a:lnTo>
                  <a:pt x="271865" y="287945"/>
                </a:lnTo>
                <a:lnTo>
                  <a:pt x="265938" y="300802"/>
                </a:lnTo>
                <a:lnTo>
                  <a:pt x="258339" y="311964"/>
                </a:lnTo>
                <a:lnTo>
                  <a:pt x="249232" y="321439"/>
                </a:lnTo>
                <a:lnTo>
                  <a:pt x="238784" y="329237"/>
                </a:lnTo>
                <a:lnTo>
                  <a:pt x="227160" y="335365"/>
                </a:lnTo>
                <a:lnTo>
                  <a:pt x="214527" y="339831"/>
                </a:lnTo>
                <a:lnTo>
                  <a:pt x="201049" y="342645"/>
                </a:lnTo>
                <a:lnTo>
                  <a:pt x="186894" y="343813"/>
                </a:lnTo>
                <a:lnTo>
                  <a:pt x="183798" y="343851"/>
                </a:lnTo>
                <a:lnTo>
                  <a:pt x="165834" y="342513"/>
                </a:lnTo>
                <a:lnTo>
                  <a:pt x="150370" y="338638"/>
                </a:lnTo>
                <a:lnTo>
                  <a:pt x="137580" y="332434"/>
                </a:lnTo>
                <a:lnTo>
                  <a:pt x="127641" y="324109"/>
                </a:lnTo>
                <a:lnTo>
                  <a:pt x="142883" y="424024"/>
                </a:lnTo>
                <a:lnTo>
                  <a:pt x="153929" y="424263"/>
                </a:lnTo>
                <a:lnTo>
                  <a:pt x="170170" y="423760"/>
                </a:lnTo>
                <a:lnTo>
                  <a:pt x="185503" y="422257"/>
                </a:lnTo>
                <a:lnTo>
                  <a:pt x="199915" y="419765"/>
                </a:lnTo>
                <a:lnTo>
                  <a:pt x="213389" y="416296"/>
                </a:lnTo>
                <a:lnTo>
                  <a:pt x="225913" y="411859"/>
                </a:lnTo>
                <a:lnTo>
                  <a:pt x="237471" y="406465"/>
                </a:lnTo>
                <a:lnTo>
                  <a:pt x="248050" y="400125"/>
                </a:lnTo>
                <a:lnTo>
                  <a:pt x="257635" y="392850"/>
                </a:lnTo>
                <a:lnTo>
                  <a:pt x="266212" y="384650"/>
                </a:lnTo>
                <a:lnTo>
                  <a:pt x="273767" y="375537"/>
                </a:lnTo>
                <a:lnTo>
                  <a:pt x="279525" y="366825"/>
                </a:lnTo>
                <a:lnTo>
                  <a:pt x="279525" y="418137"/>
                </a:lnTo>
                <a:lnTo>
                  <a:pt x="391333" y="418137"/>
                </a:lnTo>
                <a:close/>
              </a:path>
              <a:path w="391333" h="424263">
                <a:moveTo>
                  <a:pt x="516" y="287078"/>
                </a:moveTo>
                <a:lnTo>
                  <a:pt x="0" y="299434"/>
                </a:lnTo>
                <a:lnTo>
                  <a:pt x="702" y="312899"/>
                </a:lnTo>
                <a:lnTo>
                  <a:pt x="2791" y="325874"/>
                </a:lnTo>
                <a:lnTo>
                  <a:pt x="6237" y="338301"/>
                </a:lnTo>
                <a:lnTo>
                  <a:pt x="11012" y="350124"/>
                </a:lnTo>
                <a:lnTo>
                  <a:pt x="17085" y="361285"/>
                </a:lnTo>
                <a:lnTo>
                  <a:pt x="24429" y="371729"/>
                </a:lnTo>
                <a:lnTo>
                  <a:pt x="33013" y="381397"/>
                </a:lnTo>
                <a:lnTo>
                  <a:pt x="42810" y="390233"/>
                </a:lnTo>
                <a:lnTo>
                  <a:pt x="53789" y="398181"/>
                </a:lnTo>
                <a:lnTo>
                  <a:pt x="65923" y="405183"/>
                </a:lnTo>
                <a:lnTo>
                  <a:pt x="79181" y="411183"/>
                </a:lnTo>
                <a:lnTo>
                  <a:pt x="93535" y="416124"/>
                </a:lnTo>
                <a:lnTo>
                  <a:pt x="108957" y="419949"/>
                </a:lnTo>
                <a:lnTo>
                  <a:pt x="125416" y="422601"/>
                </a:lnTo>
                <a:lnTo>
                  <a:pt x="142883" y="424024"/>
                </a:lnTo>
                <a:lnTo>
                  <a:pt x="127641" y="324109"/>
                </a:lnTo>
                <a:lnTo>
                  <a:pt x="120729" y="313872"/>
                </a:lnTo>
                <a:lnTo>
                  <a:pt x="117020" y="301930"/>
                </a:lnTo>
                <a:lnTo>
                  <a:pt x="116405" y="294073"/>
                </a:lnTo>
                <a:lnTo>
                  <a:pt x="117570" y="282601"/>
                </a:lnTo>
                <a:lnTo>
                  <a:pt x="117160" y="180715"/>
                </a:lnTo>
                <a:lnTo>
                  <a:pt x="100207" y="184182"/>
                </a:lnTo>
                <a:lnTo>
                  <a:pt x="84686" y="188563"/>
                </a:lnTo>
                <a:lnTo>
                  <a:pt x="70572" y="193822"/>
                </a:lnTo>
                <a:lnTo>
                  <a:pt x="57834" y="199925"/>
                </a:lnTo>
                <a:lnTo>
                  <a:pt x="46445" y="206836"/>
                </a:lnTo>
                <a:lnTo>
                  <a:pt x="36377" y="214522"/>
                </a:lnTo>
                <a:lnTo>
                  <a:pt x="27601" y="222946"/>
                </a:lnTo>
                <a:lnTo>
                  <a:pt x="20090" y="232076"/>
                </a:lnTo>
                <a:lnTo>
                  <a:pt x="13815" y="241875"/>
                </a:lnTo>
                <a:lnTo>
                  <a:pt x="8748" y="252310"/>
                </a:lnTo>
                <a:lnTo>
                  <a:pt x="4862" y="263345"/>
                </a:lnTo>
                <a:lnTo>
                  <a:pt x="2127" y="274946"/>
                </a:lnTo>
                <a:lnTo>
                  <a:pt x="516" y="287078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bject 56">
            <a:extLst>
              <a:ext uri="{FF2B5EF4-FFF2-40B4-BE49-F238E27FC236}">
                <a16:creationId xmlns:a16="http://schemas.microsoft.com/office/drawing/2014/main" id="{1E6F6C62-3A0D-930D-4B78-CCB5F8A572BB}"/>
              </a:ext>
            </a:extLst>
          </p:cNvPr>
          <p:cNvSpPr/>
          <p:nvPr/>
        </p:nvSpPr>
        <p:spPr>
          <a:xfrm>
            <a:off x="3863962" y="3860228"/>
            <a:ext cx="612233" cy="367743"/>
          </a:xfrm>
          <a:custGeom>
            <a:avLst/>
            <a:gdLst/>
            <a:ahLst/>
            <a:cxnLst/>
            <a:rect l="l" t="t" r="r" b="b"/>
            <a:pathLst>
              <a:path w="696132" h="418137">
                <a:moveTo>
                  <a:pt x="132529" y="35874"/>
                </a:moveTo>
                <a:lnTo>
                  <a:pt x="123087" y="44175"/>
                </a:lnTo>
                <a:lnTo>
                  <a:pt x="114362" y="53314"/>
                </a:lnTo>
                <a:lnTo>
                  <a:pt x="114109" y="53604"/>
                </a:lnTo>
                <a:lnTo>
                  <a:pt x="114109" y="6123"/>
                </a:lnTo>
                <a:lnTo>
                  <a:pt x="0" y="6123"/>
                </a:lnTo>
                <a:lnTo>
                  <a:pt x="0" y="418137"/>
                </a:lnTo>
                <a:lnTo>
                  <a:pt x="119470" y="418137"/>
                </a:lnTo>
                <a:lnTo>
                  <a:pt x="119470" y="211363"/>
                </a:lnTo>
                <a:lnTo>
                  <a:pt x="120369" y="192420"/>
                </a:lnTo>
                <a:lnTo>
                  <a:pt x="123003" y="175363"/>
                </a:lnTo>
                <a:lnTo>
                  <a:pt x="127273" y="160173"/>
                </a:lnTo>
                <a:lnTo>
                  <a:pt x="133081" y="146827"/>
                </a:lnTo>
                <a:lnTo>
                  <a:pt x="140329" y="135308"/>
                </a:lnTo>
                <a:lnTo>
                  <a:pt x="148921" y="125593"/>
                </a:lnTo>
                <a:lnTo>
                  <a:pt x="158757" y="117663"/>
                </a:lnTo>
                <a:lnTo>
                  <a:pt x="169741" y="111499"/>
                </a:lnTo>
                <a:lnTo>
                  <a:pt x="181774" y="107079"/>
                </a:lnTo>
                <a:lnTo>
                  <a:pt x="194759" y="104383"/>
                </a:lnTo>
                <a:lnTo>
                  <a:pt x="208598" y="103391"/>
                </a:lnTo>
                <a:lnTo>
                  <a:pt x="209837" y="103385"/>
                </a:lnTo>
                <a:lnTo>
                  <a:pt x="224366" y="104343"/>
                </a:lnTo>
                <a:lnTo>
                  <a:pt x="237519" y="107241"/>
                </a:lnTo>
                <a:lnTo>
                  <a:pt x="249250" y="112111"/>
                </a:lnTo>
                <a:lnTo>
                  <a:pt x="259517" y="118988"/>
                </a:lnTo>
                <a:lnTo>
                  <a:pt x="268276" y="127906"/>
                </a:lnTo>
                <a:lnTo>
                  <a:pt x="275483" y="138899"/>
                </a:lnTo>
                <a:lnTo>
                  <a:pt x="281095" y="152000"/>
                </a:lnTo>
                <a:lnTo>
                  <a:pt x="285068" y="167244"/>
                </a:lnTo>
                <a:lnTo>
                  <a:pt x="287358" y="184665"/>
                </a:lnTo>
                <a:lnTo>
                  <a:pt x="287949" y="200642"/>
                </a:lnTo>
                <a:lnTo>
                  <a:pt x="287949" y="418137"/>
                </a:lnTo>
                <a:lnTo>
                  <a:pt x="407419" y="418137"/>
                </a:lnTo>
                <a:lnTo>
                  <a:pt x="407419" y="211363"/>
                </a:lnTo>
                <a:lnTo>
                  <a:pt x="408313" y="192483"/>
                </a:lnTo>
                <a:lnTo>
                  <a:pt x="410933" y="175476"/>
                </a:lnTo>
                <a:lnTo>
                  <a:pt x="415184" y="160321"/>
                </a:lnTo>
                <a:lnTo>
                  <a:pt x="420974" y="147000"/>
                </a:lnTo>
                <a:lnTo>
                  <a:pt x="428209" y="135492"/>
                </a:lnTo>
                <a:lnTo>
                  <a:pt x="436796" y="125777"/>
                </a:lnTo>
                <a:lnTo>
                  <a:pt x="446642" y="117835"/>
                </a:lnTo>
                <a:lnTo>
                  <a:pt x="457653" y="111646"/>
                </a:lnTo>
                <a:lnTo>
                  <a:pt x="469735" y="107191"/>
                </a:lnTo>
                <a:lnTo>
                  <a:pt x="482796" y="104448"/>
                </a:lnTo>
                <a:lnTo>
                  <a:pt x="496742" y="103398"/>
                </a:lnTo>
                <a:lnTo>
                  <a:pt x="498549" y="103385"/>
                </a:lnTo>
                <a:lnTo>
                  <a:pt x="512702" y="104343"/>
                </a:lnTo>
                <a:lnTo>
                  <a:pt x="525638" y="107240"/>
                </a:lnTo>
                <a:lnTo>
                  <a:pt x="537287" y="112110"/>
                </a:lnTo>
                <a:lnTo>
                  <a:pt x="547574" y="118987"/>
                </a:lnTo>
                <a:lnTo>
                  <a:pt x="556427" y="127905"/>
                </a:lnTo>
                <a:lnTo>
                  <a:pt x="563773" y="138897"/>
                </a:lnTo>
                <a:lnTo>
                  <a:pt x="569540" y="151998"/>
                </a:lnTo>
                <a:lnTo>
                  <a:pt x="573655" y="167242"/>
                </a:lnTo>
                <a:lnTo>
                  <a:pt x="576045" y="184662"/>
                </a:lnTo>
                <a:lnTo>
                  <a:pt x="576666" y="200642"/>
                </a:lnTo>
                <a:lnTo>
                  <a:pt x="576666" y="418137"/>
                </a:lnTo>
                <a:lnTo>
                  <a:pt x="696132" y="418137"/>
                </a:lnTo>
                <a:lnTo>
                  <a:pt x="696132" y="182265"/>
                </a:lnTo>
                <a:lnTo>
                  <a:pt x="695585" y="163525"/>
                </a:lnTo>
                <a:lnTo>
                  <a:pt x="693965" y="145859"/>
                </a:lnTo>
                <a:lnTo>
                  <a:pt x="691307" y="129255"/>
                </a:lnTo>
                <a:lnTo>
                  <a:pt x="687646" y="113705"/>
                </a:lnTo>
                <a:lnTo>
                  <a:pt x="683016" y="99198"/>
                </a:lnTo>
                <a:lnTo>
                  <a:pt x="677452" y="85724"/>
                </a:lnTo>
                <a:lnTo>
                  <a:pt x="670987" y="73274"/>
                </a:lnTo>
                <a:lnTo>
                  <a:pt x="655497" y="51406"/>
                </a:lnTo>
                <a:lnTo>
                  <a:pt x="636821" y="33514"/>
                </a:lnTo>
                <a:lnTo>
                  <a:pt x="615234" y="19519"/>
                </a:lnTo>
                <a:lnTo>
                  <a:pt x="591012" y="9343"/>
                </a:lnTo>
                <a:lnTo>
                  <a:pt x="564432" y="2907"/>
                </a:lnTo>
                <a:lnTo>
                  <a:pt x="550344" y="1066"/>
                </a:lnTo>
                <a:lnTo>
                  <a:pt x="535769" y="131"/>
                </a:lnTo>
                <a:lnTo>
                  <a:pt x="527651" y="0"/>
                </a:lnTo>
                <a:lnTo>
                  <a:pt x="513324" y="455"/>
                </a:lnTo>
                <a:lnTo>
                  <a:pt x="499337" y="1806"/>
                </a:lnTo>
                <a:lnTo>
                  <a:pt x="472524" y="7097"/>
                </a:lnTo>
                <a:lnTo>
                  <a:pt x="447492" y="15682"/>
                </a:lnTo>
                <a:lnTo>
                  <a:pt x="424518" y="27371"/>
                </a:lnTo>
                <a:lnTo>
                  <a:pt x="403878" y="41972"/>
                </a:lnTo>
                <a:lnTo>
                  <a:pt x="385851" y="59296"/>
                </a:lnTo>
                <a:lnTo>
                  <a:pt x="379083" y="67392"/>
                </a:lnTo>
                <a:lnTo>
                  <a:pt x="371345" y="56505"/>
                </a:lnTo>
                <a:lnTo>
                  <a:pt x="362807" y="46585"/>
                </a:lnTo>
                <a:lnTo>
                  <a:pt x="353509" y="37630"/>
                </a:lnTo>
                <a:lnTo>
                  <a:pt x="343493" y="29637"/>
                </a:lnTo>
                <a:lnTo>
                  <a:pt x="332798" y="22603"/>
                </a:lnTo>
                <a:lnTo>
                  <a:pt x="321467" y="16526"/>
                </a:lnTo>
                <a:lnTo>
                  <a:pt x="309538" y="11403"/>
                </a:lnTo>
                <a:lnTo>
                  <a:pt x="297054" y="7231"/>
                </a:lnTo>
                <a:lnTo>
                  <a:pt x="284054" y="4008"/>
                </a:lnTo>
                <a:lnTo>
                  <a:pt x="270580" y="1731"/>
                </a:lnTo>
                <a:lnTo>
                  <a:pt x="256671" y="396"/>
                </a:lnTo>
                <a:lnTo>
                  <a:pt x="243532" y="0"/>
                </a:lnTo>
                <a:lnTo>
                  <a:pt x="229337" y="452"/>
                </a:lnTo>
                <a:lnTo>
                  <a:pt x="215519" y="1803"/>
                </a:lnTo>
                <a:lnTo>
                  <a:pt x="202117" y="4047"/>
                </a:lnTo>
                <a:lnTo>
                  <a:pt x="189167" y="7177"/>
                </a:lnTo>
                <a:lnTo>
                  <a:pt x="176708" y="11186"/>
                </a:lnTo>
                <a:lnTo>
                  <a:pt x="164776" y="16067"/>
                </a:lnTo>
                <a:lnTo>
                  <a:pt x="153411" y="21813"/>
                </a:lnTo>
                <a:lnTo>
                  <a:pt x="142649" y="28418"/>
                </a:lnTo>
                <a:lnTo>
                  <a:pt x="132529" y="35874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object 57">
            <a:extLst>
              <a:ext uri="{FF2B5EF4-FFF2-40B4-BE49-F238E27FC236}">
                <a16:creationId xmlns:a16="http://schemas.microsoft.com/office/drawing/2014/main" id="{068D2885-60FC-F97A-31DE-59EBE4DC1836}"/>
              </a:ext>
            </a:extLst>
          </p:cNvPr>
          <p:cNvSpPr/>
          <p:nvPr/>
        </p:nvSpPr>
        <p:spPr>
          <a:xfrm>
            <a:off x="2401406" y="4427503"/>
            <a:ext cx="208419" cy="127030"/>
          </a:xfrm>
          <a:custGeom>
            <a:avLst/>
            <a:gdLst/>
            <a:ahLst/>
            <a:cxnLst/>
            <a:rect l="l" t="t" r="r" b="b"/>
            <a:pathLst>
              <a:path w="236980" h="144438">
                <a:moveTo>
                  <a:pt x="236980" y="0"/>
                </a:moveTo>
                <a:lnTo>
                  <a:pt x="219132" y="0"/>
                </a:lnTo>
                <a:lnTo>
                  <a:pt x="173274" y="122745"/>
                </a:lnTo>
                <a:lnTo>
                  <a:pt x="127140" y="0"/>
                </a:lnTo>
                <a:lnTo>
                  <a:pt x="110390" y="0"/>
                </a:lnTo>
                <a:lnTo>
                  <a:pt x="63982" y="122745"/>
                </a:lnTo>
                <a:lnTo>
                  <a:pt x="18672" y="0"/>
                </a:lnTo>
                <a:lnTo>
                  <a:pt x="0" y="0"/>
                </a:lnTo>
                <a:lnTo>
                  <a:pt x="54371" y="144438"/>
                </a:lnTo>
                <a:lnTo>
                  <a:pt x="72769" y="144438"/>
                </a:lnTo>
                <a:lnTo>
                  <a:pt x="118353" y="26085"/>
                </a:lnTo>
                <a:lnTo>
                  <a:pt x="163936" y="144438"/>
                </a:lnTo>
                <a:lnTo>
                  <a:pt x="182336" y="144438"/>
                </a:lnTo>
                <a:lnTo>
                  <a:pt x="236980" y="0"/>
                </a:lnTo>
                <a:close/>
              </a:path>
            </a:pathLst>
          </a:custGeom>
          <a:solidFill>
            <a:srgbClr val="94C21B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object 58">
            <a:extLst>
              <a:ext uri="{FF2B5EF4-FFF2-40B4-BE49-F238E27FC236}">
                <a16:creationId xmlns:a16="http://schemas.microsoft.com/office/drawing/2014/main" id="{F392EA9B-11CD-D8A5-2B38-7789F6148D6A}"/>
              </a:ext>
            </a:extLst>
          </p:cNvPr>
          <p:cNvSpPr/>
          <p:nvPr/>
        </p:nvSpPr>
        <p:spPr>
          <a:xfrm>
            <a:off x="2615645" y="4375337"/>
            <a:ext cx="21010" cy="179196"/>
          </a:xfrm>
          <a:custGeom>
            <a:avLst/>
            <a:gdLst/>
            <a:ahLst/>
            <a:cxnLst/>
            <a:rect l="l" t="t" r="r" b="b"/>
            <a:pathLst>
              <a:path w="23889" h="203752">
                <a:moveTo>
                  <a:pt x="4395" y="59314"/>
                </a:moveTo>
                <a:lnTo>
                  <a:pt x="4395" y="203752"/>
                </a:lnTo>
                <a:lnTo>
                  <a:pt x="23889" y="203752"/>
                </a:lnTo>
                <a:lnTo>
                  <a:pt x="23889" y="59314"/>
                </a:lnTo>
                <a:lnTo>
                  <a:pt x="4395" y="59314"/>
                </a:lnTo>
                <a:close/>
              </a:path>
              <a:path w="23889" h="203752">
                <a:moveTo>
                  <a:pt x="0" y="13731"/>
                </a:moveTo>
                <a:lnTo>
                  <a:pt x="0" y="21416"/>
                </a:lnTo>
                <a:lnTo>
                  <a:pt x="6314" y="27734"/>
                </a:lnTo>
                <a:lnTo>
                  <a:pt x="22518" y="27734"/>
                </a:lnTo>
                <a:lnTo>
                  <a:pt x="28558" y="21416"/>
                </a:lnTo>
                <a:lnTo>
                  <a:pt x="28558" y="6041"/>
                </a:lnTo>
                <a:lnTo>
                  <a:pt x="22244" y="0"/>
                </a:lnTo>
                <a:lnTo>
                  <a:pt x="6314" y="0"/>
                </a:lnTo>
                <a:lnTo>
                  <a:pt x="0" y="6314"/>
                </a:lnTo>
                <a:lnTo>
                  <a:pt x="0" y="13731"/>
                </a:lnTo>
                <a:close/>
              </a:path>
            </a:pathLst>
          </a:custGeom>
          <a:solidFill>
            <a:srgbClr val="94C21B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object 59">
            <a:extLst>
              <a:ext uri="{FF2B5EF4-FFF2-40B4-BE49-F238E27FC236}">
                <a16:creationId xmlns:a16="http://schemas.microsoft.com/office/drawing/2014/main" id="{BA5C1413-E435-53C1-66B9-94FCD7759340}"/>
              </a:ext>
            </a:extLst>
          </p:cNvPr>
          <p:cNvSpPr/>
          <p:nvPr/>
        </p:nvSpPr>
        <p:spPr>
          <a:xfrm>
            <a:off x="2648515" y="4399730"/>
            <a:ext cx="86701" cy="156010"/>
          </a:xfrm>
          <a:custGeom>
            <a:avLst/>
            <a:gdLst/>
            <a:ahLst/>
            <a:cxnLst/>
            <a:rect l="l" t="t" r="r" b="b"/>
            <a:pathLst>
              <a:path w="98582" h="177389">
                <a:moveTo>
                  <a:pt x="98582" y="167231"/>
                </a:moveTo>
                <a:lnTo>
                  <a:pt x="91718" y="153226"/>
                </a:lnTo>
                <a:lnTo>
                  <a:pt x="86224" y="158169"/>
                </a:lnTo>
                <a:lnTo>
                  <a:pt x="78261" y="160639"/>
                </a:lnTo>
                <a:lnTo>
                  <a:pt x="70298" y="160639"/>
                </a:lnTo>
                <a:lnTo>
                  <a:pt x="56080" y="157286"/>
                </a:lnTo>
                <a:lnTo>
                  <a:pt x="47655" y="147507"/>
                </a:lnTo>
                <a:lnTo>
                  <a:pt x="45309" y="134280"/>
                </a:lnTo>
                <a:lnTo>
                  <a:pt x="45309" y="48052"/>
                </a:lnTo>
                <a:lnTo>
                  <a:pt x="89244" y="48052"/>
                </a:lnTo>
                <a:lnTo>
                  <a:pt x="89244" y="31579"/>
                </a:lnTo>
                <a:lnTo>
                  <a:pt x="45309" y="31579"/>
                </a:lnTo>
                <a:lnTo>
                  <a:pt x="45309" y="0"/>
                </a:lnTo>
                <a:lnTo>
                  <a:pt x="25812" y="0"/>
                </a:lnTo>
                <a:lnTo>
                  <a:pt x="25812" y="31579"/>
                </a:lnTo>
                <a:lnTo>
                  <a:pt x="0" y="31579"/>
                </a:lnTo>
                <a:lnTo>
                  <a:pt x="0" y="48052"/>
                </a:lnTo>
                <a:lnTo>
                  <a:pt x="25812" y="48052"/>
                </a:lnTo>
                <a:lnTo>
                  <a:pt x="25812" y="135378"/>
                </a:lnTo>
                <a:lnTo>
                  <a:pt x="27840" y="150830"/>
                </a:lnTo>
                <a:lnTo>
                  <a:pt x="33805" y="162976"/>
                </a:lnTo>
                <a:lnTo>
                  <a:pt x="43533" y="171577"/>
                </a:lnTo>
                <a:lnTo>
                  <a:pt x="56849" y="176395"/>
                </a:lnTo>
                <a:lnTo>
                  <a:pt x="68101" y="177389"/>
                </a:lnTo>
                <a:lnTo>
                  <a:pt x="81325" y="175828"/>
                </a:lnTo>
                <a:lnTo>
                  <a:pt x="93282" y="171077"/>
                </a:lnTo>
                <a:lnTo>
                  <a:pt x="98582" y="167231"/>
                </a:lnTo>
                <a:close/>
              </a:path>
            </a:pathLst>
          </a:custGeom>
          <a:solidFill>
            <a:srgbClr val="94C21B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object 60">
            <a:extLst>
              <a:ext uri="{FF2B5EF4-FFF2-40B4-BE49-F238E27FC236}">
                <a16:creationId xmlns:a16="http://schemas.microsoft.com/office/drawing/2014/main" id="{3A499813-2BC4-D64F-4630-F2DC5BCA8D59}"/>
              </a:ext>
            </a:extLst>
          </p:cNvPr>
          <p:cNvSpPr/>
          <p:nvPr/>
        </p:nvSpPr>
        <p:spPr>
          <a:xfrm>
            <a:off x="2750215" y="4375337"/>
            <a:ext cx="116886" cy="179196"/>
          </a:xfrm>
          <a:custGeom>
            <a:avLst/>
            <a:gdLst/>
            <a:ahLst/>
            <a:cxnLst/>
            <a:rect l="l" t="t" r="r" b="b"/>
            <a:pathLst>
              <a:path w="132904" h="203752">
                <a:moveTo>
                  <a:pt x="0" y="0"/>
                </a:moveTo>
                <a:lnTo>
                  <a:pt x="0" y="203752"/>
                </a:lnTo>
                <a:lnTo>
                  <a:pt x="19494" y="203752"/>
                </a:lnTo>
                <a:lnTo>
                  <a:pt x="19494" y="127962"/>
                </a:lnTo>
                <a:lnTo>
                  <a:pt x="21240" y="111965"/>
                </a:lnTo>
                <a:lnTo>
                  <a:pt x="26307" y="98663"/>
                </a:lnTo>
                <a:lnTo>
                  <a:pt x="34440" y="88232"/>
                </a:lnTo>
                <a:lnTo>
                  <a:pt x="45383" y="80848"/>
                </a:lnTo>
                <a:lnTo>
                  <a:pt x="58881" y="76687"/>
                </a:lnTo>
                <a:lnTo>
                  <a:pt x="70020" y="75787"/>
                </a:lnTo>
                <a:lnTo>
                  <a:pt x="85113" y="77668"/>
                </a:lnTo>
                <a:lnTo>
                  <a:pt x="97211" y="83287"/>
                </a:lnTo>
                <a:lnTo>
                  <a:pt x="106101" y="92603"/>
                </a:lnTo>
                <a:lnTo>
                  <a:pt x="111570" y="105576"/>
                </a:lnTo>
                <a:lnTo>
                  <a:pt x="113407" y="121921"/>
                </a:lnTo>
                <a:lnTo>
                  <a:pt x="113407" y="203752"/>
                </a:lnTo>
                <a:lnTo>
                  <a:pt x="132904" y="203752"/>
                </a:lnTo>
                <a:lnTo>
                  <a:pt x="132904" y="119998"/>
                </a:lnTo>
                <a:lnTo>
                  <a:pt x="131353" y="102945"/>
                </a:lnTo>
                <a:lnTo>
                  <a:pt x="126872" y="88665"/>
                </a:lnTo>
                <a:lnTo>
                  <a:pt x="119718" y="77142"/>
                </a:lnTo>
                <a:lnTo>
                  <a:pt x="110150" y="68361"/>
                </a:lnTo>
                <a:lnTo>
                  <a:pt x="98426" y="62305"/>
                </a:lnTo>
                <a:lnTo>
                  <a:pt x="84802" y="58958"/>
                </a:lnTo>
                <a:lnTo>
                  <a:pt x="73591" y="58215"/>
                </a:lnTo>
                <a:lnTo>
                  <a:pt x="58877" y="59476"/>
                </a:lnTo>
                <a:lnTo>
                  <a:pt x="45785" y="63165"/>
                </a:lnTo>
                <a:lnTo>
                  <a:pt x="34472" y="69144"/>
                </a:lnTo>
                <a:lnTo>
                  <a:pt x="25090" y="77274"/>
                </a:lnTo>
                <a:lnTo>
                  <a:pt x="19494" y="84575"/>
                </a:lnTo>
                <a:lnTo>
                  <a:pt x="19494" y="0"/>
                </a:lnTo>
                <a:lnTo>
                  <a:pt x="0" y="0"/>
                </a:lnTo>
                <a:close/>
              </a:path>
            </a:pathLst>
          </a:custGeom>
          <a:solidFill>
            <a:srgbClr val="94C21B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object 61">
            <a:extLst>
              <a:ext uri="{FF2B5EF4-FFF2-40B4-BE49-F238E27FC236}">
                <a16:creationId xmlns:a16="http://schemas.microsoft.com/office/drawing/2014/main" id="{56B0915F-7EEA-AF57-C90A-A3EEF07B9B2E}"/>
              </a:ext>
            </a:extLst>
          </p:cNvPr>
          <p:cNvSpPr/>
          <p:nvPr/>
        </p:nvSpPr>
        <p:spPr>
          <a:xfrm>
            <a:off x="2934746" y="4488603"/>
            <a:ext cx="133553" cy="132827"/>
          </a:xfrm>
          <a:custGeom>
            <a:avLst/>
            <a:gdLst/>
            <a:ahLst/>
            <a:cxnLst/>
            <a:rect l="l" t="t" r="r" b="b"/>
            <a:pathLst>
              <a:path w="151855" h="151029">
                <a:moveTo>
                  <a:pt x="76888" y="0"/>
                </a:moveTo>
                <a:lnTo>
                  <a:pt x="62611" y="33774"/>
                </a:lnTo>
                <a:lnTo>
                  <a:pt x="151855" y="33774"/>
                </a:lnTo>
                <a:lnTo>
                  <a:pt x="137850" y="0"/>
                </a:lnTo>
                <a:lnTo>
                  <a:pt x="76888" y="0"/>
                </a:lnTo>
                <a:close/>
              </a:path>
              <a:path w="151855" h="151029">
                <a:moveTo>
                  <a:pt x="62611" y="33774"/>
                </a:moveTo>
                <a:lnTo>
                  <a:pt x="76888" y="0"/>
                </a:lnTo>
                <a:lnTo>
                  <a:pt x="107369" y="-73591"/>
                </a:lnTo>
                <a:lnTo>
                  <a:pt x="137850" y="0"/>
                </a:lnTo>
                <a:lnTo>
                  <a:pt x="151855" y="33774"/>
                </a:lnTo>
                <a:lnTo>
                  <a:pt x="168879" y="74965"/>
                </a:lnTo>
                <a:lnTo>
                  <a:pt x="215563" y="74965"/>
                </a:lnTo>
                <a:lnTo>
                  <a:pt x="129613" y="-117255"/>
                </a:lnTo>
                <a:lnTo>
                  <a:pt x="85675" y="-117255"/>
                </a:lnTo>
                <a:lnTo>
                  <a:pt x="0" y="74965"/>
                </a:lnTo>
                <a:lnTo>
                  <a:pt x="45586" y="74965"/>
                </a:lnTo>
                <a:lnTo>
                  <a:pt x="62611" y="33774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object 62">
            <a:extLst>
              <a:ext uri="{FF2B5EF4-FFF2-40B4-BE49-F238E27FC236}">
                <a16:creationId xmlns:a16="http://schemas.microsoft.com/office/drawing/2014/main" id="{740E9095-7088-1F81-8706-9951A7D3C01B}"/>
              </a:ext>
            </a:extLst>
          </p:cNvPr>
          <p:cNvSpPr/>
          <p:nvPr/>
        </p:nvSpPr>
        <p:spPr>
          <a:xfrm>
            <a:off x="3106394" y="4373403"/>
            <a:ext cx="99017" cy="181130"/>
          </a:xfrm>
          <a:custGeom>
            <a:avLst/>
            <a:gdLst/>
            <a:ahLst/>
            <a:cxnLst/>
            <a:rect l="l" t="t" r="r" b="b"/>
            <a:pathLst>
              <a:path w="112586" h="205952">
                <a:moveTo>
                  <a:pt x="0" y="61513"/>
                </a:moveTo>
                <a:lnTo>
                  <a:pt x="0" y="94463"/>
                </a:lnTo>
                <a:lnTo>
                  <a:pt x="22791" y="94463"/>
                </a:lnTo>
                <a:lnTo>
                  <a:pt x="22791" y="205952"/>
                </a:lnTo>
                <a:lnTo>
                  <a:pt x="65632" y="205952"/>
                </a:lnTo>
                <a:lnTo>
                  <a:pt x="65632" y="94463"/>
                </a:lnTo>
                <a:lnTo>
                  <a:pt x="102428" y="94463"/>
                </a:lnTo>
                <a:lnTo>
                  <a:pt x="102428" y="61513"/>
                </a:lnTo>
                <a:lnTo>
                  <a:pt x="64533" y="61513"/>
                </a:lnTo>
                <a:lnTo>
                  <a:pt x="64533" y="55195"/>
                </a:lnTo>
                <a:lnTo>
                  <a:pt x="68401" y="40416"/>
                </a:lnTo>
                <a:lnTo>
                  <a:pt x="79634" y="34092"/>
                </a:lnTo>
                <a:lnTo>
                  <a:pt x="84028" y="33779"/>
                </a:lnTo>
                <a:lnTo>
                  <a:pt x="90619" y="33779"/>
                </a:lnTo>
                <a:lnTo>
                  <a:pt x="96659" y="35700"/>
                </a:lnTo>
                <a:lnTo>
                  <a:pt x="101329" y="38995"/>
                </a:lnTo>
                <a:lnTo>
                  <a:pt x="112586" y="7966"/>
                </a:lnTo>
                <a:lnTo>
                  <a:pt x="101850" y="3006"/>
                </a:lnTo>
                <a:lnTo>
                  <a:pt x="88805" y="452"/>
                </a:lnTo>
                <a:lnTo>
                  <a:pt x="79909" y="0"/>
                </a:lnTo>
                <a:lnTo>
                  <a:pt x="63502" y="1629"/>
                </a:lnTo>
                <a:lnTo>
                  <a:pt x="49730" y="6352"/>
                </a:lnTo>
                <a:lnTo>
                  <a:pt x="38686" y="13916"/>
                </a:lnTo>
                <a:lnTo>
                  <a:pt x="30467" y="24071"/>
                </a:lnTo>
                <a:lnTo>
                  <a:pt x="25166" y="36566"/>
                </a:lnTo>
                <a:lnTo>
                  <a:pt x="22880" y="51149"/>
                </a:lnTo>
                <a:lnTo>
                  <a:pt x="22791" y="61513"/>
                </a:lnTo>
                <a:lnTo>
                  <a:pt x="0" y="61513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object 63">
            <a:extLst>
              <a:ext uri="{FF2B5EF4-FFF2-40B4-BE49-F238E27FC236}">
                <a16:creationId xmlns:a16="http://schemas.microsoft.com/office/drawing/2014/main" id="{D5A4DD28-1AB7-E700-CB29-E20082F94CA1}"/>
              </a:ext>
            </a:extLst>
          </p:cNvPr>
          <p:cNvSpPr/>
          <p:nvPr/>
        </p:nvSpPr>
        <p:spPr>
          <a:xfrm>
            <a:off x="3182407" y="4373403"/>
            <a:ext cx="146594" cy="181130"/>
          </a:xfrm>
          <a:custGeom>
            <a:avLst/>
            <a:gdLst/>
            <a:ahLst/>
            <a:cxnLst/>
            <a:rect l="l" t="t" r="r" b="b"/>
            <a:pathLst>
              <a:path w="166683" h="205952">
                <a:moveTo>
                  <a:pt x="123847" y="2199"/>
                </a:moveTo>
                <a:lnTo>
                  <a:pt x="123847" y="205952"/>
                </a:lnTo>
                <a:lnTo>
                  <a:pt x="166683" y="205952"/>
                </a:lnTo>
                <a:lnTo>
                  <a:pt x="166683" y="2199"/>
                </a:lnTo>
                <a:lnTo>
                  <a:pt x="123847" y="2199"/>
                </a:lnTo>
                <a:close/>
              </a:path>
              <a:path w="166683" h="205952">
                <a:moveTo>
                  <a:pt x="0" y="61513"/>
                </a:moveTo>
                <a:lnTo>
                  <a:pt x="0" y="94463"/>
                </a:lnTo>
                <a:lnTo>
                  <a:pt x="22791" y="94463"/>
                </a:lnTo>
                <a:lnTo>
                  <a:pt x="22791" y="205952"/>
                </a:lnTo>
                <a:lnTo>
                  <a:pt x="65632" y="205952"/>
                </a:lnTo>
                <a:lnTo>
                  <a:pt x="65632" y="94463"/>
                </a:lnTo>
                <a:lnTo>
                  <a:pt x="102428" y="94463"/>
                </a:lnTo>
                <a:lnTo>
                  <a:pt x="102428" y="61513"/>
                </a:lnTo>
                <a:lnTo>
                  <a:pt x="64533" y="61513"/>
                </a:lnTo>
                <a:lnTo>
                  <a:pt x="64533" y="55195"/>
                </a:lnTo>
                <a:lnTo>
                  <a:pt x="68401" y="40416"/>
                </a:lnTo>
                <a:lnTo>
                  <a:pt x="79634" y="34092"/>
                </a:lnTo>
                <a:lnTo>
                  <a:pt x="84028" y="33779"/>
                </a:lnTo>
                <a:lnTo>
                  <a:pt x="90619" y="33779"/>
                </a:lnTo>
                <a:lnTo>
                  <a:pt x="96660" y="35700"/>
                </a:lnTo>
                <a:lnTo>
                  <a:pt x="101329" y="38995"/>
                </a:lnTo>
                <a:lnTo>
                  <a:pt x="112586" y="7966"/>
                </a:lnTo>
                <a:lnTo>
                  <a:pt x="101850" y="3006"/>
                </a:lnTo>
                <a:lnTo>
                  <a:pt x="88805" y="452"/>
                </a:lnTo>
                <a:lnTo>
                  <a:pt x="79909" y="0"/>
                </a:lnTo>
                <a:lnTo>
                  <a:pt x="63502" y="1629"/>
                </a:lnTo>
                <a:lnTo>
                  <a:pt x="49730" y="6352"/>
                </a:lnTo>
                <a:lnTo>
                  <a:pt x="38686" y="13916"/>
                </a:lnTo>
                <a:lnTo>
                  <a:pt x="30467" y="24071"/>
                </a:lnTo>
                <a:lnTo>
                  <a:pt x="25166" y="36566"/>
                </a:lnTo>
                <a:lnTo>
                  <a:pt x="22880" y="51149"/>
                </a:lnTo>
                <a:lnTo>
                  <a:pt x="22791" y="61513"/>
                </a:lnTo>
                <a:lnTo>
                  <a:pt x="0" y="61513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object 64">
            <a:extLst>
              <a:ext uri="{FF2B5EF4-FFF2-40B4-BE49-F238E27FC236}">
                <a16:creationId xmlns:a16="http://schemas.microsoft.com/office/drawing/2014/main" id="{6786E166-BE3C-805A-72EC-835024F2EBFE}"/>
              </a:ext>
            </a:extLst>
          </p:cNvPr>
          <p:cNvSpPr/>
          <p:nvPr/>
        </p:nvSpPr>
        <p:spPr>
          <a:xfrm>
            <a:off x="3345843" y="4424602"/>
            <a:ext cx="131622" cy="131863"/>
          </a:xfrm>
          <a:custGeom>
            <a:avLst/>
            <a:gdLst/>
            <a:ahLst/>
            <a:cxnLst/>
            <a:rect l="l" t="t" r="r" b="b"/>
            <a:pathLst>
              <a:path w="149659" h="149933">
                <a:moveTo>
                  <a:pt x="42839" y="0"/>
                </a:moveTo>
                <a:lnTo>
                  <a:pt x="0" y="0"/>
                </a:lnTo>
                <a:lnTo>
                  <a:pt x="0" y="83480"/>
                </a:lnTo>
                <a:lnTo>
                  <a:pt x="1461" y="101011"/>
                </a:lnTo>
                <a:lnTo>
                  <a:pt x="5686" y="115758"/>
                </a:lnTo>
                <a:lnTo>
                  <a:pt x="12432" y="127782"/>
                </a:lnTo>
                <a:lnTo>
                  <a:pt x="21460" y="137145"/>
                </a:lnTo>
                <a:lnTo>
                  <a:pt x="32527" y="143907"/>
                </a:lnTo>
                <a:lnTo>
                  <a:pt x="45394" y="148130"/>
                </a:lnTo>
                <a:lnTo>
                  <a:pt x="59818" y="149876"/>
                </a:lnTo>
                <a:lnTo>
                  <a:pt x="63158" y="149933"/>
                </a:lnTo>
                <a:lnTo>
                  <a:pt x="76605" y="148615"/>
                </a:lnTo>
                <a:lnTo>
                  <a:pt x="89063" y="144714"/>
                </a:lnTo>
                <a:lnTo>
                  <a:pt x="100177" y="138312"/>
                </a:lnTo>
                <a:lnTo>
                  <a:pt x="109018" y="130162"/>
                </a:lnTo>
                <a:lnTo>
                  <a:pt x="109018" y="147736"/>
                </a:lnTo>
                <a:lnTo>
                  <a:pt x="149659" y="147736"/>
                </a:lnTo>
                <a:lnTo>
                  <a:pt x="149659" y="0"/>
                </a:lnTo>
                <a:lnTo>
                  <a:pt x="106818" y="0"/>
                </a:lnTo>
                <a:lnTo>
                  <a:pt x="106818" y="73044"/>
                </a:lnTo>
                <a:lnTo>
                  <a:pt x="104426" y="90276"/>
                </a:lnTo>
                <a:lnTo>
                  <a:pt x="97752" y="102541"/>
                </a:lnTo>
                <a:lnTo>
                  <a:pt x="87545" y="110004"/>
                </a:lnTo>
                <a:lnTo>
                  <a:pt x="74556" y="112828"/>
                </a:lnTo>
                <a:lnTo>
                  <a:pt x="72769" y="112863"/>
                </a:lnTo>
                <a:lnTo>
                  <a:pt x="59110" y="110359"/>
                </a:lnTo>
                <a:lnTo>
                  <a:pt x="49369" y="102622"/>
                </a:lnTo>
                <a:lnTo>
                  <a:pt x="43914" y="89320"/>
                </a:lnTo>
                <a:lnTo>
                  <a:pt x="42839" y="77166"/>
                </a:lnTo>
                <a:lnTo>
                  <a:pt x="42839" y="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object 65">
            <a:extLst>
              <a:ext uri="{FF2B5EF4-FFF2-40B4-BE49-F238E27FC236}">
                <a16:creationId xmlns:a16="http://schemas.microsoft.com/office/drawing/2014/main" id="{6DD850A8-B7C0-F69B-8C8C-E31D6DA727D1}"/>
              </a:ext>
            </a:extLst>
          </p:cNvPr>
          <p:cNvSpPr/>
          <p:nvPr/>
        </p:nvSpPr>
        <p:spPr>
          <a:xfrm>
            <a:off x="3485370" y="4422671"/>
            <a:ext cx="136934" cy="133794"/>
          </a:xfrm>
          <a:custGeom>
            <a:avLst/>
            <a:gdLst/>
            <a:ahLst/>
            <a:cxnLst/>
            <a:rect l="l" t="t" r="r" b="b"/>
            <a:pathLst>
              <a:path w="155699" h="152129">
                <a:moveTo>
                  <a:pt x="48650" y="101077"/>
                </a:moveTo>
                <a:lnTo>
                  <a:pt x="43325" y="89047"/>
                </a:lnTo>
                <a:lnTo>
                  <a:pt x="43112" y="88145"/>
                </a:lnTo>
                <a:lnTo>
                  <a:pt x="154875" y="88145"/>
                </a:lnTo>
                <a:lnTo>
                  <a:pt x="115332" y="63158"/>
                </a:lnTo>
                <a:lnTo>
                  <a:pt x="42562" y="63158"/>
                </a:lnTo>
                <a:lnTo>
                  <a:pt x="49576" y="4895"/>
                </a:lnTo>
                <a:lnTo>
                  <a:pt x="36848" y="10741"/>
                </a:lnTo>
                <a:lnTo>
                  <a:pt x="25661" y="18610"/>
                </a:lnTo>
                <a:lnTo>
                  <a:pt x="16224" y="28319"/>
                </a:lnTo>
                <a:lnTo>
                  <a:pt x="8748" y="39685"/>
                </a:lnTo>
                <a:lnTo>
                  <a:pt x="3444" y="52527"/>
                </a:lnTo>
                <a:lnTo>
                  <a:pt x="522" y="66662"/>
                </a:lnTo>
                <a:lnTo>
                  <a:pt x="0" y="76064"/>
                </a:lnTo>
                <a:lnTo>
                  <a:pt x="1225" y="90335"/>
                </a:lnTo>
                <a:lnTo>
                  <a:pt x="4816" y="103550"/>
                </a:lnTo>
                <a:lnTo>
                  <a:pt x="10642" y="115537"/>
                </a:lnTo>
                <a:lnTo>
                  <a:pt x="18575" y="126125"/>
                </a:lnTo>
                <a:lnTo>
                  <a:pt x="28486" y="135145"/>
                </a:lnTo>
                <a:lnTo>
                  <a:pt x="40245" y="142425"/>
                </a:lnTo>
                <a:lnTo>
                  <a:pt x="53723" y="147796"/>
                </a:lnTo>
                <a:lnTo>
                  <a:pt x="68792" y="151086"/>
                </a:lnTo>
                <a:lnTo>
                  <a:pt x="84301" y="152129"/>
                </a:lnTo>
                <a:lnTo>
                  <a:pt x="99112" y="151205"/>
                </a:lnTo>
                <a:lnTo>
                  <a:pt x="112524" y="148458"/>
                </a:lnTo>
                <a:lnTo>
                  <a:pt x="124500" y="143924"/>
                </a:lnTo>
                <a:lnTo>
                  <a:pt x="135005" y="137638"/>
                </a:lnTo>
                <a:lnTo>
                  <a:pt x="144001" y="129636"/>
                </a:lnTo>
                <a:lnTo>
                  <a:pt x="145263" y="128239"/>
                </a:lnTo>
                <a:lnTo>
                  <a:pt x="122471" y="103525"/>
                </a:lnTo>
                <a:lnTo>
                  <a:pt x="112283" y="111236"/>
                </a:lnTo>
                <a:lnTo>
                  <a:pt x="100774" y="115969"/>
                </a:lnTo>
                <a:lnTo>
                  <a:pt x="87299" y="117779"/>
                </a:lnTo>
                <a:lnTo>
                  <a:pt x="85398" y="117802"/>
                </a:lnTo>
                <a:lnTo>
                  <a:pt x="70104" y="115821"/>
                </a:lnTo>
                <a:lnTo>
                  <a:pt x="57716" y="110124"/>
                </a:lnTo>
                <a:lnTo>
                  <a:pt x="48650" y="101077"/>
                </a:lnTo>
                <a:close/>
              </a:path>
              <a:path w="155699" h="152129">
                <a:moveTo>
                  <a:pt x="155699" y="76615"/>
                </a:moveTo>
                <a:lnTo>
                  <a:pt x="154361" y="60712"/>
                </a:lnTo>
                <a:lnTo>
                  <a:pt x="150498" y="46424"/>
                </a:lnTo>
                <a:lnTo>
                  <a:pt x="144337" y="33853"/>
                </a:lnTo>
                <a:lnTo>
                  <a:pt x="136106" y="23101"/>
                </a:lnTo>
                <a:lnTo>
                  <a:pt x="126030" y="14273"/>
                </a:lnTo>
                <a:lnTo>
                  <a:pt x="114338" y="7470"/>
                </a:lnTo>
                <a:lnTo>
                  <a:pt x="101255" y="2796"/>
                </a:lnTo>
                <a:lnTo>
                  <a:pt x="87010" y="354"/>
                </a:lnTo>
                <a:lnTo>
                  <a:pt x="78811" y="0"/>
                </a:lnTo>
                <a:lnTo>
                  <a:pt x="63634" y="1254"/>
                </a:lnTo>
                <a:lnTo>
                  <a:pt x="49576" y="4895"/>
                </a:lnTo>
                <a:lnTo>
                  <a:pt x="42562" y="63158"/>
                </a:lnTo>
                <a:lnTo>
                  <a:pt x="47200" y="49642"/>
                </a:lnTo>
                <a:lnTo>
                  <a:pt x="55881" y="39684"/>
                </a:lnTo>
                <a:lnTo>
                  <a:pt x="67985" y="33811"/>
                </a:lnTo>
                <a:lnTo>
                  <a:pt x="79084" y="32404"/>
                </a:lnTo>
                <a:lnTo>
                  <a:pt x="93262" y="34886"/>
                </a:lnTo>
                <a:lnTo>
                  <a:pt x="104548" y="41914"/>
                </a:lnTo>
                <a:lnTo>
                  <a:pt x="112279" y="52859"/>
                </a:lnTo>
                <a:lnTo>
                  <a:pt x="115332" y="63158"/>
                </a:lnTo>
                <a:lnTo>
                  <a:pt x="154875" y="88145"/>
                </a:lnTo>
                <a:lnTo>
                  <a:pt x="155148" y="84578"/>
                </a:lnTo>
                <a:lnTo>
                  <a:pt x="155699" y="79909"/>
                </a:lnTo>
                <a:lnTo>
                  <a:pt x="155699" y="76615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object 66">
            <a:extLst>
              <a:ext uri="{FF2B5EF4-FFF2-40B4-BE49-F238E27FC236}">
                <a16:creationId xmlns:a16="http://schemas.microsoft.com/office/drawing/2014/main" id="{21E421D1-E017-6AD6-DC5E-42EC1B48205B}"/>
              </a:ext>
            </a:extLst>
          </p:cNvPr>
          <p:cNvSpPr/>
          <p:nvPr/>
        </p:nvSpPr>
        <p:spPr>
          <a:xfrm>
            <a:off x="3629967" y="4422671"/>
            <a:ext cx="132828" cy="131862"/>
          </a:xfrm>
          <a:custGeom>
            <a:avLst/>
            <a:gdLst/>
            <a:ahLst/>
            <a:cxnLst/>
            <a:rect l="l" t="t" r="r" b="b"/>
            <a:pathLst>
              <a:path w="151030" h="149932">
                <a:moveTo>
                  <a:pt x="40914" y="2195"/>
                </a:moveTo>
                <a:lnTo>
                  <a:pt x="0" y="2195"/>
                </a:lnTo>
                <a:lnTo>
                  <a:pt x="0" y="149932"/>
                </a:lnTo>
                <a:lnTo>
                  <a:pt x="42835" y="149932"/>
                </a:lnTo>
                <a:lnTo>
                  <a:pt x="42835" y="76889"/>
                </a:lnTo>
                <a:lnTo>
                  <a:pt x="45239" y="59908"/>
                </a:lnTo>
                <a:lnTo>
                  <a:pt x="51959" y="47729"/>
                </a:lnTo>
                <a:lnTo>
                  <a:pt x="62260" y="40197"/>
                </a:lnTo>
                <a:lnTo>
                  <a:pt x="75407" y="37155"/>
                </a:lnTo>
                <a:lnTo>
                  <a:pt x="78259" y="37072"/>
                </a:lnTo>
                <a:lnTo>
                  <a:pt x="92079" y="39629"/>
                </a:lnTo>
                <a:lnTo>
                  <a:pt x="101869" y="47461"/>
                </a:lnTo>
                <a:lnTo>
                  <a:pt x="107245" y="60813"/>
                </a:lnTo>
                <a:lnTo>
                  <a:pt x="108193" y="71946"/>
                </a:lnTo>
                <a:lnTo>
                  <a:pt x="108193" y="149932"/>
                </a:lnTo>
                <a:lnTo>
                  <a:pt x="151030" y="149932"/>
                </a:lnTo>
                <a:lnTo>
                  <a:pt x="151030" y="65354"/>
                </a:lnTo>
                <a:lnTo>
                  <a:pt x="149491" y="47675"/>
                </a:lnTo>
                <a:lnTo>
                  <a:pt x="145076" y="32902"/>
                </a:lnTo>
                <a:lnTo>
                  <a:pt x="138092" y="20960"/>
                </a:lnTo>
                <a:lnTo>
                  <a:pt x="128843" y="11774"/>
                </a:lnTo>
                <a:lnTo>
                  <a:pt x="117635" y="5270"/>
                </a:lnTo>
                <a:lnTo>
                  <a:pt x="104774" y="1371"/>
                </a:lnTo>
                <a:lnTo>
                  <a:pt x="90564" y="3"/>
                </a:lnTo>
                <a:lnTo>
                  <a:pt x="89795" y="0"/>
                </a:lnTo>
                <a:lnTo>
                  <a:pt x="75804" y="1184"/>
                </a:lnTo>
                <a:lnTo>
                  <a:pt x="63028" y="4674"/>
                </a:lnTo>
                <a:lnTo>
                  <a:pt x="51720" y="10378"/>
                </a:lnTo>
                <a:lnTo>
                  <a:pt x="42135" y="18203"/>
                </a:lnTo>
                <a:lnTo>
                  <a:pt x="40914" y="19498"/>
                </a:lnTo>
                <a:lnTo>
                  <a:pt x="40914" y="2195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object 67">
            <a:extLst>
              <a:ext uri="{FF2B5EF4-FFF2-40B4-BE49-F238E27FC236}">
                <a16:creationId xmlns:a16="http://schemas.microsoft.com/office/drawing/2014/main" id="{D994FB1D-5E96-F331-6CEB-B763F7D68179}"/>
              </a:ext>
            </a:extLst>
          </p:cNvPr>
          <p:cNvSpPr/>
          <p:nvPr/>
        </p:nvSpPr>
        <p:spPr>
          <a:xfrm>
            <a:off x="3771186" y="4422671"/>
            <a:ext cx="130652" cy="133794"/>
          </a:xfrm>
          <a:custGeom>
            <a:avLst/>
            <a:gdLst/>
            <a:ahLst/>
            <a:cxnLst/>
            <a:rect l="l" t="t" r="r" b="b"/>
            <a:pathLst>
              <a:path w="148556" h="152129">
                <a:moveTo>
                  <a:pt x="890" y="63893"/>
                </a:moveTo>
                <a:lnTo>
                  <a:pt x="0" y="76064"/>
                </a:lnTo>
                <a:lnTo>
                  <a:pt x="1291" y="90656"/>
                </a:lnTo>
                <a:lnTo>
                  <a:pt x="5044" y="104092"/>
                </a:lnTo>
                <a:lnTo>
                  <a:pt x="11081" y="116209"/>
                </a:lnTo>
                <a:lnTo>
                  <a:pt x="19222" y="126844"/>
                </a:lnTo>
                <a:lnTo>
                  <a:pt x="29286" y="135834"/>
                </a:lnTo>
                <a:lnTo>
                  <a:pt x="41094" y="143017"/>
                </a:lnTo>
                <a:lnTo>
                  <a:pt x="54467" y="148230"/>
                </a:lnTo>
                <a:lnTo>
                  <a:pt x="69225" y="151310"/>
                </a:lnTo>
                <a:lnTo>
                  <a:pt x="82378" y="152129"/>
                </a:lnTo>
                <a:lnTo>
                  <a:pt x="97351" y="150996"/>
                </a:lnTo>
                <a:lnTo>
                  <a:pt x="111019" y="147670"/>
                </a:lnTo>
                <a:lnTo>
                  <a:pt x="123182" y="142258"/>
                </a:lnTo>
                <a:lnTo>
                  <a:pt x="133641" y="134868"/>
                </a:lnTo>
                <a:lnTo>
                  <a:pt x="142195" y="125608"/>
                </a:lnTo>
                <a:lnTo>
                  <a:pt x="148556" y="114782"/>
                </a:lnTo>
                <a:lnTo>
                  <a:pt x="115332" y="96659"/>
                </a:lnTo>
                <a:lnTo>
                  <a:pt x="106393" y="108077"/>
                </a:lnTo>
                <a:lnTo>
                  <a:pt x="95457" y="114696"/>
                </a:lnTo>
                <a:lnTo>
                  <a:pt x="82983" y="116973"/>
                </a:lnTo>
                <a:lnTo>
                  <a:pt x="82104" y="116982"/>
                </a:lnTo>
                <a:lnTo>
                  <a:pt x="68285" y="114729"/>
                </a:lnTo>
                <a:lnTo>
                  <a:pt x="56740" y="108172"/>
                </a:lnTo>
                <a:lnTo>
                  <a:pt x="48318" y="97613"/>
                </a:lnTo>
                <a:lnTo>
                  <a:pt x="43867" y="83355"/>
                </a:lnTo>
                <a:lnTo>
                  <a:pt x="43387" y="76064"/>
                </a:lnTo>
                <a:lnTo>
                  <a:pt x="45841" y="60289"/>
                </a:lnTo>
                <a:lnTo>
                  <a:pt x="52639" y="48082"/>
                </a:lnTo>
                <a:lnTo>
                  <a:pt x="62929" y="39746"/>
                </a:lnTo>
                <a:lnTo>
                  <a:pt x="75863" y="35583"/>
                </a:lnTo>
                <a:lnTo>
                  <a:pt x="82104" y="35151"/>
                </a:lnTo>
                <a:lnTo>
                  <a:pt x="94666" y="37212"/>
                </a:lnTo>
                <a:lnTo>
                  <a:pt x="105719" y="43588"/>
                </a:lnTo>
                <a:lnTo>
                  <a:pt x="114807" y="54565"/>
                </a:lnTo>
                <a:lnTo>
                  <a:pt x="115332" y="55468"/>
                </a:lnTo>
                <a:lnTo>
                  <a:pt x="148556" y="37619"/>
                </a:lnTo>
                <a:lnTo>
                  <a:pt x="142083" y="26433"/>
                </a:lnTo>
                <a:lnTo>
                  <a:pt x="133516" y="17110"/>
                </a:lnTo>
                <a:lnTo>
                  <a:pt x="123054" y="9729"/>
                </a:lnTo>
                <a:lnTo>
                  <a:pt x="110896" y="4366"/>
                </a:lnTo>
                <a:lnTo>
                  <a:pt x="97240" y="1097"/>
                </a:lnTo>
                <a:lnTo>
                  <a:pt x="82378" y="0"/>
                </a:lnTo>
                <a:lnTo>
                  <a:pt x="66608" y="1188"/>
                </a:lnTo>
                <a:lnTo>
                  <a:pt x="52074" y="4644"/>
                </a:lnTo>
                <a:lnTo>
                  <a:pt x="38956" y="10206"/>
                </a:lnTo>
                <a:lnTo>
                  <a:pt x="27434" y="17710"/>
                </a:lnTo>
                <a:lnTo>
                  <a:pt x="17686" y="26993"/>
                </a:lnTo>
                <a:lnTo>
                  <a:pt x="9893" y="37894"/>
                </a:lnTo>
                <a:lnTo>
                  <a:pt x="4235" y="50248"/>
                </a:lnTo>
                <a:lnTo>
                  <a:pt x="890" y="63893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object 68">
            <a:extLst>
              <a:ext uri="{FF2B5EF4-FFF2-40B4-BE49-F238E27FC236}">
                <a16:creationId xmlns:a16="http://schemas.microsoft.com/office/drawing/2014/main" id="{5A5A14A6-5276-3789-3980-4A629340F74B}"/>
              </a:ext>
            </a:extLst>
          </p:cNvPr>
          <p:cNvSpPr/>
          <p:nvPr/>
        </p:nvSpPr>
        <p:spPr>
          <a:xfrm>
            <a:off x="3894772" y="4422671"/>
            <a:ext cx="136935" cy="133794"/>
          </a:xfrm>
          <a:custGeom>
            <a:avLst/>
            <a:gdLst/>
            <a:ahLst/>
            <a:cxnLst/>
            <a:rect l="l" t="t" r="r" b="b"/>
            <a:pathLst>
              <a:path w="155700" h="152129">
                <a:moveTo>
                  <a:pt x="48652" y="101077"/>
                </a:moveTo>
                <a:lnTo>
                  <a:pt x="43326" y="89047"/>
                </a:lnTo>
                <a:lnTo>
                  <a:pt x="43113" y="88145"/>
                </a:lnTo>
                <a:lnTo>
                  <a:pt x="154876" y="88145"/>
                </a:lnTo>
                <a:lnTo>
                  <a:pt x="115333" y="63158"/>
                </a:lnTo>
                <a:lnTo>
                  <a:pt x="42562" y="63158"/>
                </a:lnTo>
                <a:lnTo>
                  <a:pt x="49577" y="4895"/>
                </a:lnTo>
                <a:lnTo>
                  <a:pt x="36849" y="10741"/>
                </a:lnTo>
                <a:lnTo>
                  <a:pt x="25661" y="18610"/>
                </a:lnTo>
                <a:lnTo>
                  <a:pt x="16224" y="28319"/>
                </a:lnTo>
                <a:lnTo>
                  <a:pt x="8748" y="39685"/>
                </a:lnTo>
                <a:lnTo>
                  <a:pt x="3444" y="52527"/>
                </a:lnTo>
                <a:lnTo>
                  <a:pt x="522" y="66662"/>
                </a:lnTo>
                <a:lnTo>
                  <a:pt x="0" y="76064"/>
                </a:lnTo>
                <a:lnTo>
                  <a:pt x="1225" y="90335"/>
                </a:lnTo>
                <a:lnTo>
                  <a:pt x="4816" y="103550"/>
                </a:lnTo>
                <a:lnTo>
                  <a:pt x="10642" y="115537"/>
                </a:lnTo>
                <a:lnTo>
                  <a:pt x="18575" y="126125"/>
                </a:lnTo>
                <a:lnTo>
                  <a:pt x="28486" y="135145"/>
                </a:lnTo>
                <a:lnTo>
                  <a:pt x="40245" y="142425"/>
                </a:lnTo>
                <a:lnTo>
                  <a:pt x="53723" y="147796"/>
                </a:lnTo>
                <a:lnTo>
                  <a:pt x="68792" y="151086"/>
                </a:lnTo>
                <a:lnTo>
                  <a:pt x="84301" y="152129"/>
                </a:lnTo>
                <a:lnTo>
                  <a:pt x="99113" y="151205"/>
                </a:lnTo>
                <a:lnTo>
                  <a:pt x="112525" y="148458"/>
                </a:lnTo>
                <a:lnTo>
                  <a:pt x="124501" y="143924"/>
                </a:lnTo>
                <a:lnTo>
                  <a:pt x="135005" y="137638"/>
                </a:lnTo>
                <a:lnTo>
                  <a:pt x="144001" y="129636"/>
                </a:lnTo>
                <a:lnTo>
                  <a:pt x="145263" y="128239"/>
                </a:lnTo>
                <a:lnTo>
                  <a:pt x="122472" y="103525"/>
                </a:lnTo>
                <a:lnTo>
                  <a:pt x="112284" y="111236"/>
                </a:lnTo>
                <a:lnTo>
                  <a:pt x="100775" y="115969"/>
                </a:lnTo>
                <a:lnTo>
                  <a:pt x="87300" y="117779"/>
                </a:lnTo>
                <a:lnTo>
                  <a:pt x="85399" y="117802"/>
                </a:lnTo>
                <a:lnTo>
                  <a:pt x="70105" y="115821"/>
                </a:lnTo>
                <a:lnTo>
                  <a:pt x="57717" y="110124"/>
                </a:lnTo>
                <a:lnTo>
                  <a:pt x="48652" y="101077"/>
                </a:lnTo>
                <a:close/>
              </a:path>
              <a:path w="155700" h="152129">
                <a:moveTo>
                  <a:pt x="155700" y="76615"/>
                </a:moveTo>
                <a:lnTo>
                  <a:pt x="154362" y="60713"/>
                </a:lnTo>
                <a:lnTo>
                  <a:pt x="150499" y="46424"/>
                </a:lnTo>
                <a:lnTo>
                  <a:pt x="144339" y="33853"/>
                </a:lnTo>
                <a:lnTo>
                  <a:pt x="136107" y="23102"/>
                </a:lnTo>
                <a:lnTo>
                  <a:pt x="126032" y="14273"/>
                </a:lnTo>
                <a:lnTo>
                  <a:pt x="114339" y="7470"/>
                </a:lnTo>
                <a:lnTo>
                  <a:pt x="101257" y="2796"/>
                </a:lnTo>
                <a:lnTo>
                  <a:pt x="87011" y="354"/>
                </a:lnTo>
                <a:lnTo>
                  <a:pt x="78811" y="0"/>
                </a:lnTo>
                <a:lnTo>
                  <a:pt x="63634" y="1254"/>
                </a:lnTo>
                <a:lnTo>
                  <a:pt x="49577" y="4895"/>
                </a:lnTo>
                <a:lnTo>
                  <a:pt x="42562" y="63158"/>
                </a:lnTo>
                <a:lnTo>
                  <a:pt x="47201" y="49642"/>
                </a:lnTo>
                <a:lnTo>
                  <a:pt x="55882" y="39684"/>
                </a:lnTo>
                <a:lnTo>
                  <a:pt x="67985" y="33811"/>
                </a:lnTo>
                <a:lnTo>
                  <a:pt x="79085" y="32404"/>
                </a:lnTo>
                <a:lnTo>
                  <a:pt x="93263" y="34886"/>
                </a:lnTo>
                <a:lnTo>
                  <a:pt x="104549" y="41914"/>
                </a:lnTo>
                <a:lnTo>
                  <a:pt x="112281" y="52859"/>
                </a:lnTo>
                <a:lnTo>
                  <a:pt x="115333" y="63158"/>
                </a:lnTo>
                <a:lnTo>
                  <a:pt x="154876" y="88145"/>
                </a:lnTo>
                <a:lnTo>
                  <a:pt x="155149" y="84578"/>
                </a:lnTo>
                <a:lnTo>
                  <a:pt x="155700" y="79909"/>
                </a:lnTo>
                <a:lnTo>
                  <a:pt x="155700" y="76615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object 69">
            <a:extLst>
              <a:ext uri="{FF2B5EF4-FFF2-40B4-BE49-F238E27FC236}">
                <a16:creationId xmlns:a16="http://schemas.microsoft.com/office/drawing/2014/main" id="{3F2C96D1-F267-EA20-8DD0-7A8208580D76}"/>
              </a:ext>
            </a:extLst>
          </p:cNvPr>
          <p:cNvSpPr/>
          <p:nvPr/>
        </p:nvSpPr>
        <p:spPr>
          <a:xfrm>
            <a:off x="4099746" y="4382583"/>
            <a:ext cx="163740" cy="174848"/>
          </a:xfrm>
          <a:custGeom>
            <a:avLst/>
            <a:gdLst/>
            <a:ahLst/>
            <a:cxnLst/>
            <a:rect l="l" t="t" r="r" b="b"/>
            <a:pathLst>
              <a:path w="186178" h="198809">
                <a:moveTo>
                  <a:pt x="56039" y="188494"/>
                </a:moveTo>
                <a:lnTo>
                  <a:pt x="69355" y="193600"/>
                </a:lnTo>
                <a:lnTo>
                  <a:pt x="83685" y="197027"/>
                </a:lnTo>
                <a:lnTo>
                  <a:pt x="98913" y="198672"/>
                </a:lnTo>
                <a:lnTo>
                  <a:pt x="104896" y="198809"/>
                </a:lnTo>
                <a:lnTo>
                  <a:pt x="117823" y="198193"/>
                </a:lnTo>
                <a:lnTo>
                  <a:pt x="130771" y="196360"/>
                </a:lnTo>
                <a:lnTo>
                  <a:pt x="143523" y="193337"/>
                </a:lnTo>
                <a:lnTo>
                  <a:pt x="155859" y="189147"/>
                </a:lnTo>
                <a:lnTo>
                  <a:pt x="167562" y="183816"/>
                </a:lnTo>
                <a:lnTo>
                  <a:pt x="178413" y="177368"/>
                </a:lnTo>
                <a:lnTo>
                  <a:pt x="182610" y="174373"/>
                </a:lnTo>
                <a:lnTo>
                  <a:pt x="182610" y="96386"/>
                </a:lnTo>
                <a:lnTo>
                  <a:pt x="141969" y="96386"/>
                </a:lnTo>
                <a:lnTo>
                  <a:pt x="141969" y="152679"/>
                </a:lnTo>
                <a:lnTo>
                  <a:pt x="129870" y="157755"/>
                </a:lnTo>
                <a:lnTo>
                  <a:pt x="117547" y="160339"/>
                </a:lnTo>
                <a:lnTo>
                  <a:pt x="107370" y="160916"/>
                </a:lnTo>
                <a:lnTo>
                  <a:pt x="92115" y="159351"/>
                </a:lnTo>
                <a:lnTo>
                  <a:pt x="78541" y="154840"/>
                </a:lnTo>
                <a:lnTo>
                  <a:pt x="66911" y="147659"/>
                </a:lnTo>
                <a:lnTo>
                  <a:pt x="57486" y="138085"/>
                </a:lnTo>
                <a:lnTo>
                  <a:pt x="50526" y="126394"/>
                </a:lnTo>
                <a:lnTo>
                  <a:pt x="46294" y="112863"/>
                </a:lnTo>
                <a:lnTo>
                  <a:pt x="45032" y="99406"/>
                </a:lnTo>
                <a:lnTo>
                  <a:pt x="46588" y="84349"/>
                </a:lnTo>
                <a:lnTo>
                  <a:pt x="51089" y="70978"/>
                </a:lnTo>
                <a:lnTo>
                  <a:pt x="58289" y="59534"/>
                </a:lnTo>
                <a:lnTo>
                  <a:pt x="67938" y="50261"/>
                </a:lnTo>
                <a:lnTo>
                  <a:pt x="79790" y="43403"/>
                </a:lnTo>
                <a:lnTo>
                  <a:pt x="93596" y="39202"/>
                </a:lnTo>
                <a:lnTo>
                  <a:pt x="107916" y="37892"/>
                </a:lnTo>
                <a:lnTo>
                  <a:pt x="121087" y="39036"/>
                </a:lnTo>
                <a:lnTo>
                  <a:pt x="133256" y="42524"/>
                </a:lnTo>
                <a:lnTo>
                  <a:pt x="144511" y="48439"/>
                </a:lnTo>
                <a:lnTo>
                  <a:pt x="154935" y="56868"/>
                </a:lnTo>
                <a:lnTo>
                  <a:pt x="157619" y="59587"/>
                </a:lnTo>
                <a:lnTo>
                  <a:pt x="186178" y="33228"/>
                </a:lnTo>
                <a:lnTo>
                  <a:pt x="177419" y="24386"/>
                </a:lnTo>
                <a:lnTo>
                  <a:pt x="167536" y="16867"/>
                </a:lnTo>
                <a:lnTo>
                  <a:pt x="156593" y="10696"/>
                </a:lnTo>
                <a:lnTo>
                  <a:pt x="144657" y="5900"/>
                </a:lnTo>
                <a:lnTo>
                  <a:pt x="131795" y="2505"/>
                </a:lnTo>
                <a:lnTo>
                  <a:pt x="118073" y="534"/>
                </a:lnTo>
                <a:lnTo>
                  <a:pt x="105721" y="0"/>
                </a:lnTo>
                <a:lnTo>
                  <a:pt x="90047" y="935"/>
                </a:lnTo>
                <a:lnTo>
                  <a:pt x="75254" y="3676"/>
                </a:lnTo>
                <a:lnTo>
                  <a:pt x="61454" y="8122"/>
                </a:lnTo>
                <a:lnTo>
                  <a:pt x="48759" y="14171"/>
                </a:lnTo>
                <a:lnTo>
                  <a:pt x="37280" y="21724"/>
                </a:lnTo>
                <a:lnTo>
                  <a:pt x="27128" y="30680"/>
                </a:lnTo>
                <a:lnTo>
                  <a:pt x="18415" y="40939"/>
                </a:lnTo>
                <a:lnTo>
                  <a:pt x="11252" y="52400"/>
                </a:lnTo>
                <a:lnTo>
                  <a:pt x="5752" y="64962"/>
                </a:lnTo>
                <a:lnTo>
                  <a:pt x="2025" y="78525"/>
                </a:lnTo>
                <a:lnTo>
                  <a:pt x="184" y="92989"/>
                </a:lnTo>
                <a:lnTo>
                  <a:pt x="0" y="99406"/>
                </a:lnTo>
                <a:lnTo>
                  <a:pt x="1011" y="114283"/>
                </a:lnTo>
                <a:lnTo>
                  <a:pt x="3967" y="128294"/>
                </a:lnTo>
                <a:lnTo>
                  <a:pt x="8752" y="141338"/>
                </a:lnTo>
                <a:lnTo>
                  <a:pt x="15250" y="153314"/>
                </a:lnTo>
                <a:lnTo>
                  <a:pt x="23344" y="164119"/>
                </a:lnTo>
                <a:lnTo>
                  <a:pt x="32917" y="173652"/>
                </a:lnTo>
                <a:lnTo>
                  <a:pt x="43855" y="181811"/>
                </a:lnTo>
                <a:lnTo>
                  <a:pt x="56039" y="188494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object 70">
            <a:extLst>
              <a:ext uri="{FF2B5EF4-FFF2-40B4-BE49-F238E27FC236}">
                <a16:creationId xmlns:a16="http://schemas.microsoft.com/office/drawing/2014/main" id="{19AE57DC-7B82-D672-408D-8C4CD887D8E0}"/>
              </a:ext>
            </a:extLst>
          </p:cNvPr>
          <p:cNvSpPr/>
          <p:nvPr/>
        </p:nvSpPr>
        <p:spPr>
          <a:xfrm>
            <a:off x="4295300" y="4375337"/>
            <a:ext cx="0" cy="179196"/>
          </a:xfrm>
          <a:custGeom>
            <a:avLst/>
            <a:gdLst/>
            <a:ahLst/>
            <a:cxnLst/>
            <a:rect l="l" t="t" r="r" b="b"/>
            <a:pathLst>
              <a:path h="203752">
                <a:moveTo>
                  <a:pt x="0" y="0"/>
                </a:moveTo>
                <a:lnTo>
                  <a:pt x="0" y="203752"/>
                </a:lnTo>
              </a:path>
            </a:pathLst>
          </a:custGeom>
          <a:ln w="44105">
            <a:solidFill>
              <a:srgbClr val="FEFEFE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object 71">
            <a:extLst>
              <a:ext uri="{FF2B5EF4-FFF2-40B4-BE49-F238E27FC236}">
                <a16:creationId xmlns:a16="http://schemas.microsoft.com/office/drawing/2014/main" id="{B623BEEF-6EF7-ECED-5F64-AFC081371C8C}"/>
              </a:ext>
            </a:extLst>
          </p:cNvPr>
          <p:cNvSpPr/>
          <p:nvPr/>
        </p:nvSpPr>
        <p:spPr>
          <a:xfrm>
            <a:off x="4322046" y="4508080"/>
            <a:ext cx="60932" cy="133170"/>
          </a:xfrm>
          <a:custGeom>
            <a:avLst/>
            <a:gdLst/>
            <a:ahLst/>
            <a:cxnLst/>
            <a:rect l="l" t="t" r="r" b="b"/>
            <a:pathLst>
              <a:path w="69282" h="151419">
                <a:moveTo>
                  <a:pt x="56183" y="10792"/>
                </a:moveTo>
                <a:lnTo>
                  <a:pt x="47983" y="0"/>
                </a:lnTo>
                <a:lnTo>
                  <a:pt x="54623" y="51326"/>
                </a:lnTo>
                <a:lnTo>
                  <a:pt x="69282" y="54306"/>
                </a:lnTo>
                <a:lnTo>
                  <a:pt x="67555" y="17538"/>
                </a:lnTo>
                <a:lnTo>
                  <a:pt x="56183" y="10792"/>
                </a:lnTo>
                <a:close/>
              </a:path>
              <a:path w="69282" h="151419">
                <a:moveTo>
                  <a:pt x="1308" y="-6354"/>
                </a:moveTo>
                <a:lnTo>
                  <a:pt x="5103" y="7164"/>
                </a:lnTo>
                <a:lnTo>
                  <a:pt x="11192" y="19343"/>
                </a:lnTo>
                <a:lnTo>
                  <a:pt x="19382" y="30015"/>
                </a:lnTo>
                <a:lnTo>
                  <a:pt x="29479" y="39014"/>
                </a:lnTo>
                <a:lnTo>
                  <a:pt x="41291" y="46173"/>
                </a:lnTo>
                <a:lnTo>
                  <a:pt x="54623" y="51326"/>
                </a:lnTo>
                <a:lnTo>
                  <a:pt x="47983" y="0"/>
                </a:lnTo>
                <a:lnTo>
                  <a:pt x="43772" y="-14467"/>
                </a:lnTo>
                <a:lnTo>
                  <a:pt x="43388" y="-21048"/>
                </a:lnTo>
                <a:lnTo>
                  <a:pt x="45815" y="-36853"/>
                </a:lnTo>
                <a:lnTo>
                  <a:pt x="52553" y="-49126"/>
                </a:lnTo>
                <a:lnTo>
                  <a:pt x="62782" y="-57498"/>
                </a:lnTo>
                <a:lnTo>
                  <a:pt x="75686" y="-61599"/>
                </a:lnTo>
                <a:lnTo>
                  <a:pt x="81281" y="-61961"/>
                </a:lnTo>
                <a:lnTo>
                  <a:pt x="95015" y="-59615"/>
                </a:lnTo>
                <a:lnTo>
                  <a:pt x="106329" y="-52825"/>
                </a:lnTo>
                <a:lnTo>
                  <a:pt x="114435" y="-41965"/>
                </a:lnTo>
                <a:lnTo>
                  <a:pt x="118548" y="-27408"/>
                </a:lnTo>
                <a:lnTo>
                  <a:pt x="118901" y="-21048"/>
                </a:lnTo>
                <a:lnTo>
                  <a:pt x="116495" y="-5196"/>
                </a:lnTo>
                <a:lnTo>
                  <a:pt x="109800" y="7100"/>
                </a:lnTo>
                <a:lnTo>
                  <a:pt x="99602" y="15467"/>
                </a:lnTo>
                <a:lnTo>
                  <a:pt x="86688" y="19531"/>
                </a:lnTo>
                <a:lnTo>
                  <a:pt x="81281" y="19869"/>
                </a:lnTo>
                <a:lnTo>
                  <a:pt x="67555" y="17538"/>
                </a:lnTo>
                <a:lnTo>
                  <a:pt x="69282" y="54306"/>
                </a:lnTo>
                <a:lnTo>
                  <a:pt x="81281" y="55016"/>
                </a:lnTo>
                <a:lnTo>
                  <a:pt x="96844" y="53807"/>
                </a:lnTo>
                <a:lnTo>
                  <a:pt x="111206" y="50290"/>
                </a:lnTo>
                <a:lnTo>
                  <a:pt x="124177" y="44632"/>
                </a:lnTo>
                <a:lnTo>
                  <a:pt x="135569" y="37001"/>
                </a:lnTo>
                <a:lnTo>
                  <a:pt x="145191" y="27564"/>
                </a:lnTo>
                <a:lnTo>
                  <a:pt x="152856" y="16489"/>
                </a:lnTo>
                <a:lnTo>
                  <a:pt x="158372" y="3942"/>
                </a:lnTo>
                <a:lnTo>
                  <a:pt x="161551" y="-9908"/>
                </a:lnTo>
                <a:lnTo>
                  <a:pt x="162288" y="-21048"/>
                </a:lnTo>
                <a:lnTo>
                  <a:pt x="160985" y="-35767"/>
                </a:lnTo>
                <a:lnTo>
                  <a:pt x="157203" y="-49307"/>
                </a:lnTo>
                <a:lnTo>
                  <a:pt x="151132" y="-61501"/>
                </a:lnTo>
                <a:lnTo>
                  <a:pt x="142959" y="-72182"/>
                </a:lnTo>
                <a:lnTo>
                  <a:pt x="132876" y="-81182"/>
                </a:lnTo>
                <a:lnTo>
                  <a:pt x="121071" y="-88335"/>
                </a:lnTo>
                <a:lnTo>
                  <a:pt x="107734" y="-93473"/>
                </a:lnTo>
                <a:lnTo>
                  <a:pt x="93053" y="-96428"/>
                </a:lnTo>
                <a:lnTo>
                  <a:pt x="81281" y="-97112"/>
                </a:lnTo>
                <a:lnTo>
                  <a:pt x="65736" y="-95907"/>
                </a:lnTo>
                <a:lnTo>
                  <a:pt x="51370" y="-92402"/>
                </a:lnTo>
                <a:lnTo>
                  <a:pt x="38377" y="-86763"/>
                </a:lnTo>
                <a:lnTo>
                  <a:pt x="26950" y="-79158"/>
                </a:lnTo>
                <a:lnTo>
                  <a:pt x="17283" y="-69752"/>
                </a:lnTo>
                <a:lnTo>
                  <a:pt x="9568" y="-58712"/>
                </a:lnTo>
                <a:lnTo>
                  <a:pt x="4000" y="-46204"/>
                </a:lnTo>
                <a:lnTo>
                  <a:pt x="770" y="-32394"/>
                </a:lnTo>
                <a:lnTo>
                  <a:pt x="0" y="-21048"/>
                </a:lnTo>
                <a:lnTo>
                  <a:pt x="1308" y="-6354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object 72">
            <a:extLst>
              <a:ext uri="{FF2B5EF4-FFF2-40B4-BE49-F238E27FC236}">
                <a16:creationId xmlns:a16="http://schemas.microsoft.com/office/drawing/2014/main" id="{2E4EEB6E-9B9C-ECB1-6539-4E31B589EDA0}"/>
              </a:ext>
            </a:extLst>
          </p:cNvPr>
          <p:cNvSpPr/>
          <p:nvPr/>
        </p:nvSpPr>
        <p:spPr>
          <a:xfrm>
            <a:off x="4472441" y="4375337"/>
            <a:ext cx="141522" cy="181128"/>
          </a:xfrm>
          <a:custGeom>
            <a:avLst/>
            <a:gdLst/>
            <a:ahLst/>
            <a:cxnLst/>
            <a:rect l="l" t="t" r="r" b="b"/>
            <a:pathLst>
              <a:path w="160916" h="205949">
                <a:moveTo>
                  <a:pt x="98231" y="166399"/>
                </a:moveTo>
                <a:lnTo>
                  <a:pt x="85317" y="170463"/>
                </a:lnTo>
                <a:lnTo>
                  <a:pt x="79909" y="170802"/>
                </a:lnTo>
                <a:lnTo>
                  <a:pt x="66175" y="168455"/>
                </a:lnTo>
                <a:lnTo>
                  <a:pt x="54862" y="161666"/>
                </a:lnTo>
                <a:lnTo>
                  <a:pt x="46755" y="150806"/>
                </a:lnTo>
                <a:lnTo>
                  <a:pt x="50016" y="195258"/>
                </a:lnTo>
                <a:lnTo>
                  <a:pt x="60985" y="201286"/>
                </a:lnTo>
                <a:lnTo>
                  <a:pt x="73689" y="204840"/>
                </a:lnTo>
                <a:lnTo>
                  <a:pt x="87321" y="205949"/>
                </a:lnTo>
                <a:lnTo>
                  <a:pt x="101805" y="204690"/>
                </a:lnTo>
                <a:lnTo>
                  <a:pt x="115246" y="201003"/>
                </a:lnTo>
                <a:lnTo>
                  <a:pt x="127408" y="195022"/>
                </a:lnTo>
                <a:lnTo>
                  <a:pt x="138055" y="186880"/>
                </a:lnTo>
                <a:lnTo>
                  <a:pt x="146950" y="176711"/>
                </a:lnTo>
                <a:lnTo>
                  <a:pt x="153857" y="164649"/>
                </a:lnTo>
                <a:lnTo>
                  <a:pt x="158540" y="150827"/>
                </a:lnTo>
                <a:lnTo>
                  <a:pt x="160763" y="135380"/>
                </a:lnTo>
                <a:lnTo>
                  <a:pt x="160916" y="129884"/>
                </a:lnTo>
                <a:lnTo>
                  <a:pt x="159568" y="113924"/>
                </a:lnTo>
                <a:lnTo>
                  <a:pt x="155680" y="99545"/>
                </a:lnTo>
                <a:lnTo>
                  <a:pt x="149489" y="86881"/>
                </a:lnTo>
                <a:lnTo>
                  <a:pt x="141231" y="76065"/>
                </a:lnTo>
                <a:lnTo>
                  <a:pt x="131143" y="67231"/>
                </a:lnTo>
                <a:lnTo>
                  <a:pt x="119460" y="60514"/>
                </a:lnTo>
                <a:lnTo>
                  <a:pt x="106420" y="56046"/>
                </a:lnTo>
                <a:lnTo>
                  <a:pt x="93644" y="91317"/>
                </a:lnTo>
                <a:lnTo>
                  <a:pt x="104957" y="98106"/>
                </a:lnTo>
                <a:lnTo>
                  <a:pt x="113064" y="108966"/>
                </a:lnTo>
                <a:lnTo>
                  <a:pt x="117177" y="123523"/>
                </a:lnTo>
                <a:lnTo>
                  <a:pt x="117529" y="129884"/>
                </a:lnTo>
                <a:lnTo>
                  <a:pt x="115123" y="145736"/>
                </a:lnTo>
                <a:lnTo>
                  <a:pt x="108428" y="158032"/>
                </a:lnTo>
                <a:lnTo>
                  <a:pt x="98231" y="166399"/>
                </a:lnTo>
                <a:close/>
              </a:path>
              <a:path w="160916" h="205949">
                <a:moveTo>
                  <a:pt x="0" y="203752"/>
                </a:moveTo>
                <a:lnTo>
                  <a:pt x="40914" y="203752"/>
                </a:lnTo>
                <a:lnTo>
                  <a:pt x="40914" y="186728"/>
                </a:lnTo>
                <a:lnTo>
                  <a:pt x="50016" y="195258"/>
                </a:lnTo>
                <a:lnTo>
                  <a:pt x="46755" y="150806"/>
                </a:lnTo>
                <a:lnTo>
                  <a:pt x="42641" y="136249"/>
                </a:lnTo>
                <a:lnTo>
                  <a:pt x="42288" y="129884"/>
                </a:lnTo>
                <a:lnTo>
                  <a:pt x="44694" y="114032"/>
                </a:lnTo>
                <a:lnTo>
                  <a:pt x="51390" y="101736"/>
                </a:lnTo>
                <a:lnTo>
                  <a:pt x="61588" y="93371"/>
                </a:lnTo>
                <a:lnTo>
                  <a:pt x="74504" y="89309"/>
                </a:lnTo>
                <a:lnTo>
                  <a:pt x="79909" y="88971"/>
                </a:lnTo>
                <a:lnTo>
                  <a:pt x="93644" y="91317"/>
                </a:lnTo>
                <a:lnTo>
                  <a:pt x="106420" y="56046"/>
                </a:lnTo>
                <a:lnTo>
                  <a:pt x="92257" y="53961"/>
                </a:lnTo>
                <a:lnTo>
                  <a:pt x="87321" y="53820"/>
                </a:lnTo>
                <a:lnTo>
                  <a:pt x="73408" y="55044"/>
                </a:lnTo>
                <a:lnTo>
                  <a:pt x="60973" y="58759"/>
                </a:lnTo>
                <a:lnTo>
                  <a:pt x="50110" y="65026"/>
                </a:lnTo>
                <a:lnTo>
                  <a:pt x="42835" y="71668"/>
                </a:lnTo>
                <a:lnTo>
                  <a:pt x="42835" y="0"/>
                </a:lnTo>
                <a:lnTo>
                  <a:pt x="0" y="0"/>
                </a:lnTo>
                <a:lnTo>
                  <a:pt x="0" y="203752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object 73">
            <a:extLst>
              <a:ext uri="{FF2B5EF4-FFF2-40B4-BE49-F238E27FC236}">
                <a16:creationId xmlns:a16="http://schemas.microsoft.com/office/drawing/2014/main" id="{8F88B3B8-7401-014B-A2E2-44DE35EDD701}"/>
              </a:ext>
            </a:extLst>
          </p:cNvPr>
          <p:cNvSpPr/>
          <p:nvPr/>
        </p:nvSpPr>
        <p:spPr>
          <a:xfrm>
            <a:off x="4611000" y="4478218"/>
            <a:ext cx="123409" cy="129934"/>
          </a:xfrm>
          <a:custGeom>
            <a:avLst/>
            <a:gdLst/>
            <a:ahLst/>
            <a:cxnLst/>
            <a:rect l="l" t="t" r="r" b="b"/>
            <a:pathLst>
              <a:path w="140321" h="147740">
                <a:moveTo>
                  <a:pt x="1935" y="57224"/>
                </a:moveTo>
                <a:lnTo>
                  <a:pt x="7592" y="68585"/>
                </a:lnTo>
                <a:lnTo>
                  <a:pt x="16745" y="77851"/>
                </a:lnTo>
                <a:lnTo>
                  <a:pt x="29166" y="84581"/>
                </a:lnTo>
                <a:lnTo>
                  <a:pt x="41742" y="42289"/>
                </a:lnTo>
                <a:lnTo>
                  <a:pt x="45300" y="31869"/>
                </a:lnTo>
                <a:lnTo>
                  <a:pt x="63436" y="0"/>
                </a:lnTo>
                <a:lnTo>
                  <a:pt x="43364" y="1421"/>
                </a:lnTo>
                <a:lnTo>
                  <a:pt x="27384" y="5506"/>
                </a:lnTo>
                <a:lnTo>
                  <a:pt x="15278" y="11985"/>
                </a:lnTo>
                <a:lnTo>
                  <a:pt x="6827" y="20586"/>
                </a:lnTo>
                <a:lnTo>
                  <a:pt x="1811" y="31041"/>
                </a:lnTo>
                <a:lnTo>
                  <a:pt x="11" y="43079"/>
                </a:lnTo>
                <a:lnTo>
                  <a:pt x="0" y="44211"/>
                </a:lnTo>
                <a:lnTo>
                  <a:pt x="1935" y="57224"/>
                </a:lnTo>
                <a:close/>
              </a:path>
              <a:path w="140321" h="147740">
                <a:moveTo>
                  <a:pt x="140321" y="86774"/>
                </a:moveTo>
                <a:lnTo>
                  <a:pt x="140321" y="2473"/>
                </a:lnTo>
                <a:lnTo>
                  <a:pt x="138989" y="-13920"/>
                </a:lnTo>
                <a:lnTo>
                  <a:pt x="135059" y="-27888"/>
                </a:lnTo>
                <a:lnTo>
                  <a:pt x="128627" y="-39468"/>
                </a:lnTo>
                <a:lnTo>
                  <a:pt x="119790" y="-48702"/>
                </a:lnTo>
                <a:lnTo>
                  <a:pt x="108644" y="-55632"/>
                </a:lnTo>
                <a:lnTo>
                  <a:pt x="95288" y="-60298"/>
                </a:lnTo>
                <a:lnTo>
                  <a:pt x="79816" y="-62741"/>
                </a:lnTo>
                <a:lnTo>
                  <a:pt x="69199" y="-63158"/>
                </a:lnTo>
                <a:lnTo>
                  <a:pt x="55625" y="-62467"/>
                </a:lnTo>
                <a:lnTo>
                  <a:pt x="42329" y="-60427"/>
                </a:lnTo>
                <a:lnTo>
                  <a:pt x="29648" y="-57083"/>
                </a:lnTo>
                <a:lnTo>
                  <a:pt x="17920" y="-52483"/>
                </a:lnTo>
                <a:lnTo>
                  <a:pt x="7483" y="-46674"/>
                </a:lnTo>
                <a:lnTo>
                  <a:pt x="5494" y="-45309"/>
                </a:lnTo>
                <a:lnTo>
                  <a:pt x="20869" y="-15375"/>
                </a:lnTo>
                <a:lnTo>
                  <a:pt x="31183" y="-21786"/>
                </a:lnTo>
                <a:lnTo>
                  <a:pt x="43324" y="-26339"/>
                </a:lnTo>
                <a:lnTo>
                  <a:pt x="56463" y="-28768"/>
                </a:lnTo>
                <a:lnTo>
                  <a:pt x="63436" y="-29105"/>
                </a:lnTo>
                <a:lnTo>
                  <a:pt x="80166" y="-26592"/>
                </a:lnTo>
                <a:lnTo>
                  <a:pt x="91219" y="-19326"/>
                </a:lnTo>
                <a:lnTo>
                  <a:pt x="96745" y="-7721"/>
                </a:lnTo>
                <a:lnTo>
                  <a:pt x="97485" y="0"/>
                </a:lnTo>
                <a:lnTo>
                  <a:pt x="63436" y="0"/>
                </a:lnTo>
                <a:lnTo>
                  <a:pt x="45300" y="31869"/>
                </a:lnTo>
                <a:lnTo>
                  <a:pt x="57912" y="25791"/>
                </a:lnTo>
                <a:lnTo>
                  <a:pt x="68101" y="24987"/>
                </a:lnTo>
                <a:lnTo>
                  <a:pt x="97485" y="24987"/>
                </a:lnTo>
                <a:lnTo>
                  <a:pt x="97485" y="40093"/>
                </a:lnTo>
                <a:lnTo>
                  <a:pt x="90100" y="51434"/>
                </a:lnTo>
                <a:lnTo>
                  <a:pt x="78877" y="58092"/>
                </a:lnTo>
                <a:lnTo>
                  <a:pt x="65905" y="60138"/>
                </a:lnTo>
                <a:lnTo>
                  <a:pt x="50219" y="56580"/>
                </a:lnTo>
                <a:lnTo>
                  <a:pt x="42379" y="46984"/>
                </a:lnTo>
                <a:lnTo>
                  <a:pt x="41742" y="42289"/>
                </a:lnTo>
                <a:lnTo>
                  <a:pt x="29166" y="84581"/>
                </a:lnTo>
                <a:lnTo>
                  <a:pt x="44632" y="88333"/>
                </a:lnTo>
                <a:lnTo>
                  <a:pt x="55195" y="88971"/>
                </a:lnTo>
                <a:lnTo>
                  <a:pt x="70621" y="87576"/>
                </a:lnTo>
                <a:lnTo>
                  <a:pt x="83443" y="83447"/>
                </a:lnTo>
                <a:lnTo>
                  <a:pt x="93551" y="76668"/>
                </a:lnTo>
                <a:lnTo>
                  <a:pt x="100232" y="68375"/>
                </a:lnTo>
                <a:lnTo>
                  <a:pt x="100232" y="86774"/>
                </a:lnTo>
                <a:lnTo>
                  <a:pt x="140321" y="86774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object 74">
            <a:extLst>
              <a:ext uri="{FF2B5EF4-FFF2-40B4-BE49-F238E27FC236}">
                <a16:creationId xmlns:a16="http://schemas.microsoft.com/office/drawing/2014/main" id="{35940E85-3520-D63B-9112-76EB3E4D872B}"/>
              </a:ext>
            </a:extLst>
          </p:cNvPr>
          <p:cNvSpPr/>
          <p:nvPr/>
        </p:nvSpPr>
        <p:spPr>
          <a:xfrm>
            <a:off x="4769849" y="4375337"/>
            <a:ext cx="0" cy="179196"/>
          </a:xfrm>
          <a:custGeom>
            <a:avLst/>
            <a:gdLst/>
            <a:ahLst/>
            <a:cxnLst/>
            <a:rect l="l" t="t" r="r" b="b"/>
            <a:pathLst>
              <a:path h="203752">
                <a:moveTo>
                  <a:pt x="0" y="0"/>
                </a:moveTo>
                <a:lnTo>
                  <a:pt x="0" y="203752"/>
                </a:lnTo>
              </a:path>
            </a:pathLst>
          </a:custGeom>
          <a:ln w="44107">
            <a:solidFill>
              <a:srgbClr val="FEFEFE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object 75">
            <a:extLst>
              <a:ext uri="{FF2B5EF4-FFF2-40B4-BE49-F238E27FC236}">
                <a16:creationId xmlns:a16="http://schemas.microsoft.com/office/drawing/2014/main" id="{48C1AA7C-407A-B980-95CF-895FC7B32622}"/>
              </a:ext>
            </a:extLst>
          </p:cNvPr>
          <p:cNvSpPr/>
          <p:nvPr/>
        </p:nvSpPr>
        <p:spPr>
          <a:xfrm>
            <a:off x="2401406" y="4771312"/>
            <a:ext cx="825310" cy="83769"/>
          </a:xfrm>
          <a:custGeom>
            <a:avLst/>
            <a:gdLst/>
            <a:ahLst/>
            <a:cxnLst/>
            <a:rect l="l" t="t" r="r" b="b"/>
            <a:pathLst>
              <a:path w="938408" h="95248">
                <a:moveTo>
                  <a:pt x="0" y="0"/>
                </a:moveTo>
                <a:lnTo>
                  <a:pt x="0" y="95248"/>
                </a:lnTo>
                <a:lnTo>
                  <a:pt x="938408" y="95248"/>
                </a:lnTo>
                <a:lnTo>
                  <a:pt x="938408" y="0"/>
                </a:lnTo>
                <a:lnTo>
                  <a:pt x="0" y="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object 3">
            <a:extLst>
              <a:ext uri="{FF2B5EF4-FFF2-40B4-BE49-F238E27FC236}">
                <a16:creationId xmlns:a16="http://schemas.microsoft.com/office/drawing/2014/main" id="{129EF69E-FEB8-48A3-4ED2-A0B64AE2E88D}"/>
              </a:ext>
            </a:extLst>
          </p:cNvPr>
          <p:cNvSpPr txBox="1"/>
          <p:nvPr/>
        </p:nvSpPr>
        <p:spPr>
          <a:xfrm>
            <a:off x="2401406" y="4771312"/>
            <a:ext cx="825310" cy="837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339" marR="0" lvl="0" indent="0" algn="l" defTabSz="914400" rtl="0" eaLnBrk="1" fontAlgn="auto" latinLnBrk="0" hangingPunct="1">
              <a:lnSpc>
                <a:spcPts val="616"/>
              </a:lnSpc>
              <a:spcBef>
                <a:spcPts val="4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1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8" name="object 2">
            <a:extLst>
              <a:ext uri="{FF2B5EF4-FFF2-40B4-BE49-F238E27FC236}">
                <a16:creationId xmlns:a16="http://schemas.microsoft.com/office/drawing/2014/main" id="{3C0FAB9E-F9C2-638D-3115-1D763B6E1467}"/>
              </a:ext>
            </a:extLst>
          </p:cNvPr>
          <p:cNvSpPr txBox="1"/>
          <p:nvPr/>
        </p:nvSpPr>
        <p:spPr>
          <a:xfrm>
            <a:off x="2745772" y="2774061"/>
            <a:ext cx="105071" cy="3623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339" marR="0" lvl="0" indent="0" algn="l" defTabSz="914400" rtl="0" eaLnBrk="1" fontAlgn="auto" latinLnBrk="0" hangingPunct="1">
              <a:lnSpc>
                <a:spcPts val="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object 5">
            <a:extLst>
              <a:ext uri="{FF2B5EF4-FFF2-40B4-BE49-F238E27FC236}">
                <a16:creationId xmlns:a16="http://schemas.microsoft.com/office/drawing/2014/main" id="{4EAFA84E-E3CC-6F29-0B51-9EA84654D67B}"/>
              </a:ext>
            </a:extLst>
          </p:cNvPr>
          <p:cNvSpPr/>
          <p:nvPr/>
        </p:nvSpPr>
        <p:spPr>
          <a:xfrm>
            <a:off x="4129318" y="6348811"/>
            <a:ext cx="8062682" cy="492642"/>
          </a:xfrm>
          <a:custGeom>
            <a:avLst/>
            <a:gdLst/>
            <a:ahLst/>
            <a:cxnLst/>
            <a:rect l="l" t="t" r="r" b="b"/>
            <a:pathLst>
              <a:path w="3418192" h="560152">
                <a:moveTo>
                  <a:pt x="0" y="560152"/>
                </a:moveTo>
                <a:lnTo>
                  <a:pt x="3418192" y="560152"/>
                </a:lnTo>
                <a:lnTo>
                  <a:pt x="3418192" y="0"/>
                </a:lnTo>
                <a:lnTo>
                  <a:pt x="0" y="0"/>
                </a:lnTo>
                <a:lnTo>
                  <a:pt x="0" y="560152"/>
                </a:lnTo>
                <a:close/>
              </a:path>
            </a:pathLst>
          </a:custGeom>
          <a:solidFill>
            <a:srgbClr val="008F4D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582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8617" y="907652"/>
            <a:ext cx="3821184" cy="121681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Montserrat" panose="00000500000000000000" pitchFamily="50" charset="0"/>
              </a:rPr>
              <a:t>Check-Match </a:t>
            </a:r>
            <a:br>
              <a:rPr lang="en-US" sz="36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en-US" sz="36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Upline</a:t>
            </a:r>
            <a:r>
              <a:rPr lang="en-US" sz="3600" b="1" dirty="0">
                <a:solidFill>
                  <a:schemeClr val="bg1"/>
                </a:solidFill>
                <a:latin typeface="Montserrat" panose="00000500000000000000" pitchFamily="50" charset="0"/>
              </a:rPr>
              <a:t> Bonus</a:t>
            </a:r>
            <a:endParaRPr lang="en-US" sz="48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23339" y="1250552"/>
            <a:ext cx="605461" cy="7973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0B7F36"/>
                </a:solidFill>
                <a:latin typeface="Montserrat" panose="00000500000000000000" pitchFamily="50" charset="0"/>
              </a:rPr>
              <a:t> 6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98617" y="1649213"/>
            <a:ext cx="3821184" cy="1874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Montserrat" panose="00000500000000000000" pitchFamily="50" charset="0"/>
              </a:rPr>
              <a:t>When an affiliate hits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Montserrat" panose="00000500000000000000" pitchFamily="50" charset="0"/>
              </a:rPr>
              <a:t>the following ranks, he/she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Montserrat" panose="00000500000000000000" pitchFamily="50" charset="0"/>
              </a:rPr>
              <a:t>earns a percentage on the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Montserrat" panose="00000500000000000000" pitchFamily="50" charset="0"/>
              </a:rPr>
              <a:t>binary earnings of his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Montserrat" panose="00000500000000000000" pitchFamily="50" charset="0"/>
              </a:rPr>
              <a:t>immediate/direct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50" charset="0"/>
              </a:rPr>
              <a:t>upline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50" charset="0"/>
              </a:rPr>
              <a:t>.</a:t>
            </a:r>
            <a:endParaRPr lang="en-US" sz="24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195308" y="1649213"/>
            <a:ext cx="2196342" cy="4752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Montserrat" panose="00000500000000000000" pitchFamily="50" charset="0"/>
              </a:rPr>
              <a:t>Ranks</a:t>
            </a:r>
            <a:endParaRPr lang="en-US" sz="3200" b="1" dirty="0">
              <a:latin typeface="Montserrat" panose="00000500000000000000" pitchFamily="50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255504" y="1649213"/>
            <a:ext cx="2196342" cy="4752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Montserrat" panose="00000500000000000000" pitchFamily="50" charset="0"/>
              </a:rPr>
              <a:t>Percentage (%)</a:t>
            </a:r>
            <a:endParaRPr lang="en-US" sz="3200" b="1" dirty="0">
              <a:latin typeface="Montserrat" panose="00000500000000000000" pitchFamily="50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9255504" y="2586235"/>
            <a:ext cx="2196342" cy="4752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Montserrat" panose="00000500000000000000" pitchFamily="50" charset="0"/>
              </a:rPr>
              <a:t>2%</a:t>
            </a:r>
            <a:endParaRPr lang="en-US" sz="3200" b="1" dirty="0">
              <a:latin typeface="Montserrat" panose="00000500000000000000" pitchFamily="50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9255504" y="3429000"/>
            <a:ext cx="2196342" cy="4752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Montserrat" panose="00000500000000000000" pitchFamily="50" charset="0"/>
              </a:rPr>
              <a:t>3%</a:t>
            </a:r>
            <a:endParaRPr lang="en-US" sz="32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9255504" y="4271765"/>
            <a:ext cx="2196342" cy="4752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Montserrat" panose="00000500000000000000" pitchFamily="50" charset="0"/>
              </a:rPr>
              <a:t>5%</a:t>
            </a:r>
            <a:endParaRPr lang="en-US" sz="3200" b="1" dirty="0">
              <a:latin typeface="Montserrat" panose="00000500000000000000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86B77B-F041-D29D-11BD-7E66A1619761}"/>
              </a:ext>
            </a:extLst>
          </p:cNvPr>
          <p:cNvGrpSpPr/>
          <p:nvPr/>
        </p:nvGrpSpPr>
        <p:grpSpPr>
          <a:xfrm>
            <a:off x="9959718" y="6121585"/>
            <a:ext cx="2146495" cy="534849"/>
            <a:chOff x="8122055" y="645671"/>
            <a:chExt cx="2146495" cy="534849"/>
          </a:xfrm>
        </p:grpSpPr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530C0E59-2C3D-D231-5155-CF514B70CF1B}"/>
                </a:ext>
              </a:extLst>
            </p:cNvPr>
            <p:cNvSpPr/>
            <p:nvPr/>
          </p:nvSpPr>
          <p:spPr>
            <a:xfrm>
              <a:off x="8122055" y="816968"/>
              <a:ext cx="816491" cy="220715"/>
            </a:xfrm>
            <a:custGeom>
              <a:avLst/>
              <a:gdLst/>
              <a:ahLst/>
              <a:cxnLst/>
              <a:rect l="l" t="t" r="r" b="b"/>
              <a:pathLst>
                <a:path w="928381" h="250961">
                  <a:moveTo>
                    <a:pt x="928381" y="0"/>
                  </a:moveTo>
                  <a:lnTo>
                    <a:pt x="928048" y="3862"/>
                  </a:lnTo>
                  <a:lnTo>
                    <a:pt x="928089" y="4725"/>
                  </a:lnTo>
                  <a:lnTo>
                    <a:pt x="928381" y="0"/>
                  </a:lnTo>
                  <a:close/>
                </a:path>
                <a:path w="928381" h="250961">
                  <a:moveTo>
                    <a:pt x="51741" y="59780"/>
                  </a:moveTo>
                  <a:lnTo>
                    <a:pt x="54885" y="62082"/>
                  </a:lnTo>
                  <a:lnTo>
                    <a:pt x="67926" y="70015"/>
                  </a:lnTo>
                  <a:lnTo>
                    <a:pt x="79155" y="75281"/>
                  </a:lnTo>
                  <a:lnTo>
                    <a:pt x="89291" y="78357"/>
                  </a:lnTo>
                  <a:lnTo>
                    <a:pt x="99056" y="79720"/>
                  </a:lnTo>
                  <a:lnTo>
                    <a:pt x="109169" y="79846"/>
                  </a:lnTo>
                  <a:lnTo>
                    <a:pt x="120351" y="79213"/>
                  </a:lnTo>
                  <a:lnTo>
                    <a:pt x="133321" y="78298"/>
                  </a:lnTo>
                  <a:lnTo>
                    <a:pt x="148801" y="77575"/>
                  </a:lnTo>
                  <a:lnTo>
                    <a:pt x="153075" y="77482"/>
                  </a:lnTo>
                  <a:lnTo>
                    <a:pt x="163177" y="77691"/>
                  </a:lnTo>
                  <a:lnTo>
                    <a:pt x="171437" y="78702"/>
                  </a:lnTo>
                  <a:lnTo>
                    <a:pt x="178073" y="80556"/>
                  </a:lnTo>
                  <a:lnTo>
                    <a:pt x="183299" y="83297"/>
                  </a:lnTo>
                  <a:lnTo>
                    <a:pt x="187331" y="86964"/>
                  </a:lnTo>
                  <a:lnTo>
                    <a:pt x="190385" y="91601"/>
                  </a:lnTo>
                  <a:lnTo>
                    <a:pt x="192676" y="97247"/>
                  </a:lnTo>
                  <a:lnTo>
                    <a:pt x="194421" y="103946"/>
                  </a:lnTo>
                  <a:lnTo>
                    <a:pt x="195834" y="111739"/>
                  </a:lnTo>
                  <a:lnTo>
                    <a:pt x="197132" y="120668"/>
                  </a:lnTo>
                  <a:lnTo>
                    <a:pt x="198530" y="130774"/>
                  </a:lnTo>
                  <a:lnTo>
                    <a:pt x="200244" y="142098"/>
                  </a:lnTo>
                  <a:lnTo>
                    <a:pt x="205482" y="168571"/>
                  </a:lnTo>
                  <a:lnTo>
                    <a:pt x="214572" y="200419"/>
                  </a:lnTo>
                  <a:lnTo>
                    <a:pt x="227832" y="234784"/>
                  </a:lnTo>
                  <a:lnTo>
                    <a:pt x="247193" y="272977"/>
                  </a:lnTo>
                  <a:lnTo>
                    <a:pt x="270143" y="307512"/>
                  </a:lnTo>
                  <a:lnTo>
                    <a:pt x="296315" y="338371"/>
                  </a:lnTo>
                  <a:lnTo>
                    <a:pt x="325342" y="365531"/>
                  </a:lnTo>
                  <a:lnTo>
                    <a:pt x="356856" y="388971"/>
                  </a:lnTo>
                  <a:lnTo>
                    <a:pt x="390489" y="408672"/>
                  </a:lnTo>
                  <a:lnTo>
                    <a:pt x="425872" y="424611"/>
                  </a:lnTo>
                  <a:lnTo>
                    <a:pt x="462639" y="436768"/>
                  </a:lnTo>
                  <a:lnTo>
                    <a:pt x="500422" y="445121"/>
                  </a:lnTo>
                  <a:lnTo>
                    <a:pt x="538852" y="449651"/>
                  </a:lnTo>
                  <a:lnTo>
                    <a:pt x="577562" y="450335"/>
                  </a:lnTo>
                  <a:lnTo>
                    <a:pt x="616184" y="447153"/>
                  </a:lnTo>
                  <a:lnTo>
                    <a:pt x="654351" y="440083"/>
                  </a:lnTo>
                  <a:lnTo>
                    <a:pt x="691694" y="429106"/>
                  </a:lnTo>
                  <a:lnTo>
                    <a:pt x="727846" y="414200"/>
                  </a:lnTo>
                  <a:lnTo>
                    <a:pt x="762439" y="395343"/>
                  </a:lnTo>
                  <a:lnTo>
                    <a:pt x="795104" y="372515"/>
                  </a:lnTo>
                  <a:lnTo>
                    <a:pt x="825476" y="345696"/>
                  </a:lnTo>
                  <a:lnTo>
                    <a:pt x="853184" y="314863"/>
                  </a:lnTo>
                  <a:lnTo>
                    <a:pt x="877863" y="279996"/>
                  </a:lnTo>
                  <a:lnTo>
                    <a:pt x="890297" y="258742"/>
                  </a:lnTo>
                  <a:lnTo>
                    <a:pt x="909736" y="217665"/>
                  </a:lnTo>
                  <a:lnTo>
                    <a:pt x="922837" y="178833"/>
                  </a:lnTo>
                  <a:lnTo>
                    <a:pt x="930683" y="142651"/>
                  </a:lnTo>
                  <a:lnTo>
                    <a:pt x="934357" y="109523"/>
                  </a:lnTo>
                  <a:lnTo>
                    <a:pt x="934968" y="94230"/>
                  </a:lnTo>
                  <a:lnTo>
                    <a:pt x="934942" y="79853"/>
                  </a:lnTo>
                  <a:lnTo>
                    <a:pt x="933521" y="54048"/>
                  </a:lnTo>
                  <a:lnTo>
                    <a:pt x="929996" y="23470"/>
                  </a:lnTo>
                  <a:lnTo>
                    <a:pt x="928991" y="15647"/>
                  </a:lnTo>
                  <a:lnTo>
                    <a:pt x="928297" y="9095"/>
                  </a:lnTo>
                  <a:lnTo>
                    <a:pt x="928089" y="4725"/>
                  </a:lnTo>
                  <a:lnTo>
                    <a:pt x="927431" y="15380"/>
                  </a:lnTo>
                  <a:lnTo>
                    <a:pt x="926711" y="29749"/>
                  </a:lnTo>
                  <a:lnTo>
                    <a:pt x="926136" y="43236"/>
                  </a:lnTo>
                  <a:lnTo>
                    <a:pt x="925621" y="55973"/>
                  </a:lnTo>
                  <a:lnTo>
                    <a:pt x="925083" y="68091"/>
                  </a:lnTo>
                  <a:lnTo>
                    <a:pt x="922485" y="102040"/>
                  </a:lnTo>
                  <a:lnTo>
                    <a:pt x="916645" y="135136"/>
                  </a:lnTo>
                  <a:lnTo>
                    <a:pt x="909828" y="158472"/>
                  </a:lnTo>
                  <a:lnTo>
                    <a:pt x="899885" y="184050"/>
                  </a:lnTo>
                  <a:lnTo>
                    <a:pt x="882879" y="218625"/>
                  </a:lnTo>
                  <a:lnTo>
                    <a:pt x="868651" y="242174"/>
                  </a:lnTo>
                  <a:lnTo>
                    <a:pt x="852930" y="264357"/>
                  </a:lnTo>
                  <a:lnTo>
                    <a:pt x="835807" y="285120"/>
                  </a:lnTo>
                  <a:lnTo>
                    <a:pt x="817374" y="304413"/>
                  </a:lnTo>
                  <a:lnTo>
                    <a:pt x="797722" y="322181"/>
                  </a:lnTo>
                  <a:lnTo>
                    <a:pt x="776941" y="338373"/>
                  </a:lnTo>
                  <a:lnTo>
                    <a:pt x="755122" y="352936"/>
                  </a:lnTo>
                  <a:lnTo>
                    <a:pt x="732358" y="365819"/>
                  </a:lnTo>
                  <a:lnTo>
                    <a:pt x="708737" y="376967"/>
                  </a:lnTo>
                  <a:lnTo>
                    <a:pt x="684352" y="386330"/>
                  </a:lnTo>
                  <a:lnTo>
                    <a:pt x="659293" y="393854"/>
                  </a:lnTo>
                  <a:lnTo>
                    <a:pt x="633652" y="399487"/>
                  </a:lnTo>
                  <a:lnTo>
                    <a:pt x="607519" y="403177"/>
                  </a:lnTo>
                  <a:lnTo>
                    <a:pt x="580986" y="404871"/>
                  </a:lnTo>
                  <a:lnTo>
                    <a:pt x="554142" y="404516"/>
                  </a:lnTo>
                  <a:lnTo>
                    <a:pt x="527080" y="402061"/>
                  </a:lnTo>
                  <a:lnTo>
                    <a:pt x="499890" y="397453"/>
                  </a:lnTo>
                  <a:lnTo>
                    <a:pt x="472664" y="390639"/>
                  </a:lnTo>
                  <a:lnTo>
                    <a:pt x="445491" y="381567"/>
                  </a:lnTo>
                  <a:lnTo>
                    <a:pt x="416208" y="368758"/>
                  </a:lnTo>
                  <a:lnTo>
                    <a:pt x="387978" y="352855"/>
                  </a:lnTo>
                  <a:lnTo>
                    <a:pt x="361077" y="334045"/>
                  </a:lnTo>
                  <a:lnTo>
                    <a:pt x="335779" y="312515"/>
                  </a:lnTo>
                  <a:lnTo>
                    <a:pt x="312359" y="288452"/>
                  </a:lnTo>
                  <a:lnTo>
                    <a:pt x="291093" y="262041"/>
                  </a:lnTo>
                  <a:lnTo>
                    <a:pt x="272255" y="233470"/>
                  </a:lnTo>
                  <a:lnTo>
                    <a:pt x="256120" y="202925"/>
                  </a:lnTo>
                  <a:lnTo>
                    <a:pt x="242963" y="170592"/>
                  </a:lnTo>
                  <a:lnTo>
                    <a:pt x="233060" y="136659"/>
                  </a:lnTo>
                  <a:lnTo>
                    <a:pt x="227394" y="108413"/>
                  </a:lnTo>
                  <a:lnTo>
                    <a:pt x="224301" y="82435"/>
                  </a:lnTo>
                  <a:lnTo>
                    <a:pt x="223690" y="58144"/>
                  </a:lnTo>
                  <a:lnTo>
                    <a:pt x="224287" y="46450"/>
                  </a:lnTo>
                  <a:lnTo>
                    <a:pt x="229554" y="12302"/>
                  </a:lnTo>
                  <a:lnTo>
                    <a:pt x="235848" y="-10407"/>
                  </a:lnTo>
                  <a:lnTo>
                    <a:pt x="244264" y="-33752"/>
                  </a:lnTo>
                  <a:lnTo>
                    <a:pt x="258551" y="-66176"/>
                  </a:lnTo>
                  <a:lnTo>
                    <a:pt x="271658" y="-89375"/>
                  </a:lnTo>
                  <a:lnTo>
                    <a:pt x="287263" y="-112186"/>
                  </a:lnTo>
                  <a:lnTo>
                    <a:pt x="304754" y="-133524"/>
                  </a:lnTo>
                  <a:lnTo>
                    <a:pt x="323514" y="-152304"/>
                  </a:lnTo>
                  <a:lnTo>
                    <a:pt x="342930" y="-167442"/>
                  </a:lnTo>
                  <a:lnTo>
                    <a:pt x="360899" y="-177242"/>
                  </a:lnTo>
                  <a:lnTo>
                    <a:pt x="350429" y="-166330"/>
                  </a:lnTo>
                  <a:lnTo>
                    <a:pt x="341470" y="-157368"/>
                  </a:lnTo>
                  <a:lnTo>
                    <a:pt x="333690" y="-149749"/>
                  </a:lnTo>
                  <a:lnTo>
                    <a:pt x="326759" y="-142868"/>
                  </a:lnTo>
                  <a:lnTo>
                    <a:pt x="320342" y="-136118"/>
                  </a:lnTo>
                  <a:lnTo>
                    <a:pt x="314108" y="-128893"/>
                  </a:lnTo>
                  <a:lnTo>
                    <a:pt x="307724" y="-120587"/>
                  </a:lnTo>
                  <a:lnTo>
                    <a:pt x="300859" y="-110594"/>
                  </a:lnTo>
                  <a:lnTo>
                    <a:pt x="293180" y="-98308"/>
                  </a:lnTo>
                  <a:lnTo>
                    <a:pt x="284355" y="-83122"/>
                  </a:lnTo>
                  <a:lnTo>
                    <a:pt x="277510" y="-70511"/>
                  </a:lnTo>
                  <a:lnTo>
                    <a:pt x="272150" y="-59741"/>
                  </a:lnTo>
                  <a:lnTo>
                    <a:pt x="266891" y="-48378"/>
                  </a:lnTo>
                  <a:lnTo>
                    <a:pt x="261787" y="-36536"/>
                  </a:lnTo>
                  <a:lnTo>
                    <a:pt x="256888" y="-24329"/>
                  </a:lnTo>
                  <a:lnTo>
                    <a:pt x="252247" y="-11870"/>
                  </a:lnTo>
                  <a:lnTo>
                    <a:pt x="247913" y="725"/>
                  </a:lnTo>
                  <a:lnTo>
                    <a:pt x="243939" y="13344"/>
                  </a:lnTo>
                  <a:lnTo>
                    <a:pt x="240377" y="25873"/>
                  </a:lnTo>
                  <a:lnTo>
                    <a:pt x="237277" y="38198"/>
                  </a:lnTo>
                  <a:lnTo>
                    <a:pt x="235774" y="44913"/>
                  </a:lnTo>
                  <a:lnTo>
                    <a:pt x="249291" y="45052"/>
                  </a:lnTo>
                  <a:lnTo>
                    <a:pt x="262609" y="44243"/>
                  </a:lnTo>
                  <a:lnTo>
                    <a:pt x="275692" y="42507"/>
                  </a:lnTo>
                  <a:lnTo>
                    <a:pt x="288503" y="39865"/>
                  </a:lnTo>
                  <a:lnTo>
                    <a:pt x="301005" y="36340"/>
                  </a:lnTo>
                  <a:lnTo>
                    <a:pt x="313163" y="31952"/>
                  </a:lnTo>
                  <a:lnTo>
                    <a:pt x="324938" y="26725"/>
                  </a:lnTo>
                  <a:lnTo>
                    <a:pt x="336295" y="20680"/>
                  </a:lnTo>
                  <a:lnTo>
                    <a:pt x="347198" y="13838"/>
                  </a:lnTo>
                  <a:lnTo>
                    <a:pt x="357608" y="6221"/>
                  </a:lnTo>
                  <a:lnTo>
                    <a:pt x="367491" y="-2148"/>
                  </a:lnTo>
                  <a:lnTo>
                    <a:pt x="376810" y="-11250"/>
                  </a:lnTo>
                  <a:lnTo>
                    <a:pt x="385527" y="-21061"/>
                  </a:lnTo>
                  <a:lnTo>
                    <a:pt x="393606" y="-31560"/>
                  </a:lnTo>
                  <a:lnTo>
                    <a:pt x="402926" y="-45874"/>
                  </a:lnTo>
                  <a:lnTo>
                    <a:pt x="408982" y="-56965"/>
                  </a:lnTo>
                  <a:lnTo>
                    <a:pt x="414103" y="-68069"/>
                  </a:lnTo>
                  <a:lnTo>
                    <a:pt x="418371" y="-79217"/>
                  </a:lnTo>
                  <a:lnTo>
                    <a:pt x="421870" y="-90437"/>
                  </a:lnTo>
                  <a:lnTo>
                    <a:pt x="424683" y="-101758"/>
                  </a:lnTo>
                  <a:lnTo>
                    <a:pt x="426894" y="-113211"/>
                  </a:lnTo>
                  <a:lnTo>
                    <a:pt x="428586" y="-124823"/>
                  </a:lnTo>
                  <a:lnTo>
                    <a:pt x="429842" y="-136624"/>
                  </a:lnTo>
                  <a:lnTo>
                    <a:pt x="430747" y="-148644"/>
                  </a:lnTo>
                  <a:lnTo>
                    <a:pt x="431383" y="-160911"/>
                  </a:lnTo>
                  <a:lnTo>
                    <a:pt x="431834" y="-173455"/>
                  </a:lnTo>
                  <a:lnTo>
                    <a:pt x="432183" y="-186305"/>
                  </a:lnTo>
                  <a:lnTo>
                    <a:pt x="432513" y="-199490"/>
                  </a:lnTo>
                  <a:lnTo>
                    <a:pt x="432908" y="-213040"/>
                  </a:lnTo>
                  <a:lnTo>
                    <a:pt x="433452" y="-226983"/>
                  </a:lnTo>
                  <a:lnTo>
                    <a:pt x="434227" y="-241348"/>
                  </a:lnTo>
                  <a:lnTo>
                    <a:pt x="434552" y="-246236"/>
                  </a:lnTo>
                  <a:lnTo>
                    <a:pt x="424689" y="-243113"/>
                  </a:lnTo>
                  <a:lnTo>
                    <a:pt x="413272" y="-239141"/>
                  </a:lnTo>
                  <a:lnTo>
                    <a:pt x="400769" y="-234527"/>
                  </a:lnTo>
                  <a:lnTo>
                    <a:pt x="387648" y="-229480"/>
                  </a:lnTo>
                  <a:lnTo>
                    <a:pt x="374375" y="-224211"/>
                  </a:lnTo>
                  <a:lnTo>
                    <a:pt x="361419" y="-218927"/>
                  </a:lnTo>
                  <a:lnTo>
                    <a:pt x="349247" y="-213838"/>
                  </a:lnTo>
                  <a:lnTo>
                    <a:pt x="338326" y="-209152"/>
                  </a:lnTo>
                  <a:lnTo>
                    <a:pt x="319630" y="-200431"/>
                  </a:lnTo>
                  <a:lnTo>
                    <a:pt x="307771" y="-193866"/>
                  </a:lnTo>
                  <a:lnTo>
                    <a:pt x="296449" y="-186682"/>
                  </a:lnTo>
                  <a:lnTo>
                    <a:pt x="285697" y="-178890"/>
                  </a:lnTo>
                  <a:lnTo>
                    <a:pt x="275546" y="-170503"/>
                  </a:lnTo>
                  <a:lnTo>
                    <a:pt x="266027" y="-161533"/>
                  </a:lnTo>
                  <a:lnTo>
                    <a:pt x="257173" y="-151990"/>
                  </a:lnTo>
                  <a:lnTo>
                    <a:pt x="249014" y="-141888"/>
                  </a:lnTo>
                  <a:lnTo>
                    <a:pt x="241582" y="-131237"/>
                  </a:lnTo>
                  <a:lnTo>
                    <a:pt x="234909" y="-120050"/>
                  </a:lnTo>
                  <a:lnTo>
                    <a:pt x="229026" y="-108339"/>
                  </a:lnTo>
                  <a:lnTo>
                    <a:pt x="223965" y="-96115"/>
                  </a:lnTo>
                  <a:lnTo>
                    <a:pt x="219757" y="-83390"/>
                  </a:lnTo>
                  <a:lnTo>
                    <a:pt x="216435" y="-70176"/>
                  </a:lnTo>
                  <a:lnTo>
                    <a:pt x="214028" y="-56485"/>
                  </a:lnTo>
                  <a:lnTo>
                    <a:pt x="213281" y="-50429"/>
                  </a:lnTo>
                  <a:lnTo>
                    <a:pt x="211600" y="-37255"/>
                  </a:lnTo>
                  <a:lnTo>
                    <a:pt x="209574" y="-24811"/>
                  </a:lnTo>
                  <a:lnTo>
                    <a:pt x="207318" y="-12872"/>
                  </a:lnTo>
                  <a:lnTo>
                    <a:pt x="204946" y="-1213"/>
                  </a:lnTo>
                  <a:lnTo>
                    <a:pt x="202572" y="10390"/>
                  </a:lnTo>
                  <a:lnTo>
                    <a:pt x="200312" y="22164"/>
                  </a:lnTo>
                  <a:lnTo>
                    <a:pt x="198279" y="34334"/>
                  </a:lnTo>
                  <a:lnTo>
                    <a:pt x="196587" y="47124"/>
                  </a:lnTo>
                  <a:lnTo>
                    <a:pt x="195352" y="60759"/>
                  </a:lnTo>
                  <a:lnTo>
                    <a:pt x="194727" y="73839"/>
                  </a:lnTo>
                  <a:lnTo>
                    <a:pt x="183989" y="67001"/>
                  </a:lnTo>
                  <a:lnTo>
                    <a:pt x="174105" y="60289"/>
                  </a:lnTo>
                  <a:lnTo>
                    <a:pt x="164388" y="53747"/>
                  </a:lnTo>
                  <a:lnTo>
                    <a:pt x="154154" y="47423"/>
                  </a:lnTo>
                  <a:lnTo>
                    <a:pt x="142717" y="41364"/>
                  </a:lnTo>
                  <a:lnTo>
                    <a:pt x="129393" y="35614"/>
                  </a:lnTo>
                  <a:lnTo>
                    <a:pt x="115303" y="31026"/>
                  </a:lnTo>
                  <a:lnTo>
                    <a:pt x="101911" y="27672"/>
                  </a:lnTo>
                  <a:lnTo>
                    <a:pt x="87634" y="24501"/>
                  </a:lnTo>
                  <a:lnTo>
                    <a:pt x="73526" y="21457"/>
                  </a:lnTo>
                  <a:lnTo>
                    <a:pt x="60642" y="18484"/>
                  </a:lnTo>
                  <a:lnTo>
                    <a:pt x="50037" y="15526"/>
                  </a:lnTo>
                  <a:lnTo>
                    <a:pt x="44750" y="13531"/>
                  </a:lnTo>
                  <a:lnTo>
                    <a:pt x="59920" y="12492"/>
                  </a:lnTo>
                  <a:lnTo>
                    <a:pt x="74012" y="12939"/>
                  </a:lnTo>
                  <a:lnTo>
                    <a:pt x="87163" y="14677"/>
                  </a:lnTo>
                  <a:lnTo>
                    <a:pt x="99508" y="17511"/>
                  </a:lnTo>
                  <a:lnTo>
                    <a:pt x="111185" y="21244"/>
                  </a:lnTo>
                  <a:lnTo>
                    <a:pt x="122330" y="25682"/>
                  </a:lnTo>
                  <a:lnTo>
                    <a:pt x="133077" y="30628"/>
                  </a:lnTo>
                  <a:lnTo>
                    <a:pt x="143564" y="35888"/>
                  </a:lnTo>
                  <a:lnTo>
                    <a:pt x="153926" y="41265"/>
                  </a:lnTo>
                  <a:lnTo>
                    <a:pt x="164300" y="46565"/>
                  </a:lnTo>
                  <a:lnTo>
                    <a:pt x="174821" y="51591"/>
                  </a:lnTo>
                  <a:lnTo>
                    <a:pt x="179387" y="53604"/>
                  </a:lnTo>
                  <a:lnTo>
                    <a:pt x="175162" y="40321"/>
                  </a:lnTo>
                  <a:lnTo>
                    <a:pt x="169593" y="27903"/>
                  </a:lnTo>
                  <a:lnTo>
                    <a:pt x="162710" y="16502"/>
                  </a:lnTo>
                  <a:lnTo>
                    <a:pt x="154544" y="6275"/>
                  </a:lnTo>
                  <a:lnTo>
                    <a:pt x="145124" y="-2625"/>
                  </a:lnTo>
                  <a:lnTo>
                    <a:pt x="134481" y="-10045"/>
                  </a:lnTo>
                  <a:lnTo>
                    <a:pt x="122644" y="-15828"/>
                  </a:lnTo>
                  <a:lnTo>
                    <a:pt x="113546" y="-18853"/>
                  </a:lnTo>
                  <a:lnTo>
                    <a:pt x="100244" y="-21455"/>
                  </a:lnTo>
                  <a:lnTo>
                    <a:pt x="87541" y="-22069"/>
                  </a:lnTo>
                  <a:lnTo>
                    <a:pt x="75335" y="-21052"/>
                  </a:lnTo>
                  <a:lnTo>
                    <a:pt x="63520" y="-18758"/>
                  </a:lnTo>
                  <a:lnTo>
                    <a:pt x="51992" y="-15544"/>
                  </a:lnTo>
                  <a:lnTo>
                    <a:pt x="40647" y="-11765"/>
                  </a:lnTo>
                  <a:lnTo>
                    <a:pt x="29381" y="-7776"/>
                  </a:lnTo>
                  <a:lnTo>
                    <a:pt x="18089" y="-3934"/>
                  </a:lnTo>
                  <a:lnTo>
                    <a:pt x="6667" y="-593"/>
                  </a:lnTo>
                  <a:lnTo>
                    <a:pt x="0" y="961"/>
                  </a:lnTo>
                  <a:lnTo>
                    <a:pt x="4515" y="9104"/>
                  </a:lnTo>
                  <a:lnTo>
                    <a:pt x="12308" y="19503"/>
                  </a:lnTo>
                  <a:lnTo>
                    <a:pt x="22152" y="30963"/>
                  </a:lnTo>
                  <a:lnTo>
                    <a:pt x="32823" y="42292"/>
                  </a:lnTo>
                  <a:lnTo>
                    <a:pt x="43094" y="52295"/>
                  </a:lnTo>
                  <a:lnTo>
                    <a:pt x="51741" y="5978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3F8B9118-1974-A7F8-218B-D5DD53E3813C}"/>
                </a:ext>
              </a:extLst>
            </p:cNvPr>
            <p:cNvSpPr/>
            <p:nvPr/>
          </p:nvSpPr>
          <p:spPr>
            <a:xfrm>
              <a:off x="8602033" y="645671"/>
              <a:ext cx="385466" cy="369765"/>
            </a:xfrm>
            <a:custGeom>
              <a:avLst/>
              <a:gdLst/>
              <a:ahLst/>
              <a:cxnLst/>
              <a:rect l="l" t="t" r="r" b="b"/>
              <a:pathLst>
                <a:path w="438289" h="420437">
                  <a:moveTo>
                    <a:pt x="323987" y="395401"/>
                  </a:moveTo>
                  <a:lnTo>
                    <a:pt x="328944" y="382287"/>
                  </a:lnTo>
                  <a:lnTo>
                    <a:pt x="332806" y="368896"/>
                  </a:lnTo>
                  <a:lnTo>
                    <a:pt x="335686" y="355320"/>
                  </a:lnTo>
                  <a:lnTo>
                    <a:pt x="337697" y="341651"/>
                  </a:lnTo>
                  <a:lnTo>
                    <a:pt x="338951" y="327980"/>
                  </a:lnTo>
                  <a:lnTo>
                    <a:pt x="339561" y="314398"/>
                  </a:lnTo>
                  <a:lnTo>
                    <a:pt x="339638" y="300997"/>
                  </a:lnTo>
                  <a:lnTo>
                    <a:pt x="339296" y="287868"/>
                  </a:lnTo>
                  <a:lnTo>
                    <a:pt x="338647" y="275103"/>
                  </a:lnTo>
                  <a:lnTo>
                    <a:pt x="337803" y="262792"/>
                  </a:lnTo>
                  <a:lnTo>
                    <a:pt x="336876" y="251028"/>
                  </a:lnTo>
                  <a:lnTo>
                    <a:pt x="335980" y="239902"/>
                  </a:lnTo>
                  <a:lnTo>
                    <a:pt x="335226" y="229504"/>
                  </a:lnTo>
                  <a:lnTo>
                    <a:pt x="334728" y="219927"/>
                  </a:lnTo>
                  <a:lnTo>
                    <a:pt x="334596" y="211262"/>
                  </a:lnTo>
                  <a:lnTo>
                    <a:pt x="334945" y="203600"/>
                  </a:lnTo>
                  <a:lnTo>
                    <a:pt x="335886" y="197033"/>
                  </a:lnTo>
                  <a:lnTo>
                    <a:pt x="336887" y="193338"/>
                  </a:lnTo>
                  <a:lnTo>
                    <a:pt x="342421" y="183119"/>
                  </a:lnTo>
                  <a:lnTo>
                    <a:pt x="350842" y="174465"/>
                  </a:lnTo>
                  <a:lnTo>
                    <a:pt x="361288" y="166878"/>
                  </a:lnTo>
                  <a:lnTo>
                    <a:pt x="372895" y="159859"/>
                  </a:lnTo>
                  <a:lnTo>
                    <a:pt x="384800" y="152908"/>
                  </a:lnTo>
                  <a:lnTo>
                    <a:pt x="396142" y="145527"/>
                  </a:lnTo>
                  <a:lnTo>
                    <a:pt x="406056" y="137216"/>
                  </a:lnTo>
                  <a:lnTo>
                    <a:pt x="410069" y="132732"/>
                  </a:lnTo>
                  <a:lnTo>
                    <a:pt x="417607" y="122112"/>
                  </a:lnTo>
                  <a:lnTo>
                    <a:pt x="423478" y="111403"/>
                  </a:lnTo>
                  <a:lnTo>
                    <a:pt x="427922" y="100479"/>
                  </a:lnTo>
                  <a:lnTo>
                    <a:pt x="431178" y="89212"/>
                  </a:lnTo>
                  <a:lnTo>
                    <a:pt x="433485" y="77475"/>
                  </a:lnTo>
                  <a:lnTo>
                    <a:pt x="435083" y="65139"/>
                  </a:lnTo>
                  <a:lnTo>
                    <a:pt x="436210" y="52077"/>
                  </a:lnTo>
                  <a:lnTo>
                    <a:pt x="437106" y="38161"/>
                  </a:lnTo>
                  <a:lnTo>
                    <a:pt x="438010" y="23263"/>
                  </a:lnTo>
                  <a:lnTo>
                    <a:pt x="438289" y="19022"/>
                  </a:lnTo>
                  <a:lnTo>
                    <a:pt x="424495" y="22522"/>
                  </a:lnTo>
                  <a:lnTo>
                    <a:pt x="411027" y="26158"/>
                  </a:lnTo>
                  <a:lnTo>
                    <a:pt x="397996" y="30054"/>
                  </a:lnTo>
                  <a:lnTo>
                    <a:pt x="385515" y="34335"/>
                  </a:lnTo>
                  <a:lnTo>
                    <a:pt x="373695" y="39125"/>
                  </a:lnTo>
                  <a:lnTo>
                    <a:pt x="362647" y="44551"/>
                  </a:lnTo>
                  <a:lnTo>
                    <a:pt x="352483" y="50737"/>
                  </a:lnTo>
                  <a:lnTo>
                    <a:pt x="343315" y="57807"/>
                  </a:lnTo>
                  <a:lnTo>
                    <a:pt x="339138" y="61715"/>
                  </a:lnTo>
                  <a:lnTo>
                    <a:pt x="332086" y="69674"/>
                  </a:lnTo>
                  <a:lnTo>
                    <a:pt x="325751" y="78749"/>
                  </a:lnTo>
                  <a:lnTo>
                    <a:pt x="320339" y="88786"/>
                  </a:lnTo>
                  <a:lnTo>
                    <a:pt x="316058" y="99633"/>
                  </a:lnTo>
                  <a:lnTo>
                    <a:pt x="313113" y="111137"/>
                  </a:lnTo>
                  <a:lnTo>
                    <a:pt x="311712" y="123145"/>
                  </a:lnTo>
                  <a:lnTo>
                    <a:pt x="312062" y="135505"/>
                  </a:lnTo>
                  <a:lnTo>
                    <a:pt x="314369" y="148063"/>
                  </a:lnTo>
                  <a:lnTo>
                    <a:pt x="318840" y="160666"/>
                  </a:lnTo>
                  <a:lnTo>
                    <a:pt x="320958" y="165066"/>
                  </a:lnTo>
                  <a:lnTo>
                    <a:pt x="325027" y="159022"/>
                  </a:lnTo>
                  <a:lnTo>
                    <a:pt x="329568" y="150656"/>
                  </a:lnTo>
                  <a:lnTo>
                    <a:pt x="334679" y="140482"/>
                  </a:lnTo>
                  <a:lnTo>
                    <a:pt x="340460" y="129015"/>
                  </a:lnTo>
                  <a:lnTo>
                    <a:pt x="347008" y="116770"/>
                  </a:lnTo>
                  <a:lnTo>
                    <a:pt x="354424" y="104261"/>
                  </a:lnTo>
                  <a:lnTo>
                    <a:pt x="362806" y="92002"/>
                  </a:lnTo>
                  <a:lnTo>
                    <a:pt x="372253" y="80507"/>
                  </a:lnTo>
                  <a:lnTo>
                    <a:pt x="382863" y="70291"/>
                  </a:lnTo>
                  <a:lnTo>
                    <a:pt x="394737" y="61869"/>
                  </a:lnTo>
                  <a:lnTo>
                    <a:pt x="407972" y="55754"/>
                  </a:lnTo>
                  <a:lnTo>
                    <a:pt x="408787" y="55479"/>
                  </a:lnTo>
                  <a:lnTo>
                    <a:pt x="399766" y="64303"/>
                  </a:lnTo>
                  <a:lnTo>
                    <a:pt x="391009" y="73300"/>
                  </a:lnTo>
                  <a:lnTo>
                    <a:pt x="382506" y="82549"/>
                  </a:lnTo>
                  <a:lnTo>
                    <a:pt x="374247" y="92128"/>
                  </a:lnTo>
                  <a:lnTo>
                    <a:pt x="366221" y="102118"/>
                  </a:lnTo>
                  <a:lnTo>
                    <a:pt x="358417" y="112596"/>
                  </a:lnTo>
                  <a:lnTo>
                    <a:pt x="349506" y="126305"/>
                  </a:lnTo>
                  <a:lnTo>
                    <a:pt x="343440" y="137908"/>
                  </a:lnTo>
                  <a:lnTo>
                    <a:pt x="338713" y="148875"/>
                  </a:lnTo>
                  <a:lnTo>
                    <a:pt x="334575" y="159608"/>
                  </a:lnTo>
                  <a:lnTo>
                    <a:pt x="330280" y="170508"/>
                  </a:lnTo>
                  <a:lnTo>
                    <a:pt x="325080" y="181980"/>
                  </a:lnTo>
                  <a:lnTo>
                    <a:pt x="321847" y="188164"/>
                  </a:lnTo>
                  <a:lnTo>
                    <a:pt x="315403" y="173870"/>
                  </a:lnTo>
                  <a:lnTo>
                    <a:pt x="308898" y="160513"/>
                  </a:lnTo>
                  <a:lnTo>
                    <a:pt x="302289" y="148026"/>
                  </a:lnTo>
                  <a:lnTo>
                    <a:pt x="295533" y="136344"/>
                  </a:lnTo>
                  <a:lnTo>
                    <a:pt x="288589" y="125401"/>
                  </a:lnTo>
                  <a:lnTo>
                    <a:pt x="281413" y="115131"/>
                  </a:lnTo>
                  <a:lnTo>
                    <a:pt x="273964" y="105469"/>
                  </a:lnTo>
                  <a:lnTo>
                    <a:pt x="266199" y="96349"/>
                  </a:lnTo>
                  <a:lnTo>
                    <a:pt x="258076" y="87705"/>
                  </a:lnTo>
                  <a:lnTo>
                    <a:pt x="249552" y="79471"/>
                  </a:lnTo>
                  <a:lnTo>
                    <a:pt x="240587" y="71582"/>
                  </a:lnTo>
                  <a:lnTo>
                    <a:pt x="231136" y="63972"/>
                  </a:lnTo>
                  <a:lnTo>
                    <a:pt x="221157" y="56575"/>
                  </a:lnTo>
                  <a:lnTo>
                    <a:pt x="210610" y="49326"/>
                  </a:lnTo>
                  <a:lnTo>
                    <a:pt x="193674" y="38726"/>
                  </a:lnTo>
                  <a:lnTo>
                    <a:pt x="182861" y="32724"/>
                  </a:lnTo>
                  <a:lnTo>
                    <a:pt x="171649" y="27113"/>
                  </a:lnTo>
                  <a:lnTo>
                    <a:pt x="160050" y="21938"/>
                  </a:lnTo>
                  <a:lnTo>
                    <a:pt x="148074" y="17243"/>
                  </a:lnTo>
                  <a:lnTo>
                    <a:pt x="135733" y="13073"/>
                  </a:lnTo>
                  <a:lnTo>
                    <a:pt x="123038" y="9473"/>
                  </a:lnTo>
                  <a:lnTo>
                    <a:pt x="112119" y="6922"/>
                  </a:lnTo>
                  <a:lnTo>
                    <a:pt x="99789" y="4520"/>
                  </a:lnTo>
                  <a:lnTo>
                    <a:pt x="87266" y="2527"/>
                  </a:lnTo>
                  <a:lnTo>
                    <a:pt x="74591" y="1040"/>
                  </a:lnTo>
                  <a:lnTo>
                    <a:pt x="61805" y="156"/>
                  </a:lnTo>
                  <a:lnTo>
                    <a:pt x="56992" y="0"/>
                  </a:lnTo>
                  <a:lnTo>
                    <a:pt x="45575" y="492"/>
                  </a:lnTo>
                  <a:lnTo>
                    <a:pt x="29357" y="1806"/>
                  </a:lnTo>
                  <a:lnTo>
                    <a:pt x="13246" y="3212"/>
                  </a:lnTo>
                  <a:lnTo>
                    <a:pt x="2151" y="3976"/>
                  </a:lnTo>
                  <a:lnTo>
                    <a:pt x="0" y="3881"/>
                  </a:lnTo>
                  <a:lnTo>
                    <a:pt x="15131" y="5493"/>
                  </a:lnTo>
                  <a:lnTo>
                    <a:pt x="29488" y="7217"/>
                  </a:lnTo>
                  <a:lnTo>
                    <a:pt x="43145" y="9098"/>
                  </a:lnTo>
                  <a:lnTo>
                    <a:pt x="56178" y="11179"/>
                  </a:lnTo>
                  <a:lnTo>
                    <a:pt x="80671" y="16120"/>
                  </a:lnTo>
                  <a:lnTo>
                    <a:pt x="103570" y="22395"/>
                  </a:lnTo>
                  <a:lnTo>
                    <a:pt x="125475" y="30359"/>
                  </a:lnTo>
                  <a:lnTo>
                    <a:pt x="146989" y="40367"/>
                  </a:lnTo>
                  <a:lnTo>
                    <a:pt x="168713" y="52772"/>
                  </a:lnTo>
                  <a:lnTo>
                    <a:pt x="179842" y="59985"/>
                  </a:lnTo>
                  <a:lnTo>
                    <a:pt x="191249" y="67930"/>
                  </a:lnTo>
                  <a:lnTo>
                    <a:pt x="203009" y="76653"/>
                  </a:lnTo>
                  <a:lnTo>
                    <a:pt x="214097" y="85582"/>
                  </a:lnTo>
                  <a:lnTo>
                    <a:pt x="232142" y="102655"/>
                  </a:lnTo>
                  <a:lnTo>
                    <a:pt x="249077" y="121870"/>
                  </a:lnTo>
                  <a:lnTo>
                    <a:pt x="264712" y="142865"/>
                  </a:lnTo>
                  <a:lnTo>
                    <a:pt x="271982" y="153916"/>
                  </a:lnTo>
                  <a:lnTo>
                    <a:pt x="278856" y="165276"/>
                  </a:lnTo>
                  <a:lnTo>
                    <a:pt x="285309" y="176900"/>
                  </a:lnTo>
                  <a:lnTo>
                    <a:pt x="291319" y="188743"/>
                  </a:lnTo>
                  <a:lnTo>
                    <a:pt x="296861" y="200759"/>
                  </a:lnTo>
                  <a:lnTo>
                    <a:pt x="301912" y="212903"/>
                  </a:lnTo>
                  <a:lnTo>
                    <a:pt x="310444" y="237393"/>
                  </a:lnTo>
                  <a:lnTo>
                    <a:pt x="314920" y="253839"/>
                  </a:lnTo>
                  <a:lnTo>
                    <a:pt x="318147" y="268547"/>
                  </a:lnTo>
                  <a:lnTo>
                    <a:pt x="320547" y="282347"/>
                  </a:lnTo>
                  <a:lnTo>
                    <a:pt x="323133" y="307787"/>
                  </a:lnTo>
                  <a:lnTo>
                    <a:pt x="323452" y="319707"/>
                  </a:lnTo>
                  <a:lnTo>
                    <a:pt x="323210" y="331281"/>
                  </a:lnTo>
                  <a:lnTo>
                    <a:pt x="321308" y="353951"/>
                  </a:lnTo>
                  <a:lnTo>
                    <a:pt x="317959" y="376920"/>
                  </a:lnTo>
                  <a:lnTo>
                    <a:pt x="313693" y="401308"/>
                  </a:lnTo>
                  <a:lnTo>
                    <a:pt x="311382" y="414385"/>
                  </a:lnTo>
                  <a:lnTo>
                    <a:pt x="310342" y="420437"/>
                  </a:lnTo>
                  <a:lnTo>
                    <a:pt x="317824" y="408149"/>
                  </a:lnTo>
                  <a:lnTo>
                    <a:pt x="323987" y="39540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14F140FF-190F-4F3F-5420-1D683C0724F6}"/>
                </a:ext>
              </a:extLst>
            </p:cNvPr>
            <p:cNvSpPr/>
            <p:nvPr/>
          </p:nvSpPr>
          <p:spPr>
            <a:xfrm>
              <a:off x="8602033" y="731453"/>
              <a:ext cx="256076" cy="416667"/>
            </a:xfrm>
            <a:custGeom>
              <a:avLst/>
              <a:gdLst/>
              <a:ahLst/>
              <a:cxnLst/>
              <a:rect l="l" t="t" r="r" b="b"/>
              <a:pathLst>
                <a:path w="291168" h="473766">
                  <a:moveTo>
                    <a:pt x="99771" y="468330"/>
                  </a:moveTo>
                  <a:lnTo>
                    <a:pt x="126777" y="460742"/>
                  </a:lnTo>
                  <a:lnTo>
                    <a:pt x="150952" y="451053"/>
                  </a:lnTo>
                  <a:lnTo>
                    <a:pt x="173983" y="438913"/>
                  </a:lnTo>
                  <a:lnTo>
                    <a:pt x="195645" y="424393"/>
                  </a:lnTo>
                  <a:lnTo>
                    <a:pt x="215709" y="407562"/>
                  </a:lnTo>
                  <a:lnTo>
                    <a:pt x="233950" y="388493"/>
                  </a:lnTo>
                  <a:lnTo>
                    <a:pt x="250140" y="367254"/>
                  </a:lnTo>
                  <a:lnTo>
                    <a:pt x="264051" y="343916"/>
                  </a:lnTo>
                  <a:lnTo>
                    <a:pt x="275458" y="318550"/>
                  </a:lnTo>
                  <a:lnTo>
                    <a:pt x="283817" y="292453"/>
                  </a:lnTo>
                  <a:lnTo>
                    <a:pt x="288978" y="266504"/>
                  </a:lnTo>
                  <a:lnTo>
                    <a:pt x="291139" y="240483"/>
                  </a:lnTo>
                  <a:lnTo>
                    <a:pt x="291168" y="227542"/>
                  </a:lnTo>
                  <a:lnTo>
                    <a:pt x="290535" y="214700"/>
                  </a:lnTo>
                  <a:lnTo>
                    <a:pt x="287402" y="189465"/>
                  </a:lnTo>
                  <a:lnTo>
                    <a:pt x="281976" y="165089"/>
                  </a:lnTo>
                  <a:lnTo>
                    <a:pt x="274491" y="141883"/>
                  </a:lnTo>
                  <a:lnTo>
                    <a:pt x="265184" y="120155"/>
                  </a:lnTo>
                  <a:lnTo>
                    <a:pt x="254909" y="101235"/>
                  </a:lnTo>
                  <a:lnTo>
                    <a:pt x="242891" y="83852"/>
                  </a:lnTo>
                  <a:lnTo>
                    <a:pt x="226870" y="64988"/>
                  </a:lnTo>
                  <a:lnTo>
                    <a:pt x="207536" y="46089"/>
                  </a:lnTo>
                  <a:lnTo>
                    <a:pt x="185577" y="28599"/>
                  </a:lnTo>
                  <a:lnTo>
                    <a:pt x="161682" y="13964"/>
                  </a:lnTo>
                  <a:lnTo>
                    <a:pt x="136540" y="3629"/>
                  </a:lnTo>
                  <a:lnTo>
                    <a:pt x="120528" y="0"/>
                  </a:lnTo>
                  <a:lnTo>
                    <a:pt x="143923" y="11570"/>
                  </a:lnTo>
                  <a:lnTo>
                    <a:pt x="165405" y="25354"/>
                  </a:lnTo>
                  <a:lnTo>
                    <a:pt x="184925" y="41144"/>
                  </a:lnTo>
                  <a:lnTo>
                    <a:pt x="202435" y="58734"/>
                  </a:lnTo>
                  <a:lnTo>
                    <a:pt x="217886" y="77917"/>
                  </a:lnTo>
                  <a:lnTo>
                    <a:pt x="231229" y="98486"/>
                  </a:lnTo>
                  <a:lnTo>
                    <a:pt x="242415" y="120235"/>
                  </a:lnTo>
                  <a:lnTo>
                    <a:pt x="251396" y="142957"/>
                  </a:lnTo>
                  <a:lnTo>
                    <a:pt x="258123" y="166446"/>
                  </a:lnTo>
                  <a:lnTo>
                    <a:pt x="262546" y="190495"/>
                  </a:lnTo>
                  <a:lnTo>
                    <a:pt x="264617" y="214898"/>
                  </a:lnTo>
                  <a:lnTo>
                    <a:pt x="264288" y="239447"/>
                  </a:lnTo>
                  <a:lnTo>
                    <a:pt x="261510" y="263936"/>
                  </a:lnTo>
                  <a:lnTo>
                    <a:pt x="256233" y="288160"/>
                  </a:lnTo>
                  <a:lnTo>
                    <a:pt x="248409" y="311910"/>
                  </a:lnTo>
                  <a:lnTo>
                    <a:pt x="237990" y="334981"/>
                  </a:lnTo>
                  <a:lnTo>
                    <a:pt x="224926" y="357165"/>
                  </a:lnTo>
                  <a:lnTo>
                    <a:pt x="209169" y="378257"/>
                  </a:lnTo>
                  <a:lnTo>
                    <a:pt x="190669" y="398049"/>
                  </a:lnTo>
                  <a:lnTo>
                    <a:pt x="169379" y="416336"/>
                  </a:lnTo>
                  <a:lnTo>
                    <a:pt x="147994" y="431184"/>
                  </a:lnTo>
                  <a:lnTo>
                    <a:pt x="126692" y="442710"/>
                  </a:lnTo>
                  <a:lnTo>
                    <a:pt x="104812" y="451353"/>
                  </a:lnTo>
                  <a:lnTo>
                    <a:pt x="81692" y="457552"/>
                  </a:lnTo>
                  <a:lnTo>
                    <a:pt x="56671" y="461744"/>
                  </a:lnTo>
                  <a:lnTo>
                    <a:pt x="29087" y="464369"/>
                  </a:lnTo>
                  <a:lnTo>
                    <a:pt x="14127" y="465231"/>
                  </a:lnTo>
                  <a:lnTo>
                    <a:pt x="0" y="465808"/>
                  </a:lnTo>
                  <a:lnTo>
                    <a:pt x="8738" y="469946"/>
                  </a:lnTo>
                  <a:lnTo>
                    <a:pt x="20425" y="472482"/>
                  </a:lnTo>
                  <a:lnTo>
                    <a:pt x="34118" y="473670"/>
                  </a:lnTo>
                  <a:lnTo>
                    <a:pt x="48877" y="473766"/>
                  </a:lnTo>
                  <a:lnTo>
                    <a:pt x="63763" y="473024"/>
                  </a:lnTo>
                  <a:lnTo>
                    <a:pt x="77834" y="471701"/>
                  </a:lnTo>
                  <a:lnTo>
                    <a:pt x="90150" y="470051"/>
                  </a:lnTo>
                  <a:lnTo>
                    <a:pt x="99771" y="46833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B14C780A-925B-C40E-D8D3-4FE2C65AEBE1}"/>
                </a:ext>
              </a:extLst>
            </p:cNvPr>
            <p:cNvSpPr/>
            <p:nvPr/>
          </p:nvSpPr>
          <p:spPr>
            <a:xfrm>
              <a:off x="8415849" y="931355"/>
              <a:ext cx="39004" cy="157834"/>
            </a:xfrm>
            <a:custGeom>
              <a:avLst/>
              <a:gdLst/>
              <a:ahLst/>
              <a:cxnLst/>
              <a:rect l="l" t="t" r="r" b="b"/>
              <a:pathLst>
                <a:path w="44349" h="179463">
                  <a:moveTo>
                    <a:pt x="24105" y="52417"/>
                  </a:moveTo>
                  <a:lnTo>
                    <a:pt x="24793" y="45021"/>
                  </a:lnTo>
                  <a:lnTo>
                    <a:pt x="28330" y="32842"/>
                  </a:lnTo>
                  <a:lnTo>
                    <a:pt x="34841" y="21521"/>
                  </a:lnTo>
                  <a:lnTo>
                    <a:pt x="44349" y="0"/>
                  </a:lnTo>
                  <a:lnTo>
                    <a:pt x="33966" y="7277"/>
                  </a:lnTo>
                  <a:lnTo>
                    <a:pt x="26990" y="12923"/>
                  </a:lnTo>
                  <a:lnTo>
                    <a:pt x="24105" y="52417"/>
                  </a:lnTo>
                  <a:close/>
                </a:path>
                <a:path w="44349" h="179463">
                  <a:moveTo>
                    <a:pt x="188448" y="100405"/>
                  </a:moveTo>
                  <a:lnTo>
                    <a:pt x="179100" y="100405"/>
                  </a:lnTo>
                  <a:lnTo>
                    <a:pt x="174207" y="98360"/>
                  </a:lnTo>
                  <a:lnTo>
                    <a:pt x="171136" y="94271"/>
                  </a:lnTo>
                  <a:lnTo>
                    <a:pt x="168069" y="90181"/>
                  </a:lnTo>
                  <a:lnTo>
                    <a:pt x="165952" y="85213"/>
                  </a:lnTo>
                  <a:lnTo>
                    <a:pt x="164782" y="79370"/>
                  </a:lnTo>
                  <a:lnTo>
                    <a:pt x="164271" y="77106"/>
                  </a:lnTo>
                  <a:lnTo>
                    <a:pt x="163979" y="73308"/>
                  </a:lnTo>
                  <a:lnTo>
                    <a:pt x="163832" y="70677"/>
                  </a:lnTo>
                  <a:lnTo>
                    <a:pt x="163687" y="67318"/>
                  </a:lnTo>
                  <a:lnTo>
                    <a:pt x="163540" y="63959"/>
                  </a:lnTo>
                  <a:lnTo>
                    <a:pt x="163397" y="-58407"/>
                  </a:lnTo>
                  <a:lnTo>
                    <a:pt x="162836" y="-72105"/>
                  </a:lnTo>
                  <a:lnTo>
                    <a:pt x="161715" y="-81685"/>
                  </a:lnTo>
                  <a:lnTo>
                    <a:pt x="160545" y="-87967"/>
                  </a:lnTo>
                  <a:lnTo>
                    <a:pt x="156164" y="-100456"/>
                  </a:lnTo>
                  <a:lnTo>
                    <a:pt x="152218" y="-105935"/>
                  </a:lnTo>
                  <a:lnTo>
                    <a:pt x="147253" y="-110173"/>
                  </a:lnTo>
                  <a:lnTo>
                    <a:pt x="142286" y="-114409"/>
                  </a:lnTo>
                  <a:lnTo>
                    <a:pt x="136734" y="-117769"/>
                  </a:lnTo>
                  <a:lnTo>
                    <a:pt x="130600" y="-120253"/>
                  </a:lnTo>
                  <a:lnTo>
                    <a:pt x="124462" y="-122736"/>
                  </a:lnTo>
                  <a:lnTo>
                    <a:pt x="117816" y="-124489"/>
                  </a:lnTo>
                  <a:lnTo>
                    <a:pt x="110660" y="-125512"/>
                  </a:lnTo>
                  <a:lnTo>
                    <a:pt x="103499" y="-126534"/>
                  </a:lnTo>
                  <a:lnTo>
                    <a:pt x="96414" y="-127046"/>
                  </a:lnTo>
                  <a:lnTo>
                    <a:pt x="86806" y="-127012"/>
                  </a:lnTo>
                  <a:lnTo>
                    <a:pt x="74325" y="-125928"/>
                  </a:lnTo>
                  <a:lnTo>
                    <a:pt x="61574" y="-123320"/>
                  </a:lnTo>
                  <a:lnTo>
                    <a:pt x="46797" y="-118267"/>
                  </a:lnTo>
                  <a:lnTo>
                    <a:pt x="35718" y="-112581"/>
                  </a:lnTo>
                  <a:lnTo>
                    <a:pt x="25185" y="-104789"/>
                  </a:lnTo>
                  <a:lnTo>
                    <a:pt x="16873" y="-95492"/>
                  </a:lnTo>
                  <a:lnTo>
                    <a:pt x="12052" y="-88771"/>
                  </a:lnTo>
                  <a:lnTo>
                    <a:pt x="9644" y="-81026"/>
                  </a:lnTo>
                  <a:lnTo>
                    <a:pt x="9644" y="-68175"/>
                  </a:lnTo>
                  <a:lnTo>
                    <a:pt x="10590" y="-64449"/>
                  </a:lnTo>
                  <a:lnTo>
                    <a:pt x="12491" y="-61086"/>
                  </a:lnTo>
                  <a:lnTo>
                    <a:pt x="14389" y="-57727"/>
                  </a:lnTo>
                  <a:lnTo>
                    <a:pt x="17675" y="-56049"/>
                  </a:lnTo>
                  <a:lnTo>
                    <a:pt x="27320" y="-56049"/>
                  </a:lnTo>
                  <a:lnTo>
                    <a:pt x="30826" y="-57583"/>
                  </a:lnTo>
                  <a:lnTo>
                    <a:pt x="32871" y="-60650"/>
                  </a:lnTo>
                  <a:lnTo>
                    <a:pt x="34916" y="-63717"/>
                  </a:lnTo>
                  <a:lnTo>
                    <a:pt x="35938" y="-67444"/>
                  </a:lnTo>
                  <a:lnTo>
                    <a:pt x="35938" y="-71825"/>
                  </a:lnTo>
                  <a:lnTo>
                    <a:pt x="35499" y="-87604"/>
                  </a:lnTo>
                  <a:lnTo>
                    <a:pt x="35499" y="-94613"/>
                  </a:lnTo>
                  <a:lnTo>
                    <a:pt x="37252" y="-100384"/>
                  </a:lnTo>
                  <a:lnTo>
                    <a:pt x="40759" y="-104912"/>
                  </a:lnTo>
                  <a:lnTo>
                    <a:pt x="44265" y="-109441"/>
                  </a:lnTo>
                  <a:lnTo>
                    <a:pt x="48647" y="-113091"/>
                  </a:lnTo>
                  <a:lnTo>
                    <a:pt x="53906" y="-115867"/>
                  </a:lnTo>
                  <a:lnTo>
                    <a:pt x="59165" y="-118642"/>
                  </a:lnTo>
                  <a:lnTo>
                    <a:pt x="64936" y="-120616"/>
                  </a:lnTo>
                  <a:lnTo>
                    <a:pt x="71219" y="-121786"/>
                  </a:lnTo>
                  <a:lnTo>
                    <a:pt x="77496" y="-122955"/>
                  </a:lnTo>
                  <a:lnTo>
                    <a:pt x="83559" y="-123539"/>
                  </a:lnTo>
                  <a:lnTo>
                    <a:pt x="98755" y="-123539"/>
                  </a:lnTo>
                  <a:lnTo>
                    <a:pt x="106494" y="-122005"/>
                  </a:lnTo>
                  <a:lnTo>
                    <a:pt x="112633" y="-118938"/>
                  </a:lnTo>
                  <a:lnTo>
                    <a:pt x="118767" y="-115867"/>
                  </a:lnTo>
                  <a:lnTo>
                    <a:pt x="123587" y="-111706"/>
                  </a:lnTo>
                  <a:lnTo>
                    <a:pt x="127093" y="-106447"/>
                  </a:lnTo>
                  <a:lnTo>
                    <a:pt x="130600" y="-101186"/>
                  </a:lnTo>
                  <a:lnTo>
                    <a:pt x="133156" y="-95052"/>
                  </a:lnTo>
                  <a:lnTo>
                    <a:pt x="134762" y="-88039"/>
                  </a:lnTo>
                  <a:lnTo>
                    <a:pt x="136371" y="-81026"/>
                  </a:lnTo>
                  <a:lnTo>
                    <a:pt x="137318" y="-73578"/>
                  </a:lnTo>
                  <a:lnTo>
                    <a:pt x="137613" y="-65691"/>
                  </a:lnTo>
                  <a:lnTo>
                    <a:pt x="137905" y="-61306"/>
                  </a:lnTo>
                  <a:lnTo>
                    <a:pt x="136954" y="-56777"/>
                  </a:lnTo>
                  <a:lnTo>
                    <a:pt x="134762" y="-52105"/>
                  </a:lnTo>
                  <a:lnTo>
                    <a:pt x="132574" y="-47427"/>
                  </a:lnTo>
                  <a:lnTo>
                    <a:pt x="129870" y="-43922"/>
                  </a:lnTo>
                  <a:lnTo>
                    <a:pt x="126654" y="-41585"/>
                  </a:lnTo>
                  <a:lnTo>
                    <a:pt x="121982" y="-38371"/>
                  </a:lnTo>
                  <a:lnTo>
                    <a:pt x="116866" y="-35451"/>
                  </a:lnTo>
                  <a:lnTo>
                    <a:pt x="111315" y="-32822"/>
                  </a:lnTo>
                  <a:lnTo>
                    <a:pt x="105764" y="-30191"/>
                  </a:lnTo>
                  <a:lnTo>
                    <a:pt x="99777" y="-27563"/>
                  </a:lnTo>
                  <a:lnTo>
                    <a:pt x="93347" y="-24932"/>
                  </a:lnTo>
                  <a:lnTo>
                    <a:pt x="87987" y="-22502"/>
                  </a:lnTo>
                  <a:lnTo>
                    <a:pt x="76759" y="-17270"/>
                  </a:lnTo>
                  <a:lnTo>
                    <a:pt x="64425" y="-11345"/>
                  </a:lnTo>
                  <a:lnTo>
                    <a:pt x="55231" y="-6557"/>
                  </a:lnTo>
                  <a:lnTo>
                    <a:pt x="44349" y="0"/>
                  </a:lnTo>
                  <a:lnTo>
                    <a:pt x="34841" y="21521"/>
                  </a:lnTo>
                  <a:lnTo>
                    <a:pt x="41973" y="12979"/>
                  </a:lnTo>
                  <a:lnTo>
                    <a:pt x="51222" y="4316"/>
                  </a:lnTo>
                  <a:lnTo>
                    <a:pt x="62014" y="-3677"/>
                  </a:lnTo>
                  <a:lnTo>
                    <a:pt x="72862" y="-10427"/>
                  </a:lnTo>
                  <a:lnTo>
                    <a:pt x="84056" y="-16453"/>
                  </a:lnTo>
                  <a:lnTo>
                    <a:pt x="95101" y="-21425"/>
                  </a:lnTo>
                  <a:lnTo>
                    <a:pt x="95850" y="-21761"/>
                  </a:lnTo>
                  <a:lnTo>
                    <a:pt x="107722" y="-27233"/>
                  </a:lnTo>
                  <a:lnTo>
                    <a:pt x="118767" y="-32602"/>
                  </a:lnTo>
                  <a:lnTo>
                    <a:pt x="126071" y="-36254"/>
                  </a:lnTo>
                  <a:lnTo>
                    <a:pt x="132354" y="-40710"/>
                  </a:lnTo>
                  <a:lnTo>
                    <a:pt x="137613" y="-45969"/>
                  </a:lnTo>
                  <a:lnTo>
                    <a:pt x="137613" y="84191"/>
                  </a:lnTo>
                  <a:lnTo>
                    <a:pt x="137905" y="91787"/>
                  </a:lnTo>
                  <a:lnTo>
                    <a:pt x="138635" y="97558"/>
                  </a:lnTo>
                  <a:lnTo>
                    <a:pt x="139802" y="101504"/>
                  </a:lnTo>
                  <a:lnTo>
                    <a:pt x="140972" y="105446"/>
                  </a:lnTo>
                  <a:lnTo>
                    <a:pt x="142286" y="108149"/>
                  </a:lnTo>
                  <a:lnTo>
                    <a:pt x="145940" y="111799"/>
                  </a:lnTo>
                  <a:lnTo>
                    <a:pt x="143309" y="111216"/>
                  </a:lnTo>
                  <a:lnTo>
                    <a:pt x="140605" y="110341"/>
                  </a:lnTo>
                  <a:lnTo>
                    <a:pt x="137829" y="109172"/>
                  </a:lnTo>
                  <a:lnTo>
                    <a:pt x="135054" y="108001"/>
                  </a:lnTo>
                  <a:lnTo>
                    <a:pt x="132497" y="106688"/>
                  </a:lnTo>
                  <a:lnTo>
                    <a:pt x="130161" y="105226"/>
                  </a:lnTo>
                  <a:lnTo>
                    <a:pt x="126071" y="102889"/>
                  </a:lnTo>
                  <a:lnTo>
                    <a:pt x="121834" y="100844"/>
                  </a:lnTo>
                  <a:lnTo>
                    <a:pt x="117453" y="99092"/>
                  </a:lnTo>
                  <a:lnTo>
                    <a:pt x="113069" y="97338"/>
                  </a:lnTo>
                  <a:lnTo>
                    <a:pt x="108248" y="96463"/>
                  </a:lnTo>
                  <a:lnTo>
                    <a:pt x="100360" y="96463"/>
                  </a:lnTo>
                  <a:lnTo>
                    <a:pt x="97513" y="96755"/>
                  </a:lnTo>
                  <a:lnTo>
                    <a:pt x="94446" y="97338"/>
                  </a:lnTo>
                  <a:lnTo>
                    <a:pt x="91375" y="97921"/>
                  </a:lnTo>
                  <a:lnTo>
                    <a:pt x="88088" y="98943"/>
                  </a:lnTo>
                  <a:lnTo>
                    <a:pt x="84585" y="100405"/>
                  </a:lnTo>
                  <a:lnTo>
                    <a:pt x="80200" y="102159"/>
                  </a:lnTo>
                  <a:lnTo>
                    <a:pt x="75819" y="103036"/>
                  </a:lnTo>
                  <a:lnTo>
                    <a:pt x="65591" y="103036"/>
                  </a:lnTo>
                  <a:lnTo>
                    <a:pt x="60040" y="101647"/>
                  </a:lnTo>
                  <a:lnTo>
                    <a:pt x="54781" y="98872"/>
                  </a:lnTo>
                  <a:lnTo>
                    <a:pt x="49524" y="96096"/>
                  </a:lnTo>
                  <a:lnTo>
                    <a:pt x="44705" y="92370"/>
                  </a:lnTo>
                  <a:lnTo>
                    <a:pt x="40319" y="87697"/>
                  </a:lnTo>
                  <a:lnTo>
                    <a:pt x="30757" y="75001"/>
                  </a:lnTo>
                  <a:lnTo>
                    <a:pt x="25626" y="63548"/>
                  </a:lnTo>
                  <a:lnTo>
                    <a:pt x="24105" y="52417"/>
                  </a:lnTo>
                  <a:lnTo>
                    <a:pt x="26990" y="12923"/>
                  </a:lnTo>
                  <a:lnTo>
                    <a:pt x="17818" y="21788"/>
                  </a:lnTo>
                  <a:lnTo>
                    <a:pt x="9864" y="31383"/>
                  </a:lnTo>
                  <a:lnTo>
                    <a:pt x="6372" y="36753"/>
                  </a:lnTo>
                  <a:lnTo>
                    <a:pt x="1592" y="48547"/>
                  </a:lnTo>
                  <a:lnTo>
                    <a:pt x="0" y="61403"/>
                  </a:lnTo>
                  <a:lnTo>
                    <a:pt x="45" y="64169"/>
                  </a:lnTo>
                  <a:lnTo>
                    <a:pt x="1742" y="77650"/>
                  </a:lnTo>
                  <a:lnTo>
                    <a:pt x="5891" y="89583"/>
                  </a:lnTo>
                  <a:lnTo>
                    <a:pt x="12491" y="99969"/>
                  </a:lnTo>
                  <a:lnTo>
                    <a:pt x="22984" y="109021"/>
                  </a:lnTo>
                  <a:lnTo>
                    <a:pt x="34845" y="113735"/>
                  </a:lnTo>
                  <a:lnTo>
                    <a:pt x="49085" y="115306"/>
                  </a:lnTo>
                  <a:lnTo>
                    <a:pt x="55807" y="115306"/>
                  </a:lnTo>
                  <a:lnTo>
                    <a:pt x="61502" y="114503"/>
                  </a:lnTo>
                  <a:lnTo>
                    <a:pt x="66178" y="112897"/>
                  </a:lnTo>
                  <a:lnTo>
                    <a:pt x="70852" y="111288"/>
                  </a:lnTo>
                  <a:lnTo>
                    <a:pt x="75088" y="109535"/>
                  </a:lnTo>
                  <a:lnTo>
                    <a:pt x="78887" y="107638"/>
                  </a:lnTo>
                  <a:lnTo>
                    <a:pt x="82684" y="105736"/>
                  </a:lnTo>
                  <a:lnTo>
                    <a:pt x="86410" y="103984"/>
                  </a:lnTo>
                  <a:lnTo>
                    <a:pt x="90060" y="102379"/>
                  </a:lnTo>
                  <a:lnTo>
                    <a:pt x="93714" y="100772"/>
                  </a:lnTo>
                  <a:lnTo>
                    <a:pt x="97876" y="99969"/>
                  </a:lnTo>
                  <a:lnTo>
                    <a:pt x="105764" y="99969"/>
                  </a:lnTo>
                  <a:lnTo>
                    <a:pt x="109490" y="100552"/>
                  </a:lnTo>
                  <a:lnTo>
                    <a:pt x="113727" y="101719"/>
                  </a:lnTo>
                  <a:lnTo>
                    <a:pt x="117965" y="102889"/>
                  </a:lnTo>
                  <a:lnTo>
                    <a:pt x="122857" y="104934"/>
                  </a:lnTo>
                  <a:lnTo>
                    <a:pt x="128408" y="107857"/>
                  </a:lnTo>
                  <a:lnTo>
                    <a:pt x="132205" y="109902"/>
                  </a:lnTo>
                  <a:lnTo>
                    <a:pt x="136004" y="111799"/>
                  </a:lnTo>
                  <a:lnTo>
                    <a:pt x="139802" y="113552"/>
                  </a:lnTo>
                  <a:lnTo>
                    <a:pt x="143600" y="115306"/>
                  </a:lnTo>
                  <a:lnTo>
                    <a:pt x="147838" y="116183"/>
                  </a:lnTo>
                  <a:lnTo>
                    <a:pt x="159523" y="116183"/>
                  </a:lnTo>
                  <a:lnTo>
                    <a:pt x="166024" y="114723"/>
                  </a:lnTo>
                  <a:lnTo>
                    <a:pt x="172015" y="111799"/>
                  </a:lnTo>
                  <a:lnTo>
                    <a:pt x="178005" y="108880"/>
                  </a:lnTo>
                  <a:lnTo>
                    <a:pt x="183480" y="105081"/>
                  </a:lnTo>
                  <a:lnTo>
                    <a:pt x="188448" y="1004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99CC9BE3-E850-F699-A37F-DB87929F8F51}"/>
                </a:ext>
              </a:extLst>
            </p:cNvPr>
            <p:cNvSpPr/>
            <p:nvPr/>
          </p:nvSpPr>
          <p:spPr>
            <a:xfrm>
              <a:off x="8594564" y="866319"/>
              <a:ext cx="116720" cy="128057"/>
            </a:xfrm>
            <a:custGeom>
              <a:avLst/>
              <a:gdLst/>
              <a:ahLst/>
              <a:cxnLst/>
              <a:rect l="l" t="t" r="r" b="b"/>
              <a:pathLst>
                <a:path w="132715" h="145605">
                  <a:moveTo>
                    <a:pt x="130309" y="0"/>
                  </a:moveTo>
                  <a:lnTo>
                    <a:pt x="121100" y="8696"/>
                  </a:lnTo>
                  <a:lnTo>
                    <a:pt x="123292" y="10450"/>
                  </a:lnTo>
                  <a:lnTo>
                    <a:pt x="126216" y="7527"/>
                  </a:lnTo>
                  <a:lnTo>
                    <a:pt x="129355" y="4970"/>
                  </a:lnTo>
                  <a:lnTo>
                    <a:pt x="132715" y="2782"/>
                  </a:lnTo>
                  <a:lnTo>
                    <a:pt x="130309" y="0"/>
                  </a:lnTo>
                  <a:close/>
                </a:path>
                <a:path w="132715" h="145605">
                  <a:moveTo>
                    <a:pt x="30312" y="50550"/>
                  </a:moveTo>
                  <a:lnTo>
                    <a:pt x="29290" y="43828"/>
                  </a:lnTo>
                  <a:lnTo>
                    <a:pt x="29725" y="86705"/>
                  </a:lnTo>
                  <a:lnTo>
                    <a:pt x="35424" y="91086"/>
                  </a:lnTo>
                  <a:lnTo>
                    <a:pt x="31917" y="57124"/>
                  </a:lnTo>
                  <a:lnTo>
                    <a:pt x="30312" y="50550"/>
                  </a:lnTo>
                  <a:close/>
                </a:path>
                <a:path w="132715" h="145605">
                  <a:moveTo>
                    <a:pt x="211893" y="-15844"/>
                  </a:moveTo>
                  <a:lnTo>
                    <a:pt x="208677" y="-19351"/>
                  </a:lnTo>
                  <a:lnTo>
                    <a:pt x="204368" y="-20228"/>
                  </a:lnTo>
                  <a:lnTo>
                    <a:pt x="171061" y="-20228"/>
                  </a:lnTo>
                  <a:lnTo>
                    <a:pt x="169748" y="-19498"/>
                  </a:lnTo>
                  <a:lnTo>
                    <a:pt x="171061" y="-16722"/>
                  </a:lnTo>
                  <a:lnTo>
                    <a:pt x="205830" y="-16722"/>
                  </a:lnTo>
                  <a:lnTo>
                    <a:pt x="208749" y="-14167"/>
                  </a:lnTo>
                  <a:lnTo>
                    <a:pt x="209189" y="-11463"/>
                  </a:lnTo>
                  <a:lnTo>
                    <a:pt x="209189" y="-7956"/>
                  </a:lnTo>
                  <a:lnTo>
                    <a:pt x="207584" y="-6202"/>
                  </a:lnTo>
                  <a:lnTo>
                    <a:pt x="167554" y="-6202"/>
                  </a:lnTo>
                  <a:lnTo>
                    <a:pt x="166783" y="-7534"/>
                  </a:lnTo>
                  <a:lnTo>
                    <a:pt x="159376" y="-18646"/>
                  </a:lnTo>
                  <a:lnTo>
                    <a:pt x="151010" y="-28409"/>
                  </a:lnTo>
                  <a:lnTo>
                    <a:pt x="141685" y="-36825"/>
                  </a:lnTo>
                  <a:lnTo>
                    <a:pt x="131400" y="-43891"/>
                  </a:lnTo>
                  <a:lnTo>
                    <a:pt x="117504" y="-50283"/>
                  </a:lnTo>
                  <a:lnTo>
                    <a:pt x="105567" y="-53289"/>
                  </a:lnTo>
                  <a:lnTo>
                    <a:pt x="92743" y="-54519"/>
                  </a:lnTo>
                  <a:lnTo>
                    <a:pt x="79030" y="-53971"/>
                  </a:lnTo>
                  <a:lnTo>
                    <a:pt x="73690" y="-53330"/>
                  </a:lnTo>
                  <a:lnTo>
                    <a:pt x="61381" y="-50384"/>
                  </a:lnTo>
                  <a:lnTo>
                    <a:pt x="49446" y="-45425"/>
                  </a:lnTo>
                  <a:lnTo>
                    <a:pt x="44263" y="-42599"/>
                  </a:lnTo>
                  <a:lnTo>
                    <a:pt x="33712" y="-35462"/>
                  </a:lnTo>
                  <a:lnTo>
                    <a:pt x="24250" y="-27018"/>
                  </a:lnTo>
                  <a:lnTo>
                    <a:pt x="20404" y="-22838"/>
                  </a:lnTo>
                  <a:lnTo>
                    <a:pt x="12828" y="-12660"/>
                  </a:lnTo>
                  <a:lnTo>
                    <a:pt x="6718" y="-1383"/>
                  </a:lnTo>
                  <a:lnTo>
                    <a:pt x="4573" y="3842"/>
                  </a:lnTo>
                  <a:lnTo>
                    <a:pt x="1252" y="16127"/>
                  </a:lnTo>
                  <a:lnTo>
                    <a:pt x="144" y="28856"/>
                  </a:lnTo>
                  <a:lnTo>
                    <a:pt x="144" y="37036"/>
                  </a:lnTo>
                  <a:lnTo>
                    <a:pt x="1457" y="44632"/>
                  </a:lnTo>
                  <a:lnTo>
                    <a:pt x="4090" y="51645"/>
                  </a:lnTo>
                  <a:lnTo>
                    <a:pt x="6718" y="58657"/>
                  </a:lnTo>
                  <a:lnTo>
                    <a:pt x="10224" y="65159"/>
                  </a:lnTo>
                  <a:lnTo>
                    <a:pt x="14606" y="71146"/>
                  </a:lnTo>
                  <a:lnTo>
                    <a:pt x="18990" y="77137"/>
                  </a:lnTo>
                  <a:lnTo>
                    <a:pt x="24030" y="82323"/>
                  </a:lnTo>
                  <a:lnTo>
                    <a:pt x="29725" y="86705"/>
                  </a:lnTo>
                  <a:lnTo>
                    <a:pt x="29290" y="43828"/>
                  </a:lnTo>
                  <a:lnTo>
                    <a:pt x="28850" y="36964"/>
                  </a:lnTo>
                  <a:lnTo>
                    <a:pt x="28411" y="30098"/>
                  </a:lnTo>
                  <a:lnTo>
                    <a:pt x="28191" y="23450"/>
                  </a:lnTo>
                  <a:lnTo>
                    <a:pt x="28197" y="15451"/>
                  </a:lnTo>
                  <a:lnTo>
                    <a:pt x="28799" y="2183"/>
                  </a:lnTo>
                  <a:lnTo>
                    <a:pt x="30384" y="-9709"/>
                  </a:lnTo>
                  <a:lnTo>
                    <a:pt x="31846" y="-17597"/>
                  </a:lnTo>
                  <a:lnTo>
                    <a:pt x="34474" y="-24390"/>
                  </a:lnTo>
                  <a:lnTo>
                    <a:pt x="38271" y="-30088"/>
                  </a:lnTo>
                  <a:lnTo>
                    <a:pt x="42070" y="-35784"/>
                  </a:lnTo>
                  <a:lnTo>
                    <a:pt x="47329" y="-40384"/>
                  </a:lnTo>
                  <a:lnTo>
                    <a:pt x="54051" y="-43891"/>
                  </a:lnTo>
                  <a:lnTo>
                    <a:pt x="65857" y="-48270"/>
                  </a:lnTo>
                  <a:lnTo>
                    <a:pt x="79466" y="-50464"/>
                  </a:lnTo>
                  <a:lnTo>
                    <a:pt x="86235" y="-50906"/>
                  </a:lnTo>
                  <a:lnTo>
                    <a:pt x="100198" y="-50216"/>
                  </a:lnTo>
                  <a:lnTo>
                    <a:pt x="111893" y="-47149"/>
                  </a:lnTo>
                  <a:lnTo>
                    <a:pt x="121320" y="-41703"/>
                  </a:lnTo>
                  <a:lnTo>
                    <a:pt x="131492" y="-30511"/>
                  </a:lnTo>
                  <a:lnTo>
                    <a:pt x="137691" y="-19153"/>
                  </a:lnTo>
                  <a:lnTo>
                    <a:pt x="142575" y="-5329"/>
                  </a:lnTo>
                  <a:lnTo>
                    <a:pt x="142311" y="-5260"/>
                  </a:lnTo>
                  <a:lnTo>
                    <a:pt x="130309" y="0"/>
                  </a:lnTo>
                  <a:lnTo>
                    <a:pt x="132715" y="2782"/>
                  </a:lnTo>
                  <a:lnTo>
                    <a:pt x="136076" y="590"/>
                  </a:lnTo>
                  <a:lnTo>
                    <a:pt x="139799" y="-943"/>
                  </a:lnTo>
                  <a:lnTo>
                    <a:pt x="143892" y="-1822"/>
                  </a:lnTo>
                  <a:lnTo>
                    <a:pt x="145642" y="4899"/>
                  </a:lnTo>
                  <a:lnTo>
                    <a:pt x="146812" y="11544"/>
                  </a:lnTo>
                  <a:lnTo>
                    <a:pt x="147394" y="18117"/>
                  </a:lnTo>
                  <a:lnTo>
                    <a:pt x="147981" y="24692"/>
                  </a:lnTo>
                  <a:lnTo>
                    <a:pt x="148273" y="31048"/>
                  </a:lnTo>
                  <a:lnTo>
                    <a:pt x="148253" y="39941"/>
                  </a:lnTo>
                  <a:lnTo>
                    <a:pt x="147557" y="53065"/>
                  </a:lnTo>
                  <a:lnTo>
                    <a:pt x="145862" y="65012"/>
                  </a:lnTo>
                  <a:lnTo>
                    <a:pt x="144255" y="73338"/>
                  </a:lnTo>
                  <a:lnTo>
                    <a:pt x="141333" y="80351"/>
                  </a:lnTo>
                  <a:lnTo>
                    <a:pt x="137099" y="86046"/>
                  </a:lnTo>
                  <a:lnTo>
                    <a:pt x="132862" y="91745"/>
                  </a:lnTo>
                  <a:lnTo>
                    <a:pt x="127238" y="96126"/>
                  </a:lnTo>
                  <a:lnTo>
                    <a:pt x="120225" y="99197"/>
                  </a:lnTo>
                  <a:lnTo>
                    <a:pt x="107098" y="102820"/>
                  </a:lnTo>
                  <a:lnTo>
                    <a:pt x="93052" y="103798"/>
                  </a:lnTo>
                  <a:lnTo>
                    <a:pt x="85457" y="103798"/>
                  </a:lnTo>
                  <a:lnTo>
                    <a:pt x="78224" y="102995"/>
                  </a:lnTo>
                  <a:lnTo>
                    <a:pt x="71360" y="101386"/>
                  </a:lnTo>
                  <a:lnTo>
                    <a:pt x="64494" y="99781"/>
                  </a:lnTo>
                  <a:lnTo>
                    <a:pt x="58580" y="97660"/>
                  </a:lnTo>
                  <a:lnTo>
                    <a:pt x="53611" y="95032"/>
                  </a:lnTo>
                  <a:lnTo>
                    <a:pt x="123292" y="10450"/>
                  </a:lnTo>
                  <a:lnTo>
                    <a:pt x="121100" y="8696"/>
                  </a:lnTo>
                  <a:lnTo>
                    <a:pt x="51419" y="92403"/>
                  </a:lnTo>
                  <a:lnTo>
                    <a:pt x="46159" y="87436"/>
                  </a:lnTo>
                  <a:lnTo>
                    <a:pt x="41997" y="81956"/>
                  </a:lnTo>
                  <a:lnTo>
                    <a:pt x="38930" y="75969"/>
                  </a:lnTo>
                  <a:lnTo>
                    <a:pt x="35863" y="69979"/>
                  </a:lnTo>
                  <a:lnTo>
                    <a:pt x="33524" y="63697"/>
                  </a:lnTo>
                  <a:lnTo>
                    <a:pt x="31917" y="57124"/>
                  </a:lnTo>
                  <a:lnTo>
                    <a:pt x="35424" y="91086"/>
                  </a:lnTo>
                  <a:lnTo>
                    <a:pt x="41339" y="94740"/>
                  </a:lnTo>
                  <a:lnTo>
                    <a:pt x="47477" y="97660"/>
                  </a:lnTo>
                  <a:lnTo>
                    <a:pt x="18550" y="132285"/>
                  </a:lnTo>
                  <a:lnTo>
                    <a:pt x="9601" y="143651"/>
                  </a:lnTo>
                  <a:lnTo>
                    <a:pt x="3870" y="153099"/>
                  </a:lnTo>
                  <a:lnTo>
                    <a:pt x="1094" y="158799"/>
                  </a:lnTo>
                  <a:lnTo>
                    <a:pt x="0" y="163251"/>
                  </a:lnTo>
                  <a:lnTo>
                    <a:pt x="584" y="166467"/>
                  </a:lnTo>
                  <a:lnTo>
                    <a:pt x="1167" y="169682"/>
                  </a:lnTo>
                  <a:lnTo>
                    <a:pt x="3211" y="172018"/>
                  </a:lnTo>
                  <a:lnTo>
                    <a:pt x="6718" y="173479"/>
                  </a:lnTo>
                  <a:lnTo>
                    <a:pt x="10224" y="174941"/>
                  </a:lnTo>
                  <a:lnTo>
                    <a:pt x="14753" y="175668"/>
                  </a:lnTo>
                  <a:lnTo>
                    <a:pt x="23992" y="175603"/>
                  </a:lnTo>
                  <a:lnTo>
                    <a:pt x="36019" y="174661"/>
                  </a:lnTo>
                  <a:lnTo>
                    <a:pt x="49885" y="172601"/>
                  </a:lnTo>
                  <a:lnTo>
                    <a:pt x="61105" y="170560"/>
                  </a:lnTo>
                  <a:lnTo>
                    <a:pt x="73563" y="168178"/>
                  </a:lnTo>
                  <a:lnTo>
                    <a:pt x="86479" y="165592"/>
                  </a:lnTo>
                  <a:lnTo>
                    <a:pt x="87767" y="165330"/>
                  </a:lnTo>
                  <a:lnTo>
                    <a:pt x="100221" y="162897"/>
                  </a:lnTo>
                  <a:lnTo>
                    <a:pt x="112720" y="160647"/>
                  </a:lnTo>
                  <a:lnTo>
                    <a:pt x="125266" y="158579"/>
                  </a:lnTo>
                  <a:lnTo>
                    <a:pt x="136352" y="157052"/>
                  </a:lnTo>
                  <a:lnTo>
                    <a:pt x="149079" y="155897"/>
                  </a:lnTo>
                  <a:lnTo>
                    <a:pt x="160981" y="155512"/>
                  </a:lnTo>
                  <a:lnTo>
                    <a:pt x="168869" y="155512"/>
                  </a:lnTo>
                  <a:lnTo>
                    <a:pt x="175957" y="156239"/>
                  </a:lnTo>
                  <a:lnTo>
                    <a:pt x="182236" y="157700"/>
                  </a:lnTo>
                  <a:lnTo>
                    <a:pt x="188517" y="159162"/>
                  </a:lnTo>
                  <a:lnTo>
                    <a:pt x="193633" y="161646"/>
                  </a:lnTo>
                  <a:lnTo>
                    <a:pt x="197575" y="165153"/>
                  </a:lnTo>
                  <a:lnTo>
                    <a:pt x="201521" y="168659"/>
                  </a:lnTo>
                  <a:lnTo>
                    <a:pt x="204077" y="173331"/>
                  </a:lnTo>
                  <a:lnTo>
                    <a:pt x="205247" y="179175"/>
                  </a:lnTo>
                  <a:lnTo>
                    <a:pt x="206413" y="185017"/>
                  </a:lnTo>
                  <a:lnTo>
                    <a:pt x="205682" y="192322"/>
                  </a:lnTo>
                  <a:lnTo>
                    <a:pt x="203055" y="201087"/>
                  </a:lnTo>
                  <a:lnTo>
                    <a:pt x="201593" y="206348"/>
                  </a:lnTo>
                  <a:lnTo>
                    <a:pt x="198597" y="211240"/>
                  </a:lnTo>
                  <a:lnTo>
                    <a:pt x="194068" y="215769"/>
                  </a:lnTo>
                  <a:lnTo>
                    <a:pt x="189539" y="220297"/>
                  </a:lnTo>
                  <a:lnTo>
                    <a:pt x="183988" y="224171"/>
                  </a:lnTo>
                  <a:lnTo>
                    <a:pt x="177415" y="227383"/>
                  </a:lnTo>
                  <a:lnTo>
                    <a:pt x="170841" y="230597"/>
                  </a:lnTo>
                  <a:lnTo>
                    <a:pt x="163537" y="233081"/>
                  </a:lnTo>
                  <a:lnTo>
                    <a:pt x="155506" y="234834"/>
                  </a:lnTo>
                  <a:lnTo>
                    <a:pt x="147471" y="236588"/>
                  </a:lnTo>
                  <a:lnTo>
                    <a:pt x="139216" y="237463"/>
                  </a:lnTo>
                  <a:lnTo>
                    <a:pt x="127253" y="237407"/>
                  </a:lnTo>
                  <a:lnTo>
                    <a:pt x="114585" y="236238"/>
                  </a:lnTo>
                  <a:lnTo>
                    <a:pt x="102163" y="233555"/>
                  </a:lnTo>
                  <a:lnTo>
                    <a:pt x="89985" y="229355"/>
                  </a:lnTo>
                  <a:lnTo>
                    <a:pt x="86761" y="227937"/>
                  </a:lnTo>
                  <a:lnTo>
                    <a:pt x="75780" y="221497"/>
                  </a:lnTo>
                  <a:lnTo>
                    <a:pt x="66191" y="213131"/>
                  </a:lnTo>
                  <a:lnTo>
                    <a:pt x="57993" y="202841"/>
                  </a:lnTo>
                  <a:lnTo>
                    <a:pt x="53903" y="197290"/>
                  </a:lnTo>
                  <a:lnTo>
                    <a:pt x="49082" y="194514"/>
                  </a:lnTo>
                  <a:lnTo>
                    <a:pt x="41194" y="194514"/>
                  </a:lnTo>
                  <a:lnTo>
                    <a:pt x="37397" y="195828"/>
                  </a:lnTo>
                  <a:lnTo>
                    <a:pt x="32720" y="198460"/>
                  </a:lnTo>
                  <a:lnTo>
                    <a:pt x="27537" y="201160"/>
                  </a:lnTo>
                  <a:lnTo>
                    <a:pt x="21837" y="203936"/>
                  </a:lnTo>
                  <a:lnTo>
                    <a:pt x="16142" y="206711"/>
                  </a:lnTo>
                  <a:lnTo>
                    <a:pt x="11102" y="209415"/>
                  </a:lnTo>
                  <a:lnTo>
                    <a:pt x="6718" y="212046"/>
                  </a:lnTo>
                  <a:lnTo>
                    <a:pt x="2919" y="214091"/>
                  </a:lnTo>
                  <a:lnTo>
                    <a:pt x="3502" y="222418"/>
                  </a:lnTo>
                  <a:lnTo>
                    <a:pt x="10172" y="224666"/>
                  </a:lnTo>
                  <a:lnTo>
                    <a:pt x="23495" y="228575"/>
                  </a:lnTo>
                  <a:lnTo>
                    <a:pt x="36297" y="232028"/>
                  </a:lnTo>
                  <a:lnTo>
                    <a:pt x="48579" y="235026"/>
                  </a:lnTo>
                  <a:lnTo>
                    <a:pt x="60340" y="237568"/>
                  </a:lnTo>
                  <a:lnTo>
                    <a:pt x="71579" y="239655"/>
                  </a:lnTo>
                  <a:lnTo>
                    <a:pt x="85646" y="241792"/>
                  </a:lnTo>
                  <a:lnTo>
                    <a:pt x="98661" y="243282"/>
                  </a:lnTo>
                  <a:lnTo>
                    <a:pt x="110917" y="244176"/>
                  </a:lnTo>
                  <a:lnTo>
                    <a:pt x="122415" y="244474"/>
                  </a:lnTo>
                  <a:lnTo>
                    <a:pt x="133645" y="244194"/>
                  </a:lnTo>
                  <a:lnTo>
                    <a:pt x="147880" y="242873"/>
                  </a:lnTo>
                  <a:lnTo>
                    <a:pt x="160541" y="240471"/>
                  </a:lnTo>
                  <a:lnTo>
                    <a:pt x="171628" y="236988"/>
                  </a:lnTo>
                  <a:lnTo>
                    <a:pt x="181141" y="232422"/>
                  </a:lnTo>
                  <a:lnTo>
                    <a:pt x="194808" y="222120"/>
                  </a:lnTo>
                  <a:lnTo>
                    <a:pt x="202717" y="212291"/>
                  </a:lnTo>
                  <a:lnTo>
                    <a:pt x="207874" y="201087"/>
                  </a:lnTo>
                  <a:lnTo>
                    <a:pt x="210933" y="190617"/>
                  </a:lnTo>
                  <a:lnTo>
                    <a:pt x="212890" y="177979"/>
                  </a:lnTo>
                  <a:lnTo>
                    <a:pt x="212256" y="167341"/>
                  </a:lnTo>
                  <a:lnTo>
                    <a:pt x="210503" y="158579"/>
                  </a:lnTo>
                  <a:lnTo>
                    <a:pt x="206489" y="151714"/>
                  </a:lnTo>
                  <a:lnTo>
                    <a:pt x="200207" y="146745"/>
                  </a:lnTo>
                  <a:lnTo>
                    <a:pt x="189203" y="140250"/>
                  </a:lnTo>
                  <a:lnTo>
                    <a:pt x="176321" y="136227"/>
                  </a:lnTo>
                  <a:lnTo>
                    <a:pt x="158038" y="133651"/>
                  </a:lnTo>
                  <a:lnTo>
                    <a:pt x="144767" y="133159"/>
                  </a:lnTo>
                  <a:lnTo>
                    <a:pt x="137849" y="133242"/>
                  </a:lnTo>
                  <a:lnTo>
                    <a:pt x="125228" y="133809"/>
                  </a:lnTo>
                  <a:lnTo>
                    <a:pt x="112337" y="134913"/>
                  </a:lnTo>
                  <a:lnTo>
                    <a:pt x="105129" y="135708"/>
                  </a:lnTo>
                  <a:lnTo>
                    <a:pt x="92460" y="137291"/>
                  </a:lnTo>
                  <a:lnTo>
                    <a:pt x="80125" y="139075"/>
                  </a:lnTo>
                  <a:lnTo>
                    <a:pt x="76499" y="139633"/>
                  </a:lnTo>
                  <a:lnTo>
                    <a:pt x="63557" y="141564"/>
                  </a:lnTo>
                  <a:lnTo>
                    <a:pt x="51639" y="143239"/>
                  </a:lnTo>
                  <a:lnTo>
                    <a:pt x="43019" y="144410"/>
                  </a:lnTo>
                  <a:lnTo>
                    <a:pt x="35935" y="144993"/>
                  </a:lnTo>
                  <a:lnTo>
                    <a:pt x="25124" y="144993"/>
                  </a:lnTo>
                  <a:lnTo>
                    <a:pt x="21617" y="144261"/>
                  </a:lnTo>
                  <a:lnTo>
                    <a:pt x="18111" y="141339"/>
                  </a:lnTo>
                  <a:lnTo>
                    <a:pt x="18842" y="138563"/>
                  </a:lnTo>
                  <a:lnTo>
                    <a:pt x="22057" y="134473"/>
                  </a:lnTo>
                  <a:lnTo>
                    <a:pt x="50544" y="98977"/>
                  </a:lnTo>
                  <a:lnTo>
                    <a:pt x="57261" y="101897"/>
                  </a:lnTo>
                  <a:lnTo>
                    <a:pt x="63691" y="104161"/>
                  </a:lnTo>
                  <a:lnTo>
                    <a:pt x="69825" y="105770"/>
                  </a:lnTo>
                  <a:lnTo>
                    <a:pt x="75959" y="107377"/>
                  </a:lnTo>
                  <a:lnTo>
                    <a:pt x="82537" y="108179"/>
                  </a:lnTo>
                  <a:lnTo>
                    <a:pt x="95097" y="108179"/>
                  </a:lnTo>
                  <a:lnTo>
                    <a:pt x="101963" y="107448"/>
                  </a:lnTo>
                  <a:lnTo>
                    <a:pt x="110145" y="105986"/>
                  </a:lnTo>
                  <a:lnTo>
                    <a:pt x="123758" y="101976"/>
                  </a:lnTo>
                  <a:lnTo>
                    <a:pt x="135346" y="96345"/>
                  </a:lnTo>
                  <a:lnTo>
                    <a:pt x="147412" y="87978"/>
                  </a:lnTo>
                  <a:lnTo>
                    <a:pt x="156599" y="79256"/>
                  </a:lnTo>
                  <a:lnTo>
                    <a:pt x="165285" y="67931"/>
                  </a:lnTo>
                  <a:lnTo>
                    <a:pt x="171281" y="56685"/>
                  </a:lnTo>
                  <a:lnTo>
                    <a:pt x="175515" y="43312"/>
                  </a:lnTo>
                  <a:lnTo>
                    <a:pt x="176759" y="30610"/>
                  </a:lnTo>
                  <a:lnTo>
                    <a:pt x="176759" y="23305"/>
                  </a:lnTo>
                  <a:lnTo>
                    <a:pt x="176173" y="17024"/>
                  </a:lnTo>
                  <a:lnTo>
                    <a:pt x="175007" y="11763"/>
                  </a:lnTo>
                  <a:lnTo>
                    <a:pt x="173837" y="6504"/>
                  </a:lnTo>
                  <a:lnTo>
                    <a:pt x="172083" y="1683"/>
                  </a:lnTo>
                  <a:lnTo>
                    <a:pt x="169748" y="-2696"/>
                  </a:lnTo>
                  <a:lnTo>
                    <a:pt x="204368" y="-2696"/>
                  </a:lnTo>
                  <a:lnTo>
                    <a:pt x="208677" y="-3575"/>
                  </a:lnTo>
                  <a:lnTo>
                    <a:pt x="211893" y="-7077"/>
                  </a:lnTo>
                  <a:lnTo>
                    <a:pt x="212695" y="-11463"/>
                  </a:lnTo>
                  <a:lnTo>
                    <a:pt x="211893" y="-1584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A142E172-3D90-FAFD-4D14-ABA6DEB1B6A1}"/>
                </a:ext>
              </a:extLst>
            </p:cNvPr>
            <p:cNvSpPr/>
            <p:nvPr/>
          </p:nvSpPr>
          <p:spPr>
            <a:xfrm>
              <a:off x="9045880" y="714585"/>
              <a:ext cx="125654" cy="187982"/>
            </a:xfrm>
            <a:custGeom>
              <a:avLst/>
              <a:gdLst/>
              <a:ahLst/>
              <a:cxnLst/>
              <a:rect l="l" t="t" r="r" b="b"/>
              <a:pathLst>
                <a:path w="142873" h="213743">
                  <a:moveTo>
                    <a:pt x="111974" y="66048"/>
                  </a:moveTo>
                  <a:lnTo>
                    <a:pt x="142873" y="0"/>
                  </a:lnTo>
                  <a:lnTo>
                    <a:pt x="82209" y="0"/>
                  </a:lnTo>
                  <a:lnTo>
                    <a:pt x="89013" y="134085"/>
                  </a:lnTo>
                  <a:lnTo>
                    <a:pt x="111974" y="66048"/>
                  </a:lnTo>
                  <a:close/>
                </a:path>
                <a:path w="142873" h="213743">
                  <a:moveTo>
                    <a:pt x="111974" y="66048"/>
                  </a:moveTo>
                  <a:lnTo>
                    <a:pt x="112539" y="66048"/>
                  </a:lnTo>
                  <a:lnTo>
                    <a:pt x="135219" y="134085"/>
                  </a:lnTo>
                  <a:lnTo>
                    <a:pt x="89013" y="134085"/>
                  </a:lnTo>
                  <a:lnTo>
                    <a:pt x="82209" y="0"/>
                  </a:lnTo>
                  <a:lnTo>
                    <a:pt x="0" y="213743"/>
                  </a:lnTo>
                  <a:lnTo>
                    <a:pt x="58964" y="213743"/>
                  </a:lnTo>
                  <a:lnTo>
                    <a:pt x="73703" y="176608"/>
                  </a:lnTo>
                  <a:lnTo>
                    <a:pt x="150242" y="176608"/>
                  </a:lnTo>
                  <a:lnTo>
                    <a:pt x="164134" y="213743"/>
                  </a:lnTo>
                  <a:lnTo>
                    <a:pt x="223380" y="213743"/>
                  </a:lnTo>
                  <a:lnTo>
                    <a:pt x="142873" y="0"/>
                  </a:lnTo>
                  <a:lnTo>
                    <a:pt x="111974" y="66048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17F29E79-C7A2-3FA4-1B0F-AF62DEFD88DB}"/>
                </a:ext>
              </a:extLst>
            </p:cNvPr>
            <p:cNvSpPr/>
            <p:nvPr/>
          </p:nvSpPr>
          <p:spPr>
            <a:xfrm>
              <a:off x="9245092" y="693133"/>
              <a:ext cx="93001" cy="399774"/>
            </a:xfrm>
            <a:custGeom>
              <a:avLst/>
              <a:gdLst/>
              <a:ahLst/>
              <a:cxnLst/>
              <a:rect l="l" t="t" r="r" b="b"/>
              <a:pathLst>
                <a:path w="105746" h="454558">
                  <a:moveTo>
                    <a:pt x="18147" y="71672"/>
                  </a:moveTo>
                  <a:lnTo>
                    <a:pt x="18143" y="92701"/>
                  </a:lnTo>
                  <a:lnTo>
                    <a:pt x="0" y="92701"/>
                  </a:lnTo>
                  <a:lnTo>
                    <a:pt x="0" y="135227"/>
                  </a:lnTo>
                  <a:lnTo>
                    <a:pt x="18143" y="135227"/>
                  </a:lnTo>
                  <a:lnTo>
                    <a:pt x="18143" y="454558"/>
                  </a:lnTo>
                  <a:lnTo>
                    <a:pt x="69739" y="454558"/>
                  </a:lnTo>
                  <a:lnTo>
                    <a:pt x="69739" y="135227"/>
                  </a:lnTo>
                  <a:lnTo>
                    <a:pt x="105746" y="135227"/>
                  </a:lnTo>
                  <a:lnTo>
                    <a:pt x="105746" y="92701"/>
                  </a:lnTo>
                  <a:lnTo>
                    <a:pt x="69739" y="92701"/>
                  </a:lnTo>
                  <a:lnTo>
                    <a:pt x="69739" y="69170"/>
                  </a:lnTo>
                  <a:lnTo>
                    <a:pt x="72458" y="52905"/>
                  </a:lnTo>
                  <a:lnTo>
                    <a:pt x="81876" y="45399"/>
                  </a:lnTo>
                  <a:lnTo>
                    <a:pt x="87598" y="44791"/>
                  </a:lnTo>
                  <a:lnTo>
                    <a:pt x="94406" y="44791"/>
                  </a:lnTo>
                  <a:lnTo>
                    <a:pt x="99791" y="47059"/>
                  </a:lnTo>
                  <a:lnTo>
                    <a:pt x="105746" y="49612"/>
                  </a:lnTo>
                  <a:lnTo>
                    <a:pt x="105746" y="5101"/>
                  </a:lnTo>
                  <a:lnTo>
                    <a:pt x="98657" y="1414"/>
                  </a:lnTo>
                  <a:lnTo>
                    <a:pt x="91569" y="0"/>
                  </a:lnTo>
                  <a:lnTo>
                    <a:pt x="83632" y="0"/>
                  </a:lnTo>
                  <a:lnTo>
                    <a:pt x="70508" y="1259"/>
                  </a:lnTo>
                  <a:lnTo>
                    <a:pt x="58058" y="4973"/>
                  </a:lnTo>
                  <a:lnTo>
                    <a:pt x="46602" y="11039"/>
                  </a:lnTo>
                  <a:lnTo>
                    <a:pt x="36460" y="19359"/>
                  </a:lnTo>
                  <a:lnTo>
                    <a:pt x="32885" y="23246"/>
                  </a:lnTo>
                  <a:lnTo>
                    <a:pt x="24874" y="34686"/>
                  </a:lnTo>
                  <a:lnTo>
                    <a:pt x="20460" y="46198"/>
                  </a:lnTo>
                  <a:lnTo>
                    <a:pt x="18574" y="58340"/>
                  </a:lnTo>
                  <a:lnTo>
                    <a:pt x="18147" y="7167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8A7BCF06-BA15-BB4D-4B47-C073599BA369}"/>
                </a:ext>
              </a:extLst>
            </p:cNvPr>
            <p:cNvSpPr/>
            <p:nvPr/>
          </p:nvSpPr>
          <p:spPr>
            <a:xfrm>
              <a:off x="9341829" y="693144"/>
              <a:ext cx="92994" cy="209423"/>
            </a:xfrm>
            <a:custGeom>
              <a:avLst/>
              <a:gdLst/>
              <a:ahLst/>
              <a:cxnLst/>
              <a:rect l="l" t="t" r="r" b="b"/>
              <a:pathLst>
                <a:path w="105738" h="238122">
                  <a:moveTo>
                    <a:pt x="18147" y="71671"/>
                  </a:moveTo>
                  <a:lnTo>
                    <a:pt x="18143" y="92696"/>
                  </a:lnTo>
                  <a:lnTo>
                    <a:pt x="0" y="92696"/>
                  </a:lnTo>
                  <a:lnTo>
                    <a:pt x="0" y="135219"/>
                  </a:lnTo>
                  <a:lnTo>
                    <a:pt x="18143" y="135219"/>
                  </a:lnTo>
                  <a:lnTo>
                    <a:pt x="18143" y="238122"/>
                  </a:lnTo>
                  <a:lnTo>
                    <a:pt x="69735" y="238122"/>
                  </a:lnTo>
                  <a:lnTo>
                    <a:pt x="69735" y="135219"/>
                  </a:lnTo>
                  <a:lnTo>
                    <a:pt x="105738" y="135219"/>
                  </a:lnTo>
                  <a:lnTo>
                    <a:pt x="105738" y="92696"/>
                  </a:lnTo>
                  <a:lnTo>
                    <a:pt x="69735" y="92696"/>
                  </a:lnTo>
                  <a:lnTo>
                    <a:pt x="69735" y="69170"/>
                  </a:lnTo>
                  <a:lnTo>
                    <a:pt x="72454" y="52904"/>
                  </a:lnTo>
                  <a:lnTo>
                    <a:pt x="81872" y="45399"/>
                  </a:lnTo>
                  <a:lnTo>
                    <a:pt x="87594" y="44791"/>
                  </a:lnTo>
                  <a:lnTo>
                    <a:pt x="94399" y="44791"/>
                  </a:lnTo>
                  <a:lnTo>
                    <a:pt x="99783" y="47058"/>
                  </a:lnTo>
                  <a:lnTo>
                    <a:pt x="105738" y="49607"/>
                  </a:lnTo>
                  <a:lnTo>
                    <a:pt x="105738" y="5101"/>
                  </a:lnTo>
                  <a:lnTo>
                    <a:pt x="98649" y="1418"/>
                  </a:lnTo>
                  <a:lnTo>
                    <a:pt x="91565" y="0"/>
                  </a:lnTo>
                  <a:lnTo>
                    <a:pt x="83626" y="0"/>
                  </a:lnTo>
                  <a:lnTo>
                    <a:pt x="70504" y="1260"/>
                  </a:lnTo>
                  <a:lnTo>
                    <a:pt x="58054" y="4974"/>
                  </a:lnTo>
                  <a:lnTo>
                    <a:pt x="46597" y="11042"/>
                  </a:lnTo>
                  <a:lnTo>
                    <a:pt x="36455" y="19362"/>
                  </a:lnTo>
                  <a:lnTo>
                    <a:pt x="32885" y="23244"/>
                  </a:lnTo>
                  <a:lnTo>
                    <a:pt x="24873" y="34685"/>
                  </a:lnTo>
                  <a:lnTo>
                    <a:pt x="20459" y="46197"/>
                  </a:lnTo>
                  <a:lnTo>
                    <a:pt x="18573" y="58340"/>
                  </a:lnTo>
                  <a:lnTo>
                    <a:pt x="18147" y="7167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7E4A2F7B-2790-73A3-1850-15709DBFE88E}"/>
                </a:ext>
              </a:extLst>
            </p:cNvPr>
            <p:cNvSpPr/>
            <p:nvPr/>
          </p:nvSpPr>
          <p:spPr>
            <a:xfrm>
              <a:off x="9462004" y="695635"/>
              <a:ext cx="0" cy="206932"/>
            </a:xfrm>
            <a:custGeom>
              <a:avLst/>
              <a:gdLst/>
              <a:ahLst/>
              <a:cxnLst/>
              <a:rect l="l" t="t" r="r" b="b"/>
              <a:pathLst>
                <a:path h="235289">
                  <a:moveTo>
                    <a:pt x="0" y="0"/>
                  </a:moveTo>
                  <a:lnTo>
                    <a:pt x="0" y="235289"/>
                  </a:lnTo>
                </a:path>
              </a:pathLst>
            </a:custGeom>
            <a:ln w="52861">
              <a:solidFill>
                <a:srgbClr val="0A7E36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AA427F32-F1B3-4986-B97C-FAB452B8ECC3}"/>
                </a:ext>
              </a:extLst>
            </p:cNvPr>
            <p:cNvSpPr/>
            <p:nvPr/>
          </p:nvSpPr>
          <p:spPr>
            <a:xfrm>
              <a:off x="9517096" y="774668"/>
              <a:ext cx="136127" cy="132138"/>
            </a:xfrm>
            <a:custGeom>
              <a:avLst/>
              <a:gdLst/>
              <a:ahLst/>
              <a:cxnLst/>
              <a:rect l="l" t="t" r="r" b="b"/>
              <a:pathLst>
                <a:path w="154782" h="150246">
                  <a:moveTo>
                    <a:pt x="63726" y="149715"/>
                  </a:moveTo>
                  <a:lnTo>
                    <a:pt x="77392" y="150246"/>
                  </a:lnTo>
                  <a:lnTo>
                    <a:pt x="93562" y="149488"/>
                  </a:lnTo>
                  <a:lnTo>
                    <a:pt x="108468" y="147062"/>
                  </a:lnTo>
                  <a:lnTo>
                    <a:pt x="121813" y="142738"/>
                  </a:lnTo>
                  <a:lnTo>
                    <a:pt x="133300" y="136287"/>
                  </a:lnTo>
                  <a:lnTo>
                    <a:pt x="142632" y="127479"/>
                  </a:lnTo>
                  <a:lnTo>
                    <a:pt x="149514" y="116086"/>
                  </a:lnTo>
                  <a:lnTo>
                    <a:pt x="153649" y="101877"/>
                  </a:lnTo>
                  <a:lnTo>
                    <a:pt x="154782" y="87595"/>
                  </a:lnTo>
                  <a:lnTo>
                    <a:pt x="154782" y="0"/>
                  </a:lnTo>
                  <a:lnTo>
                    <a:pt x="103187" y="0"/>
                  </a:lnTo>
                  <a:lnTo>
                    <a:pt x="103187" y="77674"/>
                  </a:lnTo>
                  <a:lnTo>
                    <a:pt x="101491" y="93122"/>
                  </a:lnTo>
                  <a:lnTo>
                    <a:pt x="94919" y="104024"/>
                  </a:lnTo>
                  <a:lnTo>
                    <a:pt x="81249" y="108984"/>
                  </a:lnTo>
                  <a:lnTo>
                    <a:pt x="77392" y="109141"/>
                  </a:lnTo>
                  <a:lnTo>
                    <a:pt x="62001" y="105563"/>
                  </a:lnTo>
                  <a:lnTo>
                    <a:pt x="54163" y="95759"/>
                  </a:lnTo>
                  <a:lnTo>
                    <a:pt x="51653" y="81125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87595"/>
                  </a:lnTo>
                  <a:lnTo>
                    <a:pt x="1597" y="104346"/>
                  </a:lnTo>
                  <a:lnTo>
                    <a:pt x="6190" y="118089"/>
                  </a:lnTo>
                  <a:lnTo>
                    <a:pt x="13483" y="129054"/>
                  </a:lnTo>
                  <a:lnTo>
                    <a:pt x="23180" y="137470"/>
                  </a:lnTo>
                  <a:lnTo>
                    <a:pt x="34984" y="143565"/>
                  </a:lnTo>
                  <a:lnTo>
                    <a:pt x="48598" y="147571"/>
                  </a:lnTo>
                  <a:lnTo>
                    <a:pt x="63726" y="14971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4A30BD16-CB19-8BE9-3B08-57D54AEFAE42}"/>
                </a:ext>
              </a:extLst>
            </p:cNvPr>
            <p:cNvSpPr/>
            <p:nvPr/>
          </p:nvSpPr>
          <p:spPr>
            <a:xfrm>
              <a:off x="9664530" y="770432"/>
              <a:ext cx="84100" cy="136375"/>
            </a:xfrm>
            <a:custGeom>
              <a:avLst/>
              <a:gdLst/>
              <a:ahLst/>
              <a:cxnLst/>
              <a:rect l="l" t="t" r="r" b="b"/>
              <a:pathLst>
                <a:path w="95625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5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5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7" y="86177"/>
                  </a:lnTo>
                  <a:lnTo>
                    <a:pt x="160167" y="80792"/>
                  </a:lnTo>
                  <a:lnTo>
                    <a:pt x="159080" y="64843"/>
                  </a:lnTo>
                  <a:lnTo>
                    <a:pt x="155866" y="50387"/>
                  </a:lnTo>
                  <a:lnTo>
                    <a:pt x="150590" y="37531"/>
                  </a:lnTo>
                  <a:lnTo>
                    <a:pt x="143319" y="26382"/>
                  </a:lnTo>
                  <a:lnTo>
                    <a:pt x="134120" y="17048"/>
                  </a:lnTo>
                  <a:lnTo>
                    <a:pt x="123060" y="9636"/>
                  </a:lnTo>
                  <a:lnTo>
                    <a:pt x="110206" y="4253"/>
                  </a:lnTo>
                  <a:lnTo>
                    <a:pt x="95625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3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E75EF673-314A-C4E8-7F43-2AEB5205A272}"/>
                </a:ext>
              </a:extLst>
            </p:cNvPr>
            <p:cNvSpPr/>
            <p:nvPr/>
          </p:nvSpPr>
          <p:spPr>
            <a:xfrm>
              <a:off x="9826097" y="770426"/>
              <a:ext cx="134887" cy="322105"/>
            </a:xfrm>
            <a:custGeom>
              <a:avLst/>
              <a:gdLst/>
              <a:ahLst/>
              <a:cxnLst/>
              <a:rect l="l" t="t" r="r" b="b"/>
              <a:pathLst>
                <a:path w="153371" h="366245">
                  <a:moveTo>
                    <a:pt x="153371" y="150249"/>
                  </a:moveTo>
                  <a:lnTo>
                    <a:pt x="153371" y="60382"/>
                  </a:lnTo>
                  <a:lnTo>
                    <a:pt x="152205" y="44537"/>
                  </a:lnTo>
                  <a:lnTo>
                    <a:pt x="148585" y="30614"/>
                  </a:lnTo>
                  <a:lnTo>
                    <a:pt x="142333" y="18920"/>
                  </a:lnTo>
                  <a:lnTo>
                    <a:pt x="133267" y="9764"/>
                  </a:lnTo>
                  <a:lnTo>
                    <a:pt x="121207" y="3457"/>
                  </a:lnTo>
                  <a:lnTo>
                    <a:pt x="105973" y="307"/>
                  </a:lnTo>
                  <a:lnTo>
                    <a:pt x="98658" y="0"/>
                  </a:lnTo>
                  <a:lnTo>
                    <a:pt x="84906" y="1142"/>
                  </a:lnTo>
                  <a:lnTo>
                    <a:pt x="72903" y="4898"/>
                  </a:lnTo>
                  <a:lnTo>
                    <a:pt x="62380" y="11762"/>
                  </a:lnTo>
                  <a:lnTo>
                    <a:pt x="53066" y="22226"/>
                  </a:lnTo>
                  <a:lnTo>
                    <a:pt x="51595" y="23529"/>
                  </a:lnTo>
                  <a:lnTo>
                    <a:pt x="51595" y="4817"/>
                  </a:lnTo>
                  <a:lnTo>
                    <a:pt x="0" y="4817"/>
                  </a:lnTo>
                  <a:lnTo>
                    <a:pt x="0" y="366245"/>
                  </a:lnTo>
                  <a:lnTo>
                    <a:pt x="51595" y="366245"/>
                  </a:lnTo>
                  <a:lnTo>
                    <a:pt x="51595" y="74839"/>
                  </a:lnTo>
                  <a:lnTo>
                    <a:pt x="53372" y="59821"/>
                  </a:lnTo>
                  <a:lnTo>
                    <a:pt x="59627" y="48120"/>
                  </a:lnTo>
                  <a:lnTo>
                    <a:pt x="71746" y="41728"/>
                  </a:lnTo>
                  <a:lnTo>
                    <a:pt x="78530" y="41104"/>
                  </a:lnTo>
                  <a:lnTo>
                    <a:pt x="93656" y="45704"/>
                  </a:lnTo>
                  <a:lnTo>
                    <a:pt x="100252" y="56802"/>
                  </a:lnTo>
                  <a:lnTo>
                    <a:pt x="101811" y="70344"/>
                  </a:lnTo>
                  <a:lnTo>
                    <a:pt x="101775" y="150249"/>
                  </a:lnTo>
                  <a:lnTo>
                    <a:pt x="153371" y="15024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CA0DEFA7-7850-C799-63DB-7E25844C1987}"/>
                </a:ext>
              </a:extLst>
            </p:cNvPr>
            <p:cNvSpPr/>
            <p:nvPr/>
          </p:nvSpPr>
          <p:spPr>
            <a:xfrm>
              <a:off x="9970040" y="770432"/>
              <a:ext cx="101470" cy="136375"/>
            </a:xfrm>
            <a:custGeom>
              <a:avLst/>
              <a:gdLst/>
              <a:ahLst/>
              <a:cxnLst/>
              <a:rect l="l" t="t" r="r" b="b"/>
              <a:pathLst>
                <a:path w="115375" h="155063">
                  <a:moveTo>
                    <a:pt x="1142" y="64909"/>
                  </a:moveTo>
                  <a:lnTo>
                    <a:pt x="0" y="79089"/>
                  </a:lnTo>
                  <a:lnTo>
                    <a:pt x="1403" y="93844"/>
                  </a:lnTo>
                  <a:lnTo>
                    <a:pt x="5434" y="107453"/>
                  </a:lnTo>
                  <a:lnTo>
                    <a:pt x="11823" y="119729"/>
                  </a:lnTo>
                  <a:lnTo>
                    <a:pt x="20300" y="130485"/>
                  </a:lnTo>
                  <a:lnTo>
                    <a:pt x="30597" y="139532"/>
                  </a:lnTo>
                  <a:lnTo>
                    <a:pt x="42443" y="146684"/>
                  </a:lnTo>
                  <a:lnTo>
                    <a:pt x="55569" y="151753"/>
                  </a:lnTo>
                  <a:lnTo>
                    <a:pt x="69706" y="154550"/>
                  </a:lnTo>
                  <a:lnTo>
                    <a:pt x="79091" y="155063"/>
                  </a:lnTo>
                  <a:lnTo>
                    <a:pt x="91818" y="154148"/>
                  </a:lnTo>
                  <a:lnTo>
                    <a:pt x="104276" y="151314"/>
                  </a:lnTo>
                  <a:lnTo>
                    <a:pt x="115375" y="146841"/>
                  </a:lnTo>
                  <a:lnTo>
                    <a:pt x="115375" y="103183"/>
                  </a:lnTo>
                  <a:lnTo>
                    <a:pt x="104407" y="110056"/>
                  </a:lnTo>
                  <a:lnTo>
                    <a:pt x="91799" y="113036"/>
                  </a:lnTo>
                  <a:lnTo>
                    <a:pt x="74969" y="110489"/>
                  </a:lnTo>
                  <a:lnTo>
                    <a:pt x="63506" y="103158"/>
                  </a:lnTo>
                  <a:lnTo>
                    <a:pt x="56009" y="91908"/>
                  </a:lnTo>
                  <a:lnTo>
                    <a:pt x="53294" y="77532"/>
                  </a:lnTo>
                  <a:lnTo>
                    <a:pt x="53294" y="77389"/>
                  </a:lnTo>
                  <a:lnTo>
                    <a:pt x="56113" y="63186"/>
                  </a:lnTo>
                  <a:lnTo>
                    <a:pt x="63834" y="51864"/>
                  </a:lnTo>
                  <a:lnTo>
                    <a:pt x="75348" y="44448"/>
                  </a:lnTo>
                  <a:lnTo>
                    <a:pt x="88728" y="41954"/>
                  </a:lnTo>
                  <a:lnTo>
                    <a:pt x="101420" y="44350"/>
                  </a:lnTo>
                  <a:lnTo>
                    <a:pt x="112802" y="50337"/>
                  </a:lnTo>
                  <a:lnTo>
                    <a:pt x="115375" y="52161"/>
                  </a:lnTo>
                  <a:lnTo>
                    <a:pt x="115375" y="8503"/>
                  </a:lnTo>
                  <a:lnTo>
                    <a:pt x="103697" y="3458"/>
                  </a:lnTo>
                  <a:lnTo>
                    <a:pt x="91166" y="645"/>
                  </a:lnTo>
                  <a:lnTo>
                    <a:pt x="81360" y="0"/>
                  </a:lnTo>
                  <a:lnTo>
                    <a:pt x="66443" y="1189"/>
                  </a:lnTo>
                  <a:lnTo>
                    <a:pt x="52489" y="4657"/>
                  </a:lnTo>
                  <a:lnTo>
                    <a:pt x="39716" y="10254"/>
                  </a:lnTo>
                  <a:lnTo>
                    <a:pt x="28339" y="17829"/>
                  </a:lnTo>
                  <a:lnTo>
                    <a:pt x="18576" y="27232"/>
                  </a:lnTo>
                  <a:lnTo>
                    <a:pt x="10644" y="38313"/>
                  </a:lnTo>
                  <a:lnTo>
                    <a:pt x="4761" y="50922"/>
                  </a:lnTo>
                  <a:lnTo>
                    <a:pt x="1142" y="6490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0DCB6742-338E-621F-FC00-7BCB7426CE95}"/>
                </a:ext>
              </a:extLst>
            </p:cNvPr>
            <p:cNvSpPr/>
            <p:nvPr/>
          </p:nvSpPr>
          <p:spPr>
            <a:xfrm>
              <a:off x="10090215" y="770432"/>
              <a:ext cx="84101" cy="136375"/>
            </a:xfrm>
            <a:custGeom>
              <a:avLst/>
              <a:gdLst/>
              <a:ahLst/>
              <a:cxnLst/>
              <a:rect l="l" t="t" r="r" b="b"/>
              <a:pathLst>
                <a:path w="95626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6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6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8" y="86177"/>
                  </a:lnTo>
                  <a:lnTo>
                    <a:pt x="160168" y="80792"/>
                  </a:lnTo>
                  <a:lnTo>
                    <a:pt x="159082" y="64843"/>
                  </a:lnTo>
                  <a:lnTo>
                    <a:pt x="155867" y="50387"/>
                  </a:lnTo>
                  <a:lnTo>
                    <a:pt x="150591" y="37531"/>
                  </a:lnTo>
                  <a:lnTo>
                    <a:pt x="143320" y="26383"/>
                  </a:lnTo>
                  <a:lnTo>
                    <a:pt x="134121" y="17048"/>
                  </a:lnTo>
                  <a:lnTo>
                    <a:pt x="123061" y="9636"/>
                  </a:lnTo>
                  <a:lnTo>
                    <a:pt x="110207" y="4253"/>
                  </a:lnTo>
                  <a:lnTo>
                    <a:pt x="95626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4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8A1545EF-3B52-A0B1-ACD6-A784B288970C}"/>
                </a:ext>
              </a:extLst>
            </p:cNvPr>
            <p:cNvSpPr/>
            <p:nvPr/>
          </p:nvSpPr>
          <p:spPr>
            <a:xfrm>
              <a:off x="9046867" y="894437"/>
              <a:ext cx="196958" cy="200450"/>
            </a:xfrm>
            <a:custGeom>
              <a:avLst/>
              <a:gdLst/>
              <a:ahLst/>
              <a:cxnLst/>
              <a:rect l="l" t="t" r="r" b="b"/>
              <a:pathLst>
                <a:path w="223949" h="227919">
                  <a:moveTo>
                    <a:pt x="76248" y="165926"/>
                  </a:moveTo>
                  <a:lnTo>
                    <a:pt x="68076" y="154885"/>
                  </a:lnTo>
                  <a:lnTo>
                    <a:pt x="62248" y="142097"/>
                  </a:lnTo>
                  <a:lnTo>
                    <a:pt x="58818" y="128192"/>
                  </a:lnTo>
                  <a:lnTo>
                    <a:pt x="57830" y="115376"/>
                  </a:lnTo>
                  <a:lnTo>
                    <a:pt x="59029" y="101136"/>
                  </a:lnTo>
                  <a:lnTo>
                    <a:pt x="62608" y="87292"/>
                  </a:lnTo>
                  <a:lnTo>
                    <a:pt x="68541" y="74528"/>
                  </a:lnTo>
                  <a:lnTo>
                    <a:pt x="76801" y="63527"/>
                  </a:lnTo>
                  <a:lnTo>
                    <a:pt x="87364" y="54973"/>
                  </a:lnTo>
                  <a:lnTo>
                    <a:pt x="100202" y="49549"/>
                  </a:lnTo>
                  <a:lnTo>
                    <a:pt x="113393" y="47909"/>
                  </a:lnTo>
                  <a:lnTo>
                    <a:pt x="127322" y="49835"/>
                  </a:lnTo>
                  <a:lnTo>
                    <a:pt x="139271" y="55319"/>
                  </a:lnTo>
                  <a:lnTo>
                    <a:pt x="149091" y="63916"/>
                  </a:lnTo>
                  <a:lnTo>
                    <a:pt x="156635" y="75185"/>
                  </a:lnTo>
                  <a:lnTo>
                    <a:pt x="159599" y="81925"/>
                  </a:lnTo>
                  <a:lnTo>
                    <a:pt x="212328" y="59814"/>
                  </a:lnTo>
                  <a:lnTo>
                    <a:pt x="205560" y="47146"/>
                  </a:lnTo>
                  <a:lnTo>
                    <a:pt x="197668" y="35989"/>
                  </a:lnTo>
                  <a:lnTo>
                    <a:pt x="188698" y="26341"/>
                  </a:lnTo>
                  <a:lnTo>
                    <a:pt x="178700" y="18199"/>
                  </a:lnTo>
                  <a:lnTo>
                    <a:pt x="167719" y="11561"/>
                  </a:lnTo>
                  <a:lnTo>
                    <a:pt x="155806" y="6425"/>
                  </a:lnTo>
                  <a:lnTo>
                    <a:pt x="143006" y="2788"/>
                  </a:lnTo>
                  <a:lnTo>
                    <a:pt x="129367" y="648"/>
                  </a:lnTo>
                  <a:lnTo>
                    <a:pt x="115945" y="0"/>
                  </a:lnTo>
                  <a:lnTo>
                    <a:pt x="100288" y="817"/>
                  </a:lnTo>
                  <a:lnTo>
                    <a:pt x="85493" y="3227"/>
                  </a:lnTo>
                  <a:lnTo>
                    <a:pt x="71631" y="7170"/>
                  </a:lnTo>
                  <a:lnTo>
                    <a:pt x="58775" y="12582"/>
                  </a:lnTo>
                  <a:lnTo>
                    <a:pt x="46994" y="19404"/>
                  </a:lnTo>
                  <a:lnTo>
                    <a:pt x="36360" y="27572"/>
                  </a:lnTo>
                  <a:lnTo>
                    <a:pt x="26945" y="37027"/>
                  </a:lnTo>
                  <a:lnTo>
                    <a:pt x="18818" y="47705"/>
                  </a:lnTo>
                  <a:lnTo>
                    <a:pt x="12052" y="59546"/>
                  </a:lnTo>
                  <a:lnTo>
                    <a:pt x="6718" y="72489"/>
                  </a:lnTo>
                  <a:lnTo>
                    <a:pt x="2886" y="86470"/>
                  </a:lnTo>
                  <a:lnTo>
                    <a:pt x="628" y="101430"/>
                  </a:lnTo>
                  <a:lnTo>
                    <a:pt x="0" y="115092"/>
                  </a:lnTo>
                  <a:lnTo>
                    <a:pt x="867" y="130637"/>
                  </a:lnTo>
                  <a:lnTo>
                    <a:pt x="3415" y="145300"/>
                  </a:lnTo>
                  <a:lnTo>
                    <a:pt x="7567" y="159008"/>
                  </a:lnTo>
                  <a:lnTo>
                    <a:pt x="13243" y="171690"/>
                  </a:lnTo>
                  <a:lnTo>
                    <a:pt x="20365" y="183274"/>
                  </a:lnTo>
                  <a:lnTo>
                    <a:pt x="28854" y="193688"/>
                  </a:lnTo>
                  <a:lnTo>
                    <a:pt x="38633" y="202860"/>
                  </a:lnTo>
                  <a:lnTo>
                    <a:pt x="49621" y="210719"/>
                  </a:lnTo>
                  <a:lnTo>
                    <a:pt x="61741" y="217193"/>
                  </a:lnTo>
                  <a:lnTo>
                    <a:pt x="74913" y="222209"/>
                  </a:lnTo>
                  <a:lnTo>
                    <a:pt x="89061" y="225697"/>
                  </a:lnTo>
                  <a:lnTo>
                    <a:pt x="104104" y="227584"/>
                  </a:lnTo>
                  <a:lnTo>
                    <a:pt x="113958" y="227919"/>
                  </a:lnTo>
                  <a:lnTo>
                    <a:pt x="127666" y="227263"/>
                  </a:lnTo>
                  <a:lnTo>
                    <a:pt x="140861" y="225264"/>
                  </a:lnTo>
                  <a:lnTo>
                    <a:pt x="153459" y="221872"/>
                  </a:lnTo>
                  <a:lnTo>
                    <a:pt x="165379" y="217039"/>
                  </a:lnTo>
                  <a:lnTo>
                    <a:pt x="176537" y="210717"/>
                  </a:lnTo>
                  <a:lnTo>
                    <a:pt x="186853" y="202857"/>
                  </a:lnTo>
                  <a:lnTo>
                    <a:pt x="196242" y="193410"/>
                  </a:lnTo>
                  <a:lnTo>
                    <a:pt x="202123" y="185962"/>
                  </a:lnTo>
                  <a:lnTo>
                    <a:pt x="209400" y="174312"/>
                  </a:lnTo>
                  <a:lnTo>
                    <a:pt x="214829" y="162579"/>
                  </a:lnTo>
                  <a:lnTo>
                    <a:pt x="218687" y="150677"/>
                  </a:lnTo>
                  <a:lnTo>
                    <a:pt x="221254" y="138523"/>
                  </a:lnTo>
                  <a:lnTo>
                    <a:pt x="222806" y="126034"/>
                  </a:lnTo>
                  <a:lnTo>
                    <a:pt x="223622" y="113125"/>
                  </a:lnTo>
                  <a:lnTo>
                    <a:pt x="223949" y="101488"/>
                  </a:lnTo>
                  <a:lnTo>
                    <a:pt x="113677" y="101488"/>
                  </a:lnTo>
                  <a:lnTo>
                    <a:pt x="113677" y="145141"/>
                  </a:lnTo>
                  <a:lnTo>
                    <a:pt x="159034" y="145141"/>
                  </a:lnTo>
                  <a:lnTo>
                    <a:pt x="155348" y="159546"/>
                  </a:lnTo>
                  <a:lnTo>
                    <a:pt x="147697" y="170449"/>
                  </a:lnTo>
                  <a:lnTo>
                    <a:pt x="136737" y="177831"/>
                  </a:lnTo>
                  <a:lnTo>
                    <a:pt x="123121" y="181677"/>
                  </a:lnTo>
                  <a:lnTo>
                    <a:pt x="114242" y="182279"/>
                  </a:lnTo>
                  <a:lnTo>
                    <a:pt x="99388" y="180252"/>
                  </a:lnTo>
                  <a:lnTo>
                    <a:pt x="86704" y="174591"/>
                  </a:lnTo>
                  <a:lnTo>
                    <a:pt x="76248" y="165926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38E17DB6-1904-E56F-5493-95E1DC2B426A}"/>
                </a:ext>
              </a:extLst>
            </p:cNvPr>
            <p:cNvSpPr/>
            <p:nvPr/>
          </p:nvSpPr>
          <p:spPr>
            <a:xfrm>
              <a:off x="9331100" y="956518"/>
              <a:ext cx="90222" cy="136375"/>
            </a:xfrm>
            <a:custGeom>
              <a:avLst/>
              <a:gdLst/>
              <a:ahLst/>
              <a:cxnLst/>
              <a:rect l="l" t="t" r="r" b="b"/>
              <a:pathLst>
                <a:path w="102586" h="155063">
                  <a:moveTo>
                    <a:pt x="87595" y="110271"/>
                  </a:moveTo>
                  <a:lnTo>
                    <a:pt x="72444" y="107302"/>
                  </a:lnTo>
                  <a:lnTo>
                    <a:pt x="84518" y="155022"/>
                  </a:lnTo>
                  <a:lnTo>
                    <a:pt x="87595" y="155063"/>
                  </a:lnTo>
                  <a:lnTo>
                    <a:pt x="102586" y="154077"/>
                  </a:lnTo>
                  <a:lnTo>
                    <a:pt x="98087" y="108941"/>
                  </a:lnTo>
                  <a:lnTo>
                    <a:pt x="87595" y="110271"/>
                  </a:lnTo>
                  <a:close/>
                </a:path>
                <a:path w="102586" h="155063">
                  <a:moveTo>
                    <a:pt x="45023" y="8691"/>
                  </a:moveTo>
                  <a:lnTo>
                    <a:pt x="32919" y="15318"/>
                  </a:lnTo>
                  <a:lnTo>
                    <a:pt x="22303" y="23727"/>
                  </a:lnTo>
                  <a:lnTo>
                    <a:pt x="13443" y="33868"/>
                  </a:lnTo>
                  <a:lnTo>
                    <a:pt x="6606" y="45691"/>
                  </a:lnTo>
                  <a:lnTo>
                    <a:pt x="2058" y="59146"/>
                  </a:lnTo>
                  <a:lnTo>
                    <a:pt x="68" y="74184"/>
                  </a:lnTo>
                  <a:lnTo>
                    <a:pt x="0" y="77673"/>
                  </a:lnTo>
                  <a:lnTo>
                    <a:pt x="1409" y="93062"/>
                  </a:lnTo>
                  <a:lnTo>
                    <a:pt x="5456" y="106860"/>
                  </a:lnTo>
                  <a:lnTo>
                    <a:pt x="11865" y="119020"/>
                  </a:lnTo>
                  <a:lnTo>
                    <a:pt x="20360" y="129497"/>
                  </a:lnTo>
                  <a:lnTo>
                    <a:pt x="30667" y="138244"/>
                  </a:lnTo>
                  <a:lnTo>
                    <a:pt x="42512" y="145216"/>
                  </a:lnTo>
                  <a:lnTo>
                    <a:pt x="55618" y="150367"/>
                  </a:lnTo>
                  <a:lnTo>
                    <a:pt x="69712" y="153651"/>
                  </a:lnTo>
                  <a:lnTo>
                    <a:pt x="84518" y="155022"/>
                  </a:lnTo>
                  <a:lnTo>
                    <a:pt x="72444" y="107302"/>
                  </a:lnTo>
                  <a:lnTo>
                    <a:pt x="61641" y="99204"/>
                  </a:lnTo>
                  <a:lnTo>
                    <a:pt x="55602" y="87188"/>
                  </a:lnTo>
                  <a:lnTo>
                    <a:pt x="54428" y="77673"/>
                  </a:lnTo>
                  <a:lnTo>
                    <a:pt x="57063" y="63978"/>
                  </a:lnTo>
                  <a:lnTo>
                    <a:pt x="64696" y="53011"/>
                  </a:lnTo>
                  <a:lnTo>
                    <a:pt x="76915" y="46242"/>
                  </a:lnTo>
                  <a:lnTo>
                    <a:pt x="87595" y="44787"/>
                  </a:lnTo>
                  <a:lnTo>
                    <a:pt x="102689" y="47875"/>
                  </a:lnTo>
                  <a:lnTo>
                    <a:pt x="113475" y="56158"/>
                  </a:lnTo>
                  <a:lnTo>
                    <a:pt x="119541" y="68166"/>
                  </a:lnTo>
                  <a:lnTo>
                    <a:pt x="120761" y="77673"/>
                  </a:lnTo>
                  <a:lnTo>
                    <a:pt x="118103" y="91615"/>
                  </a:lnTo>
                  <a:lnTo>
                    <a:pt x="110407" y="102442"/>
                  </a:lnTo>
                  <a:lnTo>
                    <a:pt x="98087" y="108941"/>
                  </a:lnTo>
                  <a:lnTo>
                    <a:pt x="102586" y="154077"/>
                  </a:lnTo>
                  <a:lnTo>
                    <a:pt x="116887" y="151157"/>
                  </a:lnTo>
                  <a:lnTo>
                    <a:pt x="130230" y="146352"/>
                  </a:lnTo>
                  <a:lnTo>
                    <a:pt x="142345" y="139717"/>
                  </a:lnTo>
                  <a:lnTo>
                    <a:pt x="152966" y="131304"/>
                  </a:lnTo>
                  <a:lnTo>
                    <a:pt x="161823" y="121164"/>
                  </a:lnTo>
                  <a:lnTo>
                    <a:pt x="168648" y="109351"/>
                  </a:lnTo>
                  <a:lnTo>
                    <a:pt x="173174" y="95917"/>
                  </a:lnTo>
                  <a:lnTo>
                    <a:pt x="175130" y="80913"/>
                  </a:lnTo>
                  <a:lnTo>
                    <a:pt x="175190" y="77673"/>
                  </a:lnTo>
                  <a:lnTo>
                    <a:pt x="173793" y="62296"/>
                  </a:lnTo>
                  <a:lnTo>
                    <a:pt x="169781" y="48491"/>
                  </a:lnTo>
                  <a:lnTo>
                    <a:pt x="163421" y="36308"/>
                  </a:lnTo>
                  <a:lnTo>
                    <a:pt x="154981" y="25795"/>
                  </a:lnTo>
                  <a:lnTo>
                    <a:pt x="144726" y="17004"/>
                  </a:lnTo>
                  <a:lnTo>
                    <a:pt x="132924" y="9983"/>
                  </a:lnTo>
                  <a:lnTo>
                    <a:pt x="119842" y="4784"/>
                  </a:lnTo>
                  <a:lnTo>
                    <a:pt x="105748" y="1455"/>
                  </a:lnTo>
                  <a:lnTo>
                    <a:pt x="90908" y="47"/>
                  </a:lnTo>
                  <a:lnTo>
                    <a:pt x="87595" y="0"/>
                  </a:lnTo>
                  <a:lnTo>
                    <a:pt x="72628" y="982"/>
                  </a:lnTo>
                  <a:lnTo>
                    <a:pt x="58349" y="3896"/>
                  </a:lnTo>
                  <a:lnTo>
                    <a:pt x="45023" y="869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988A3BD5-59D7-54E6-169B-44738C9D9FFC}"/>
                </a:ext>
              </a:extLst>
            </p:cNvPr>
            <p:cNvSpPr/>
            <p:nvPr/>
          </p:nvSpPr>
          <p:spPr>
            <a:xfrm>
              <a:off x="9496643" y="881720"/>
              <a:ext cx="149089" cy="211172"/>
            </a:xfrm>
            <a:custGeom>
              <a:avLst/>
              <a:gdLst/>
              <a:ahLst/>
              <a:cxnLst/>
              <a:rect l="l" t="t" r="r" b="b"/>
              <a:pathLst>
                <a:path w="169520" h="240110">
                  <a:moveTo>
                    <a:pt x="51595" y="235289"/>
                  </a:moveTo>
                  <a:lnTo>
                    <a:pt x="51595" y="219132"/>
                  </a:lnTo>
                  <a:lnTo>
                    <a:pt x="52160" y="219132"/>
                  </a:lnTo>
                  <a:lnTo>
                    <a:pt x="61003" y="228850"/>
                  </a:lnTo>
                  <a:lnTo>
                    <a:pt x="57106" y="184250"/>
                  </a:lnTo>
                  <a:lnTo>
                    <a:pt x="51067" y="172234"/>
                  </a:lnTo>
                  <a:lnTo>
                    <a:pt x="49893" y="162720"/>
                  </a:lnTo>
                  <a:lnTo>
                    <a:pt x="52528" y="149025"/>
                  </a:lnTo>
                  <a:lnTo>
                    <a:pt x="60161" y="138057"/>
                  </a:lnTo>
                  <a:lnTo>
                    <a:pt x="72380" y="131288"/>
                  </a:lnTo>
                  <a:lnTo>
                    <a:pt x="83059" y="129834"/>
                  </a:lnTo>
                  <a:lnTo>
                    <a:pt x="98153" y="132922"/>
                  </a:lnTo>
                  <a:lnTo>
                    <a:pt x="108939" y="141205"/>
                  </a:lnTo>
                  <a:lnTo>
                    <a:pt x="115006" y="153212"/>
                  </a:lnTo>
                  <a:lnTo>
                    <a:pt x="116670" y="87783"/>
                  </a:lnTo>
                  <a:lnTo>
                    <a:pt x="102287" y="85252"/>
                  </a:lnTo>
                  <a:lnTo>
                    <a:pt x="96667" y="85046"/>
                  </a:lnTo>
                  <a:lnTo>
                    <a:pt x="83643" y="86313"/>
                  </a:lnTo>
                  <a:lnTo>
                    <a:pt x="71104" y="90131"/>
                  </a:lnTo>
                  <a:lnTo>
                    <a:pt x="59766" y="96533"/>
                  </a:lnTo>
                  <a:lnTo>
                    <a:pt x="51595" y="104039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235289"/>
                  </a:lnTo>
                  <a:lnTo>
                    <a:pt x="51595" y="235289"/>
                  </a:lnTo>
                  <a:close/>
                </a:path>
                <a:path w="169520" h="240110">
                  <a:moveTo>
                    <a:pt x="115006" y="153212"/>
                  </a:moveTo>
                  <a:lnTo>
                    <a:pt x="116226" y="162720"/>
                  </a:lnTo>
                  <a:lnTo>
                    <a:pt x="113568" y="176661"/>
                  </a:lnTo>
                  <a:lnTo>
                    <a:pt x="105872" y="187488"/>
                  </a:lnTo>
                  <a:lnTo>
                    <a:pt x="93552" y="193988"/>
                  </a:lnTo>
                  <a:lnTo>
                    <a:pt x="83059" y="195318"/>
                  </a:lnTo>
                  <a:lnTo>
                    <a:pt x="67908" y="192349"/>
                  </a:lnTo>
                  <a:lnTo>
                    <a:pt x="57106" y="184250"/>
                  </a:lnTo>
                  <a:lnTo>
                    <a:pt x="61003" y="228850"/>
                  </a:lnTo>
                  <a:lnTo>
                    <a:pt x="72266" y="235479"/>
                  </a:lnTo>
                  <a:lnTo>
                    <a:pt x="85012" y="239170"/>
                  </a:lnTo>
                  <a:lnTo>
                    <a:pt x="96098" y="240110"/>
                  </a:lnTo>
                  <a:lnTo>
                    <a:pt x="110966" y="238646"/>
                  </a:lnTo>
                  <a:lnTo>
                    <a:pt x="124538" y="234454"/>
                  </a:lnTo>
                  <a:lnTo>
                    <a:pt x="136644" y="227829"/>
                  </a:lnTo>
                  <a:lnTo>
                    <a:pt x="147116" y="219068"/>
                  </a:lnTo>
                  <a:lnTo>
                    <a:pt x="155787" y="208470"/>
                  </a:lnTo>
                  <a:lnTo>
                    <a:pt x="162487" y="196329"/>
                  </a:lnTo>
                  <a:lnTo>
                    <a:pt x="167048" y="182942"/>
                  </a:lnTo>
                  <a:lnTo>
                    <a:pt x="169302" y="168608"/>
                  </a:lnTo>
                  <a:lnTo>
                    <a:pt x="169520" y="162435"/>
                  </a:lnTo>
                  <a:lnTo>
                    <a:pt x="168273" y="147802"/>
                  </a:lnTo>
                  <a:lnTo>
                    <a:pt x="164645" y="133985"/>
                  </a:lnTo>
                  <a:lnTo>
                    <a:pt x="158803" y="121287"/>
                  </a:lnTo>
                  <a:lnTo>
                    <a:pt x="150917" y="110013"/>
                  </a:lnTo>
                  <a:lnTo>
                    <a:pt x="141153" y="100468"/>
                  </a:lnTo>
                  <a:lnTo>
                    <a:pt x="129682" y="92956"/>
                  </a:lnTo>
                  <a:lnTo>
                    <a:pt x="116670" y="87783"/>
                  </a:lnTo>
                  <a:lnTo>
                    <a:pt x="115006" y="153212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64C58D09-C9FC-D772-A803-2E263A98B18E}"/>
                </a:ext>
              </a:extLst>
            </p:cNvPr>
            <p:cNvSpPr/>
            <p:nvPr/>
          </p:nvSpPr>
          <p:spPr>
            <a:xfrm>
              <a:off x="9658957" y="956518"/>
              <a:ext cx="104137" cy="136375"/>
            </a:xfrm>
            <a:custGeom>
              <a:avLst/>
              <a:gdLst/>
              <a:ahLst/>
              <a:cxnLst/>
              <a:rect l="l" t="t" r="r" b="b"/>
              <a:pathLst>
                <a:path w="118408" h="155063">
                  <a:moveTo>
                    <a:pt x="53294" y="77673"/>
                  </a:moveTo>
                  <a:lnTo>
                    <a:pt x="55929" y="63978"/>
                  </a:lnTo>
                  <a:lnTo>
                    <a:pt x="63561" y="53011"/>
                  </a:lnTo>
                  <a:lnTo>
                    <a:pt x="75781" y="46242"/>
                  </a:lnTo>
                  <a:lnTo>
                    <a:pt x="86461" y="44787"/>
                  </a:lnTo>
                  <a:lnTo>
                    <a:pt x="101555" y="47875"/>
                  </a:lnTo>
                  <a:lnTo>
                    <a:pt x="112341" y="56158"/>
                  </a:lnTo>
                  <a:lnTo>
                    <a:pt x="118408" y="68165"/>
                  </a:lnTo>
                  <a:lnTo>
                    <a:pt x="117929" y="4817"/>
                  </a:lnTo>
                  <a:lnTo>
                    <a:pt x="117929" y="18992"/>
                  </a:lnTo>
                  <a:lnTo>
                    <a:pt x="108295" y="10369"/>
                  </a:lnTo>
                  <a:lnTo>
                    <a:pt x="96713" y="4354"/>
                  </a:lnTo>
                  <a:lnTo>
                    <a:pt x="83988" y="917"/>
                  </a:lnTo>
                  <a:lnTo>
                    <a:pt x="72853" y="0"/>
                  </a:lnTo>
                  <a:lnTo>
                    <a:pt x="58006" y="1479"/>
                  </a:lnTo>
                  <a:lnTo>
                    <a:pt x="44468" y="5712"/>
                  </a:lnTo>
                  <a:lnTo>
                    <a:pt x="53294" y="77673"/>
                  </a:lnTo>
                  <a:close/>
                </a:path>
                <a:path w="118408" h="155063">
                  <a:moveTo>
                    <a:pt x="172" y="71914"/>
                  </a:moveTo>
                  <a:lnTo>
                    <a:pt x="0" y="77388"/>
                  </a:lnTo>
                  <a:lnTo>
                    <a:pt x="1255" y="91951"/>
                  </a:lnTo>
                  <a:lnTo>
                    <a:pt x="4903" y="105729"/>
                  </a:lnTo>
                  <a:lnTo>
                    <a:pt x="10766" y="118416"/>
                  </a:lnTo>
                  <a:lnTo>
                    <a:pt x="18669" y="129706"/>
                  </a:lnTo>
                  <a:lnTo>
                    <a:pt x="28433" y="139296"/>
                  </a:lnTo>
                  <a:lnTo>
                    <a:pt x="39882" y="146879"/>
                  </a:lnTo>
                  <a:lnTo>
                    <a:pt x="52839" y="152149"/>
                  </a:lnTo>
                  <a:lnTo>
                    <a:pt x="67127" y="154802"/>
                  </a:lnTo>
                  <a:lnTo>
                    <a:pt x="73422" y="155063"/>
                  </a:lnTo>
                  <a:lnTo>
                    <a:pt x="86733" y="153707"/>
                  </a:lnTo>
                  <a:lnTo>
                    <a:pt x="99365" y="149538"/>
                  </a:lnTo>
                  <a:lnTo>
                    <a:pt x="110293" y="142406"/>
                  </a:lnTo>
                  <a:lnTo>
                    <a:pt x="117360" y="134085"/>
                  </a:lnTo>
                  <a:lnTo>
                    <a:pt x="117929" y="134085"/>
                  </a:lnTo>
                  <a:lnTo>
                    <a:pt x="117929" y="150242"/>
                  </a:lnTo>
                  <a:lnTo>
                    <a:pt x="169520" y="150242"/>
                  </a:lnTo>
                  <a:lnTo>
                    <a:pt x="169520" y="4817"/>
                  </a:lnTo>
                  <a:lnTo>
                    <a:pt x="117929" y="4817"/>
                  </a:lnTo>
                  <a:lnTo>
                    <a:pt x="118408" y="68165"/>
                  </a:lnTo>
                  <a:lnTo>
                    <a:pt x="119628" y="77673"/>
                  </a:lnTo>
                  <a:lnTo>
                    <a:pt x="116970" y="91614"/>
                  </a:lnTo>
                  <a:lnTo>
                    <a:pt x="109273" y="102441"/>
                  </a:lnTo>
                  <a:lnTo>
                    <a:pt x="96954" y="108941"/>
                  </a:lnTo>
                  <a:lnTo>
                    <a:pt x="86461" y="110271"/>
                  </a:lnTo>
                  <a:lnTo>
                    <a:pt x="71310" y="107302"/>
                  </a:lnTo>
                  <a:lnTo>
                    <a:pt x="60507" y="99204"/>
                  </a:lnTo>
                  <a:lnTo>
                    <a:pt x="54468" y="87188"/>
                  </a:lnTo>
                  <a:lnTo>
                    <a:pt x="53294" y="77673"/>
                  </a:lnTo>
                  <a:lnTo>
                    <a:pt x="44468" y="5712"/>
                  </a:lnTo>
                  <a:lnTo>
                    <a:pt x="32409" y="12397"/>
                  </a:lnTo>
                  <a:lnTo>
                    <a:pt x="21996" y="21227"/>
                  </a:lnTo>
                  <a:lnTo>
                    <a:pt x="13397" y="31898"/>
                  </a:lnTo>
                  <a:lnTo>
                    <a:pt x="6781" y="44106"/>
                  </a:lnTo>
                  <a:lnTo>
                    <a:pt x="2317" y="57546"/>
                  </a:lnTo>
                  <a:lnTo>
                    <a:pt x="172" y="71914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F5CE188D-1CAA-E736-8800-B57394674E77}"/>
                </a:ext>
              </a:extLst>
            </p:cNvPr>
            <p:cNvSpPr/>
            <p:nvPr/>
          </p:nvSpPr>
          <p:spPr>
            <a:xfrm>
              <a:off x="9044283" y="1128587"/>
              <a:ext cx="37629" cy="51348"/>
            </a:xfrm>
            <a:custGeom>
              <a:avLst/>
              <a:gdLst/>
              <a:ahLst/>
              <a:cxnLst/>
              <a:rect l="l" t="t" r="r" b="b"/>
              <a:pathLst>
                <a:path w="42786" h="58385">
                  <a:moveTo>
                    <a:pt x="0" y="58385"/>
                  </a:moveTo>
                  <a:lnTo>
                    <a:pt x="42786" y="58385"/>
                  </a:lnTo>
                  <a:lnTo>
                    <a:pt x="42786" y="47376"/>
                  </a:lnTo>
                  <a:lnTo>
                    <a:pt x="13511" y="47376"/>
                  </a:lnTo>
                  <a:lnTo>
                    <a:pt x="13511" y="0"/>
                  </a:lnTo>
                  <a:lnTo>
                    <a:pt x="0" y="0"/>
                  </a:lnTo>
                  <a:lnTo>
                    <a:pt x="0" y="5838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0A02E5AC-EF3E-9152-0FCB-D5D40041319B}"/>
                </a:ext>
              </a:extLst>
            </p:cNvPr>
            <p:cNvSpPr/>
            <p:nvPr/>
          </p:nvSpPr>
          <p:spPr>
            <a:xfrm>
              <a:off x="9086385" y="1122207"/>
              <a:ext cx="12835" cy="57727"/>
            </a:xfrm>
            <a:custGeom>
              <a:avLst/>
              <a:gdLst/>
              <a:ahLst/>
              <a:cxnLst/>
              <a:rect l="l" t="t" r="r" b="b"/>
              <a:pathLst>
                <a:path w="14594" h="65638">
                  <a:moveTo>
                    <a:pt x="1584" y="20768"/>
                  </a:moveTo>
                  <a:lnTo>
                    <a:pt x="1584" y="65638"/>
                  </a:lnTo>
                  <a:lnTo>
                    <a:pt x="14594" y="65638"/>
                  </a:lnTo>
                  <a:lnTo>
                    <a:pt x="14594" y="20768"/>
                  </a:lnTo>
                  <a:lnTo>
                    <a:pt x="1584" y="20768"/>
                  </a:lnTo>
                  <a:close/>
                </a:path>
                <a:path w="14594" h="65638">
                  <a:moveTo>
                    <a:pt x="16178" y="7005"/>
                  </a:moveTo>
                  <a:lnTo>
                    <a:pt x="16178" y="3002"/>
                  </a:lnTo>
                  <a:lnTo>
                    <a:pt x="12928" y="0"/>
                  </a:lnTo>
                  <a:lnTo>
                    <a:pt x="3251" y="0"/>
                  </a:lnTo>
                  <a:lnTo>
                    <a:pt x="0" y="3167"/>
                  </a:lnTo>
                  <a:lnTo>
                    <a:pt x="0" y="11343"/>
                  </a:lnTo>
                  <a:lnTo>
                    <a:pt x="3251" y="14511"/>
                  </a:lnTo>
                  <a:lnTo>
                    <a:pt x="12928" y="14511"/>
                  </a:lnTo>
                  <a:lnTo>
                    <a:pt x="16178" y="11343"/>
                  </a:lnTo>
                  <a:lnTo>
                    <a:pt x="16178" y="70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FA891C5B-A13B-8B07-B0F0-6EE814EB9E61}"/>
                </a:ext>
              </a:extLst>
            </p:cNvPr>
            <p:cNvSpPr/>
            <p:nvPr/>
          </p:nvSpPr>
          <p:spPr>
            <a:xfrm>
              <a:off x="9103994" y="1140473"/>
              <a:ext cx="45038" cy="39462"/>
            </a:xfrm>
            <a:custGeom>
              <a:avLst/>
              <a:gdLst/>
              <a:ahLst/>
              <a:cxnLst/>
              <a:rect l="l" t="t" r="r" b="b"/>
              <a:pathLst>
                <a:path w="51210" h="44870">
                  <a:moveTo>
                    <a:pt x="51210" y="0"/>
                  </a:moveTo>
                  <a:lnTo>
                    <a:pt x="38699" y="0"/>
                  </a:lnTo>
                  <a:lnTo>
                    <a:pt x="25854" y="30524"/>
                  </a:lnTo>
                  <a:lnTo>
                    <a:pt x="13427" y="0"/>
                  </a:lnTo>
                  <a:lnTo>
                    <a:pt x="0" y="0"/>
                  </a:lnTo>
                  <a:lnTo>
                    <a:pt x="18849" y="44870"/>
                  </a:lnTo>
                  <a:lnTo>
                    <a:pt x="32277" y="44870"/>
                  </a:lnTo>
                  <a:lnTo>
                    <a:pt x="51210" y="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8D740113-C039-A58E-85B8-A996ABD88DF0}"/>
                </a:ext>
              </a:extLst>
            </p:cNvPr>
            <p:cNvSpPr/>
            <p:nvPr/>
          </p:nvSpPr>
          <p:spPr>
            <a:xfrm>
              <a:off x="9149690" y="1139883"/>
              <a:ext cx="41593" cy="40637"/>
            </a:xfrm>
            <a:custGeom>
              <a:avLst/>
              <a:gdLst/>
              <a:ahLst/>
              <a:cxnLst/>
              <a:rect l="l" t="t" r="r" b="b"/>
              <a:pathLst>
                <a:path w="47293" h="46206">
                  <a:moveTo>
                    <a:pt x="44122" y="38952"/>
                  </a:moveTo>
                  <a:lnTo>
                    <a:pt x="37199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2" y="35780"/>
                  </a:lnTo>
                  <a:lnTo>
                    <a:pt x="14345" y="32360"/>
                  </a:lnTo>
                  <a:lnTo>
                    <a:pt x="13097" y="26774"/>
                  </a:lnTo>
                  <a:lnTo>
                    <a:pt x="12928" y="19184"/>
                  </a:lnTo>
                  <a:lnTo>
                    <a:pt x="13845" y="13428"/>
                  </a:lnTo>
                  <a:lnTo>
                    <a:pt x="10150" y="3900"/>
                  </a:lnTo>
                  <a:lnTo>
                    <a:pt x="1632" y="14282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7" y="46206"/>
                  </a:lnTo>
                  <a:lnTo>
                    <a:pt x="33696" y="46206"/>
                  </a:lnTo>
                  <a:lnTo>
                    <a:pt x="39952" y="43704"/>
                  </a:lnTo>
                  <a:lnTo>
                    <a:pt x="44122" y="38952"/>
                  </a:lnTo>
                  <a:close/>
                </a:path>
                <a:path w="47293" h="46206">
                  <a:moveTo>
                    <a:pt x="24023" y="9842"/>
                  </a:moveTo>
                  <a:lnTo>
                    <a:pt x="29862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8" y="19184"/>
                  </a:lnTo>
                  <a:lnTo>
                    <a:pt x="13097" y="26774"/>
                  </a:lnTo>
                  <a:lnTo>
                    <a:pt x="47042" y="26774"/>
                  </a:lnTo>
                  <a:lnTo>
                    <a:pt x="47293" y="23271"/>
                  </a:lnTo>
                  <a:lnTo>
                    <a:pt x="43173" y="9269"/>
                  </a:lnTo>
                  <a:lnTo>
                    <a:pt x="32454" y="1358"/>
                  </a:lnTo>
                  <a:lnTo>
                    <a:pt x="23940" y="0"/>
                  </a:lnTo>
                  <a:lnTo>
                    <a:pt x="10150" y="3900"/>
                  </a:lnTo>
                  <a:lnTo>
                    <a:pt x="13845" y="13428"/>
                  </a:lnTo>
                  <a:lnTo>
                    <a:pt x="18101" y="9842"/>
                  </a:lnTo>
                  <a:lnTo>
                    <a:pt x="24023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571C89C7-698F-52B9-1E83-7C7DBAA8CADF}"/>
                </a:ext>
              </a:extLst>
            </p:cNvPr>
            <p:cNvSpPr/>
            <p:nvPr/>
          </p:nvSpPr>
          <p:spPr>
            <a:xfrm>
              <a:off x="9213364" y="1128587"/>
              <a:ext cx="51712" cy="51348"/>
            </a:xfrm>
            <a:custGeom>
              <a:avLst/>
              <a:gdLst/>
              <a:ahLst/>
              <a:cxnLst/>
              <a:rect l="l" t="t" r="r" b="b"/>
              <a:pathLst>
                <a:path w="58798" h="58385">
                  <a:moveTo>
                    <a:pt x="22600" y="37533"/>
                  </a:moveTo>
                  <a:lnTo>
                    <a:pt x="22600" y="58385"/>
                  </a:lnTo>
                  <a:lnTo>
                    <a:pt x="36111" y="58385"/>
                  </a:lnTo>
                  <a:lnTo>
                    <a:pt x="36111" y="37699"/>
                  </a:lnTo>
                  <a:lnTo>
                    <a:pt x="58798" y="0"/>
                  </a:lnTo>
                  <a:lnTo>
                    <a:pt x="45535" y="0"/>
                  </a:lnTo>
                  <a:lnTo>
                    <a:pt x="29941" y="25942"/>
                  </a:lnTo>
                  <a:lnTo>
                    <a:pt x="14345" y="0"/>
                  </a:lnTo>
                  <a:lnTo>
                    <a:pt x="0" y="0"/>
                  </a:lnTo>
                  <a:lnTo>
                    <a:pt x="22600" y="3753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AB6BD1CE-8895-3A36-4908-0F54E201971E}"/>
                </a:ext>
              </a:extLst>
            </p:cNvPr>
            <p:cNvSpPr/>
            <p:nvPr/>
          </p:nvSpPr>
          <p:spPr>
            <a:xfrm>
              <a:off x="9261920" y="1139883"/>
              <a:ext cx="43354" cy="40637"/>
            </a:xfrm>
            <a:custGeom>
              <a:avLst/>
              <a:gdLst/>
              <a:ahLst/>
              <a:cxnLst/>
              <a:rect l="l" t="t" r="r" b="b"/>
              <a:pathLst>
                <a:path w="49295" h="46206">
                  <a:moveTo>
                    <a:pt x="18183" y="10678"/>
                  </a:moveTo>
                  <a:lnTo>
                    <a:pt x="31193" y="10678"/>
                  </a:lnTo>
                  <a:lnTo>
                    <a:pt x="36114" y="15346"/>
                  </a:lnTo>
                  <a:lnTo>
                    <a:pt x="36114" y="30859"/>
                  </a:lnTo>
                  <a:lnTo>
                    <a:pt x="31193" y="35532"/>
                  </a:lnTo>
                  <a:lnTo>
                    <a:pt x="24688" y="35532"/>
                  </a:lnTo>
                  <a:lnTo>
                    <a:pt x="24688" y="46206"/>
                  </a:lnTo>
                  <a:lnTo>
                    <a:pt x="38782" y="42434"/>
                  </a:lnTo>
                  <a:lnTo>
                    <a:pt x="47492" y="32328"/>
                  </a:lnTo>
                  <a:lnTo>
                    <a:pt x="49295" y="23105"/>
                  </a:lnTo>
                  <a:lnTo>
                    <a:pt x="45244" y="9820"/>
                  </a:lnTo>
                  <a:lnTo>
                    <a:pt x="34461" y="1677"/>
                  </a:lnTo>
                  <a:lnTo>
                    <a:pt x="24688" y="0"/>
                  </a:lnTo>
                  <a:lnTo>
                    <a:pt x="10590" y="3759"/>
                  </a:lnTo>
                  <a:lnTo>
                    <a:pt x="1835" y="13834"/>
                  </a:lnTo>
                  <a:lnTo>
                    <a:pt x="0" y="23105"/>
                  </a:lnTo>
                  <a:lnTo>
                    <a:pt x="4063" y="36370"/>
                  </a:lnTo>
                  <a:lnTo>
                    <a:pt x="14857" y="44513"/>
                  </a:lnTo>
                  <a:lnTo>
                    <a:pt x="13180" y="30859"/>
                  </a:lnTo>
                  <a:lnTo>
                    <a:pt x="13180" y="15346"/>
                  </a:lnTo>
                  <a:lnTo>
                    <a:pt x="18183" y="10678"/>
                  </a:lnTo>
                  <a:close/>
                </a:path>
                <a:path w="49295" h="46206">
                  <a:moveTo>
                    <a:pt x="18183" y="35532"/>
                  </a:moveTo>
                  <a:lnTo>
                    <a:pt x="13180" y="30859"/>
                  </a:lnTo>
                  <a:lnTo>
                    <a:pt x="14857" y="44513"/>
                  </a:lnTo>
                  <a:lnTo>
                    <a:pt x="24688" y="46206"/>
                  </a:lnTo>
                  <a:lnTo>
                    <a:pt x="24688" y="35532"/>
                  </a:lnTo>
                  <a:lnTo>
                    <a:pt x="18183" y="3553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2F666881-51EC-A30B-1E48-E7C5BC6B3B2D}"/>
                </a:ext>
              </a:extLst>
            </p:cNvPr>
            <p:cNvSpPr/>
            <p:nvPr/>
          </p:nvSpPr>
          <p:spPr>
            <a:xfrm>
              <a:off x="9312682" y="1140473"/>
              <a:ext cx="39975" cy="40047"/>
            </a:xfrm>
            <a:custGeom>
              <a:avLst/>
              <a:gdLst/>
              <a:ahLst/>
              <a:cxnLst/>
              <a:rect l="l" t="t" r="r" b="b"/>
              <a:pathLst>
                <a:path w="45453" h="45535">
                  <a:moveTo>
                    <a:pt x="13009" y="30941"/>
                  </a:moveTo>
                  <a:lnTo>
                    <a:pt x="13009" y="0"/>
                  </a:lnTo>
                  <a:lnTo>
                    <a:pt x="0" y="0"/>
                  </a:lnTo>
                  <a:lnTo>
                    <a:pt x="0" y="25354"/>
                  </a:lnTo>
                  <a:lnTo>
                    <a:pt x="4510" y="39724"/>
                  </a:lnTo>
                  <a:lnTo>
                    <a:pt x="16298" y="45388"/>
                  </a:lnTo>
                  <a:lnTo>
                    <a:pt x="19180" y="45535"/>
                  </a:lnTo>
                  <a:lnTo>
                    <a:pt x="24684" y="45535"/>
                  </a:lnTo>
                  <a:lnTo>
                    <a:pt x="29688" y="43451"/>
                  </a:lnTo>
                  <a:lnTo>
                    <a:pt x="33108" y="39531"/>
                  </a:lnTo>
                  <a:lnTo>
                    <a:pt x="33108" y="44870"/>
                  </a:lnTo>
                  <a:lnTo>
                    <a:pt x="45453" y="44870"/>
                  </a:lnTo>
                  <a:lnTo>
                    <a:pt x="45453" y="0"/>
                  </a:lnTo>
                  <a:lnTo>
                    <a:pt x="32443" y="0"/>
                  </a:lnTo>
                  <a:lnTo>
                    <a:pt x="32443" y="30440"/>
                  </a:lnTo>
                  <a:lnTo>
                    <a:pt x="28105" y="34278"/>
                  </a:lnTo>
                  <a:lnTo>
                    <a:pt x="16347" y="34278"/>
                  </a:lnTo>
                  <a:lnTo>
                    <a:pt x="13009" y="3094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53CEC828-08BE-78CE-BEA3-4C3A00CE9075}"/>
                </a:ext>
              </a:extLst>
            </p:cNvPr>
            <p:cNvSpPr/>
            <p:nvPr/>
          </p:nvSpPr>
          <p:spPr>
            <a:xfrm>
              <a:off x="9363293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6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8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085F3A52-0DDF-D41A-1ADA-73378A8F3AC5}"/>
                </a:ext>
              </a:extLst>
            </p:cNvPr>
            <p:cNvSpPr/>
            <p:nvPr/>
          </p:nvSpPr>
          <p:spPr>
            <a:xfrm>
              <a:off x="9416473" y="1128587"/>
              <a:ext cx="51639" cy="51348"/>
            </a:xfrm>
            <a:custGeom>
              <a:avLst/>
              <a:gdLst/>
              <a:ahLst/>
              <a:cxnLst/>
              <a:rect l="l" t="t" r="r" b="b"/>
              <a:pathLst>
                <a:path w="58715" h="58385">
                  <a:moveTo>
                    <a:pt x="46713" y="5580"/>
                  </a:moveTo>
                  <a:lnTo>
                    <a:pt x="33301" y="515"/>
                  </a:lnTo>
                  <a:lnTo>
                    <a:pt x="26521" y="0"/>
                  </a:lnTo>
                  <a:lnTo>
                    <a:pt x="0" y="0"/>
                  </a:lnTo>
                  <a:lnTo>
                    <a:pt x="13511" y="11095"/>
                  </a:lnTo>
                  <a:lnTo>
                    <a:pt x="25855" y="11095"/>
                  </a:lnTo>
                  <a:lnTo>
                    <a:pt x="39418" y="15613"/>
                  </a:lnTo>
                  <a:lnTo>
                    <a:pt x="45008" y="27974"/>
                  </a:lnTo>
                  <a:lnTo>
                    <a:pt x="45039" y="29193"/>
                  </a:lnTo>
                  <a:lnTo>
                    <a:pt x="40159" y="42082"/>
                  </a:lnTo>
                  <a:lnTo>
                    <a:pt x="27124" y="47265"/>
                  </a:lnTo>
                  <a:lnTo>
                    <a:pt x="26521" y="58385"/>
                  </a:lnTo>
                  <a:lnTo>
                    <a:pt x="41551" y="55570"/>
                  </a:lnTo>
                  <a:lnTo>
                    <a:pt x="52442" y="47656"/>
                  </a:lnTo>
                  <a:lnTo>
                    <a:pt x="58131" y="35443"/>
                  </a:lnTo>
                  <a:lnTo>
                    <a:pt x="58715" y="29193"/>
                  </a:lnTo>
                  <a:lnTo>
                    <a:pt x="55538" y="15407"/>
                  </a:lnTo>
                  <a:lnTo>
                    <a:pt x="46713" y="5580"/>
                  </a:lnTo>
                  <a:close/>
                </a:path>
                <a:path w="58715" h="58385">
                  <a:moveTo>
                    <a:pt x="13511" y="47293"/>
                  </a:moveTo>
                  <a:lnTo>
                    <a:pt x="13511" y="11095"/>
                  </a:lnTo>
                  <a:lnTo>
                    <a:pt x="0" y="0"/>
                  </a:lnTo>
                  <a:lnTo>
                    <a:pt x="0" y="58385"/>
                  </a:lnTo>
                  <a:lnTo>
                    <a:pt x="26521" y="58385"/>
                  </a:lnTo>
                  <a:lnTo>
                    <a:pt x="27124" y="47265"/>
                  </a:lnTo>
                  <a:lnTo>
                    <a:pt x="13511" y="4729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1904A337-C3F6-0B9A-A5E1-AC0421B7E797}"/>
                </a:ext>
              </a:extLst>
            </p:cNvPr>
            <p:cNvSpPr/>
            <p:nvPr/>
          </p:nvSpPr>
          <p:spPr>
            <a:xfrm>
              <a:off x="9476257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7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9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A092CCC5-07D4-899B-B3BC-6A6F8728252B}"/>
                </a:ext>
              </a:extLst>
            </p:cNvPr>
            <p:cNvSpPr/>
            <p:nvPr/>
          </p:nvSpPr>
          <p:spPr>
            <a:xfrm>
              <a:off x="9504277" y="1139883"/>
              <a:ext cx="41592" cy="40637"/>
            </a:xfrm>
            <a:custGeom>
              <a:avLst/>
              <a:gdLst/>
              <a:ahLst/>
              <a:cxnLst/>
              <a:rect l="l" t="t" r="r" b="b"/>
              <a:pathLst>
                <a:path w="47292" h="46206">
                  <a:moveTo>
                    <a:pt x="44121" y="38952"/>
                  </a:moveTo>
                  <a:lnTo>
                    <a:pt x="37198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0" y="35780"/>
                  </a:lnTo>
                  <a:lnTo>
                    <a:pt x="14345" y="32360"/>
                  </a:lnTo>
                  <a:lnTo>
                    <a:pt x="13096" y="26774"/>
                  </a:lnTo>
                  <a:lnTo>
                    <a:pt x="12927" y="19184"/>
                  </a:lnTo>
                  <a:lnTo>
                    <a:pt x="13845" y="13428"/>
                  </a:lnTo>
                  <a:lnTo>
                    <a:pt x="10149" y="3900"/>
                  </a:lnTo>
                  <a:lnTo>
                    <a:pt x="1631" y="14283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5" y="46206"/>
                  </a:lnTo>
                  <a:lnTo>
                    <a:pt x="33695" y="46206"/>
                  </a:lnTo>
                  <a:lnTo>
                    <a:pt x="39952" y="43704"/>
                  </a:lnTo>
                  <a:lnTo>
                    <a:pt x="44121" y="38952"/>
                  </a:lnTo>
                  <a:close/>
                </a:path>
                <a:path w="47292" h="46206">
                  <a:moveTo>
                    <a:pt x="24022" y="9842"/>
                  </a:moveTo>
                  <a:lnTo>
                    <a:pt x="29861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7" y="19184"/>
                  </a:lnTo>
                  <a:lnTo>
                    <a:pt x="13096" y="26774"/>
                  </a:lnTo>
                  <a:lnTo>
                    <a:pt x="47040" y="26774"/>
                  </a:lnTo>
                  <a:lnTo>
                    <a:pt x="47292" y="23271"/>
                  </a:lnTo>
                  <a:lnTo>
                    <a:pt x="43172" y="9269"/>
                  </a:lnTo>
                  <a:lnTo>
                    <a:pt x="32452" y="1358"/>
                  </a:lnTo>
                  <a:lnTo>
                    <a:pt x="23939" y="0"/>
                  </a:lnTo>
                  <a:lnTo>
                    <a:pt x="10149" y="3900"/>
                  </a:lnTo>
                  <a:lnTo>
                    <a:pt x="13845" y="13428"/>
                  </a:lnTo>
                  <a:lnTo>
                    <a:pt x="18100" y="9842"/>
                  </a:lnTo>
                  <a:lnTo>
                    <a:pt x="24022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CDE34755-D914-E8F1-7D2A-BC2A6BAD9B95}"/>
                </a:ext>
              </a:extLst>
            </p:cNvPr>
            <p:cNvSpPr/>
            <p:nvPr/>
          </p:nvSpPr>
          <p:spPr>
            <a:xfrm>
              <a:off x="9549828" y="1139883"/>
              <a:ext cx="37483" cy="40637"/>
            </a:xfrm>
            <a:custGeom>
              <a:avLst/>
              <a:gdLst/>
              <a:ahLst/>
              <a:cxnLst/>
              <a:rect l="l" t="t" r="r" b="b"/>
              <a:pathLst>
                <a:path w="42619" h="46206">
                  <a:moveTo>
                    <a:pt x="12678" y="35280"/>
                  </a:moveTo>
                  <a:lnTo>
                    <a:pt x="12678" y="29027"/>
                  </a:lnTo>
                  <a:lnTo>
                    <a:pt x="5586" y="19184"/>
                  </a:lnTo>
                  <a:lnTo>
                    <a:pt x="0" y="24688"/>
                  </a:lnTo>
                  <a:lnTo>
                    <a:pt x="0" y="40370"/>
                  </a:lnTo>
                  <a:lnTo>
                    <a:pt x="6256" y="46206"/>
                  </a:lnTo>
                  <a:lnTo>
                    <a:pt x="16765" y="46206"/>
                  </a:lnTo>
                  <a:lnTo>
                    <a:pt x="15429" y="37451"/>
                  </a:lnTo>
                  <a:lnTo>
                    <a:pt x="12678" y="35280"/>
                  </a:lnTo>
                  <a:close/>
                </a:path>
                <a:path w="42619" h="46206">
                  <a:moveTo>
                    <a:pt x="20685" y="26774"/>
                  </a:moveTo>
                  <a:lnTo>
                    <a:pt x="29610" y="26774"/>
                  </a:lnTo>
                  <a:lnTo>
                    <a:pt x="29610" y="31360"/>
                  </a:lnTo>
                  <a:lnTo>
                    <a:pt x="28108" y="35449"/>
                  </a:lnTo>
                  <a:lnTo>
                    <a:pt x="24353" y="37451"/>
                  </a:lnTo>
                  <a:lnTo>
                    <a:pt x="15429" y="37451"/>
                  </a:lnTo>
                  <a:lnTo>
                    <a:pt x="16765" y="46206"/>
                  </a:lnTo>
                  <a:lnTo>
                    <a:pt x="23352" y="46206"/>
                  </a:lnTo>
                  <a:lnTo>
                    <a:pt x="28025" y="44039"/>
                  </a:lnTo>
                  <a:lnTo>
                    <a:pt x="30444" y="39952"/>
                  </a:lnTo>
                  <a:lnTo>
                    <a:pt x="30444" y="45540"/>
                  </a:lnTo>
                  <a:lnTo>
                    <a:pt x="42619" y="45540"/>
                  </a:lnTo>
                  <a:lnTo>
                    <a:pt x="42619" y="19933"/>
                  </a:lnTo>
                  <a:lnTo>
                    <a:pt x="38357" y="6301"/>
                  </a:lnTo>
                  <a:lnTo>
                    <a:pt x="26269" y="353"/>
                  </a:lnTo>
                  <a:lnTo>
                    <a:pt x="21019" y="0"/>
                  </a:lnTo>
                  <a:lnTo>
                    <a:pt x="13845" y="0"/>
                  </a:lnTo>
                  <a:lnTo>
                    <a:pt x="6587" y="1918"/>
                  </a:lnTo>
                  <a:lnTo>
                    <a:pt x="1670" y="5421"/>
                  </a:lnTo>
                  <a:lnTo>
                    <a:pt x="6338" y="14516"/>
                  </a:lnTo>
                  <a:lnTo>
                    <a:pt x="9593" y="11927"/>
                  </a:lnTo>
                  <a:lnTo>
                    <a:pt x="14511" y="10342"/>
                  </a:lnTo>
                  <a:lnTo>
                    <a:pt x="26272" y="10342"/>
                  </a:lnTo>
                  <a:lnTo>
                    <a:pt x="29610" y="13597"/>
                  </a:lnTo>
                  <a:lnTo>
                    <a:pt x="29610" y="19184"/>
                  </a:lnTo>
                  <a:lnTo>
                    <a:pt x="5586" y="19184"/>
                  </a:lnTo>
                  <a:lnTo>
                    <a:pt x="12678" y="29027"/>
                  </a:lnTo>
                  <a:lnTo>
                    <a:pt x="14597" y="26774"/>
                  </a:lnTo>
                  <a:lnTo>
                    <a:pt x="20685" y="2677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A962397A-8E22-4747-DBC1-950315D98CA3}"/>
                </a:ext>
              </a:extLst>
            </p:cNvPr>
            <p:cNvSpPr/>
            <p:nvPr/>
          </p:nvSpPr>
          <p:spPr>
            <a:xfrm>
              <a:off x="9597656" y="1139883"/>
              <a:ext cx="66678" cy="40051"/>
            </a:xfrm>
            <a:custGeom>
              <a:avLst/>
              <a:gdLst/>
              <a:ahLst/>
              <a:cxnLst/>
              <a:rect l="l" t="t" r="r" b="b"/>
              <a:pathLst>
                <a:path w="75815" h="45540">
                  <a:moveTo>
                    <a:pt x="44369" y="45540"/>
                  </a:moveTo>
                  <a:lnTo>
                    <a:pt x="44369" y="15016"/>
                  </a:lnTo>
                  <a:lnTo>
                    <a:pt x="48459" y="11261"/>
                  </a:lnTo>
                  <a:lnTo>
                    <a:pt x="59551" y="11261"/>
                  </a:lnTo>
                  <a:lnTo>
                    <a:pt x="62805" y="14598"/>
                  </a:lnTo>
                  <a:lnTo>
                    <a:pt x="62805" y="45540"/>
                  </a:lnTo>
                  <a:lnTo>
                    <a:pt x="75815" y="45540"/>
                  </a:lnTo>
                  <a:lnTo>
                    <a:pt x="75815" y="19851"/>
                  </a:lnTo>
                  <a:lnTo>
                    <a:pt x="71218" y="5405"/>
                  </a:lnTo>
                  <a:lnTo>
                    <a:pt x="59366" y="67"/>
                  </a:lnTo>
                  <a:lnTo>
                    <a:pt x="50709" y="0"/>
                  </a:lnTo>
                  <a:lnTo>
                    <a:pt x="44870" y="2754"/>
                  </a:lnTo>
                  <a:lnTo>
                    <a:pt x="41285" y="7340"/>
                  </a:lnTo>
                  <a:lnTo>
                    <a:pt x="38116" y="2419"/>
                  </a:lnTo>
                  <a:lnTo>
                    <a:pt x="32777" y="0"/>
                  </a:lnTo>
                  <a:lnTo>
                    <a:pt x="20768" y="0"/>
                  </a:lnTo>
                  <a:lnTo>
                    <a:pt x="15764" y="2001"/>
                  </a:lnTo>
                  <a:lnTo>
                    <a:pt x="12426" y="5839"/>
                  </a:ln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016"/>
                  </a:lnTo>
                  <a:lnTo>
                    <a:pt x="17099" y="11261"/>
                  </a:lnTo>
                  <a:lnTo>
                    <a:pt x="28274" y="11261"/>
                  </a:lnTo>
                  <a:lnTo>
                    <a:pt x="31358" y="14598"/>
                  </a:lnTo>
                  <a:lnTo>
                    <a:pt x="31358" y="45540"/>
                  </a:lnTo>
                  <a:lnTo>
                    <a:pt x="44369" y="4554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B8E67ED1-524B-4162-B239-0466AC3CAA03}"/>
                </a:ext>
              </a:extLst>
            </p:cNvPr>
            <p:cNvSpPr/>
            <p:nvPr/>
          </p:nvSpPr>
          <p:spPr>
            <a:xfrm>
              <a:off x="10223202" y="740848"/>
              <a:ext cx="18617" cy="21364"/>
            </a:xfrm>
            <a:custGeom>
              <a:avLst/>
              <a:gdLst/>
              <a:ahLst/>
              <a:cxnLst/>
              <a:rect l="l" t="t" r="r" b="b"/>
              <a:pathLst>
                <a:path w="21168" h="24292">
                  <a:moveTo>
                    <a:pt x="7772" y="24292"/>
                  </a:moveTo>
                  <a:lnTo>
                    <a:pt x="13395" y="24292"/>
                  </a:lnTo>
                  <a:lnTo>
                    <a:pt x="13395" y="4578"/>
                  </a:lnTo>
                  <a:lnTo>
                    <a:pt x="21168" y="4578"/>
                  </a:lnTo>
                  <a:lnTo>
                    <a:pt x="21168" y="0"/>
                  </a:lnTo>
                  <a:lnTo>
                    <a:pt x="0" y="0"/>
                  </a:lnTo>
                  <a:lnTo>
                    <a:pt x="0" y="4578"/>
                  </a:lnTo>
                  <a:lnTo>
                    <a:pt x="7772" y="4578"/>
                  </a:lnTo>
                  <a:lnTo>
                    <a:pt x="7772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02ABDA02-DB30-94A1-1DDA-EBB64C2CCE3F}"/>
                </a:ext>
              </a:extLst>
            </p:cNvPr>
            <p:cNvSpPr/>
            <p:nvPr/>
          </p:nvSpPr>
          <p:spPr>
            <a:xfrm>
              <a:off x="10244475" y="740848"/>
              <a:ext cx="24075" cy="21364"/>
            </a:xfrm>
            <a:custGeom>
              <a:avLst/>
              <a:gdLst/>
              <a:ahLst/>
              <a:cxnLst/>
              <a:rect l="l" t="t" r="r" b="b"/>
              <a:pathLst>
                <a:path w="27374" h="24292">
                  <a:moveTo>
                    <a:pt x="5274" y="24292"/>
                  </a:moveTo>
                  <a:lnTo>
                    <a:pt x="5274" y="10029"/>
                  </a:lnTo>
                  <a:lnTo>
                    <a:pt x="12383" y="21725"/>
                  </a:lnTo>
                  <a:lnTo>
                    <a:pt x="14918" y="21725"/>
                  </a:lnTo>
                  <a:lnTo>
                    <a:pt x="22061" y="9715"/>
                  </a:lnTo>
                  <a:lnTo>
                    <a:pt x="22096" y="24292"/>
                  </a:lnTo>
                  <a:lnTo>
                    <a:pt x="27374" y="24292"/>
                  </a:lnTo>
                  <a:lnTo>
                    <a:pt x="27306" y="0"/>
                  </a:lnTo>
                  <a:lnTo>
                    <a:pt x="22683" y="0"/>
                  </a:lnTo>
                  <a:lnTo>
                    <a:pt x="13737" y="15093"/>
                  </a:lnTo>
                  <a:lnTo>
                    <a:pt x="4650" y="0"/>
                  </a:lnTo>
                  <a:lnTo>
                    <a:pt x="0" y="0"/>
                  </a:lnTo>
                  <a:lnTo>
                    <a:pt x="0" y="24292"/>
                  </a:lnTo>
                  <a:lnTo>
                    <a:pt x="5274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977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592" y="497284"/>
            <a:ext cx="5278508" cy="121681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0B7F36"/>
                </a:solidFill>
                <a:latin typeface="Montserrat" panose="00000500000000000000" pitchFamily="50" charset="0"/>
              </a:rPr>
              <a:t>Global Pool Bonus</a:t>
            </a:r>
            <a:endParaRPr lang="en-US" sz="4800" b="1" dirty="0">
              <a:solidFill>
                <a:srgbClr val="0B7F36"/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71779" y="2116436"/>
            <a:ext cx="1094134" cy="989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  <a:latin typeface="Montserrat" panose="00000500000000000000" pitchFamily="50" charset="0"/>
              </a:rPr>
              <a:t>5%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379592" y="1795706"/>
            <a:ext cx="9145658" cy="145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latin typeface="Montserrat" panose="00000500000000000000" pitchFamily="50" charset="0"/>
              </a:rPr>
              <a:t>10% of the Company Global profit will be shared among 10 pools.</a:t>
            </a:r>
          </a:p>
          <a:p>
            <a:pPr algn="l"/>
            <a:r>
              <a:rPr lang="en-US" sz="1600" b="1" dirty="0">
                <a:latin typeface="Montserrat" panose="00000500000000000000" pitchFamily="50" charset="0"/>
              </a:rPr>
              <a:t>Example, if the company makes a profit of $1 Million,</a:t>
            </a:r>
          </a:p>
          <a:p>
            <a:pPr algn="l"/>
            <a:endParaRPr lang="en-US" sz="1600" b="1" dirty="0">
              <a:latin typeface="Montserrat" panose="00000500000000000000" pitchFamily="50" charset="0"/>
            </a:endParaRPr>
          </a:p>
          <a:p>
            <a:pPr algn="l"/>
            <a:endParaRPr lang="en-US" sz="1600" b="1" dirty="0">
              <a:latin typeface="Montserrat" panose="00000500000000000000" pitchFamily="50" charset="0"/>
            </a:endParaRPr>
          </a:p>
          <a:p>
            <a:pPr algn="l"/>
            <a:endParaRPr lang="en-US" sz="1600" b="1" dirty="0">
              <a:latin typeface="Montserrat" panose="00000500000000000000" pitchFamily="50" charset="0"/>
            </a:endParaRPr>
          </a:p>
          <a:p>
            <a:pPr algn="l"/>
            <a:endParaRPr lang="en-US" sz="1600" b="1" dirty="0">
              <a:latin typeface="Montserrat" panose="00000500000000000000" pitchFamily="50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99539" y="1033757"/>
            <a:ext cx="693255" cy="989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chemeClr val="bg1"/>
                </a:solidFill>
                <a:latin typeface="Montserrat" panose="00000500000000000000" pitchFamily="50" charset="0"/>
              </a:rPr>
              <a:t>7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430866" y="2116435"/>
            <a:ext cx="1094134" cy="989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  <a:latin typeface="Montserrat" panose="00000500000000000000" pitchFamily="50" charset="0"/>
              </a:rPr>
              <a:t>7%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503834" y="3196278"/>
            <a:ext cx="1741834" cy="447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latin typeface="Montserrat" panose="00000500000000000000" pitchFamily="50" charset="0"/>
              </a:rPr>
              <a:t>$100,000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002865" y="3535971"/>
            <a:ext cx="743772" cy="447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10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3926884" y="3319475"/>
            <a:ext cx="4019449" cy="447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= $10,000</a:t>
            </a:r>
            <a:r>
              <a:rPr lang="en-US" sz="1800" dirty="0">
                <a:latin typeface="Montserrat" panose="00000500000000000000" pitchFamily="50" charset="0"/>
              </a:rPr>
              <a:t>x</a:t>
            </a:r>
            <a:r>
              <a:rPr lang="en-US" sz="1800" b="1" dirty="0">
                <a:latin typeface="Montserrat" panose="00000500000000000000" pitchFamily="50" charset="0"/>
              </a:rPr>
              <a:t> </a:t>
            </a:r>
            <a:r>
              <a:rPr lang="en-US" sz="1800" dirty="0">
                <a:latin typeface="Montserrat" panose="00000500000000000000" pitchFamily="50" charset="0"/>
              </a:rPr>
              <a:t>₦1,500 = ₦ 15,000,000</a:t>
            </a:r>
            <a:endParaRPr lang="en-US" sz="1800" b="1" dirty="0">
              <a:latin typeface="Montserrat" panose="00000500000000000000" pitchFamily="50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983815" y="3634511"/>
            <a:ext cx="5416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3055454" y="2399469"/>
            <a:ext cx="1741834" cy="447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10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3002865" y="2748604"/>
            <a:ext cx="743772" cy="447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100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3487810" y="2582523"/>
            <a:ext cx="6037190" cy="447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x $1m   = $100,000 </a:t>
            </a:r>
            <a:r>
              <a:rPr lang="en-US" sz="1800" dirty="0">
                <a:latin typeface="Montserrat" panose="00000500000000000000" pitchFamily="50" charset="0"/>
              </a:rPr>
              <a:t>x</a:t>
            </a:r>
            <a:r>
              <a:rPr lang="en-US" sz="1800" b="1" dirty="0">
                <a:latin typeface="Montserrat" panose="00000500000000000000" pitchFamily="50" charset="0"/>
              </a:rPr>
              <a:t> </a:t>
            </a:r>
            <a:r>
              <a:rPr lang="en-US" sz="1800" dirty="0">
                <a:latin typeface="Montserrat" panose="00000500000000000000" pitchFamily="50" charset="0"/>
              </a:rPr>
              <a:t>₦1,500 = ₦ 150,000,000 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983815" y="2847144"/>
            <a:ext cx="5416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itle 1"/>
          <p:cNvSpPr txBox="1">
            <a:spLocks/>
          </p:cNvSpPr>
          <p:nvPr/>
        </p:nvSpPr>
        <p:spPr>
          <a:xfrm>
            <a:off x="8297839" y="3488923"/>
            <a:ext cx="3733403" cy="447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latin typeface="Montserrat" panose="00000500000000000000" pitchFamily="50" charset="0"/>
              </a:rPr>
              <a:t>Each Pool will share </a:t>
            </a:r>
          </a:p>
          <a:p>
            <a:r>
              <a:rPr lang="en-US" sz="1800" b="1" dirty="0">
                <a:latin typeface="Montserrat" panose="00000500000000000000" pitchFamily="50" charset="0"/>
              </a:rPr>
              <a:t>₦ 15,000,000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EA8DD6-CD79-B4AB-DB05-FDA5C7513064}"/>
              </a:ext>
            </a:extLst>
          </p:cNvPr>
          <p:cNvGrpSpPr/>
          <p:nvPr/>
        </p:nvGrpSpPr>
        <p:grpSpPr>
          <a:xfrm>
            <a:off x="78872" y="6165973"/>
            <a:ext cx="2146495" cy="534849"/>
            <a:chOff x="8122055" y="645671"/>
            <a:chExt cx="2146495" cy="534849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80875CDD-DC37-2D0C-30E3-C53A2884A3CD}"/>
                </a:ext>
              </a:extLst>
            </p:cNvPr>
            <p:cNvSpPr/>
            <p:nvPr/>
          </p:nvSpPr>
          <p:spPr>
            <a:xfrm>
              <a:off x="8122055" y="816968"/>
              <a:ext cx="816491" cy="220715"/>
            </a:xfrm>
            <a:custGeom>
              <a:avLst/>
              <a:gdLst/>
              <a:ahLst/>
              <a:cxnLst/>
              <a:rect l="l" t="t" r="r" b="b"/>
              <a:pathLst>
                <a:path w="928381" h="250961">
                  <a:moveTo>
                    <a:pt x="928381" y="0"/>
                  </a:moveTo>
                  <a:lnTo>
                    <a:pt x="928048" y="3862"/>
                  </a:lnTo>
                  <a:lnTo>
                    <a:pt x="928089" y="4725"/>
                  </a:lnTo>
                  <a:lnTo>
                    <a:pt x="928381" y="0"/>
                  </a:lnTo>
                  <a:close/>
                </a:path>
                <a:path w="928381" h="250961">
                  <a:moveTo>
                    <a:pt x="51741" y="59780"/>
                  </a:moveTo>
                  <a:lnTo>
                    <a:pt x="54885" y="62082"/>
                  </a:lnTo>
                  <a:lnTo>
                    <a:pt x="67926" y="70015"/>
                  </a:lnTo>
                  <a:lnTo>
                    <a:pt x="79155" y="75281"/>
                  </a:lnTo>
                  <a:lnTo>
                    <a:pt x="89291" y="78357"/>
                  </a:lnTo>
                  <a:lnTo>
                    <a:pt x="99056" y="79720"/>
                  </a:lnTo>
                  <a:lnTo>
                    <a:pt x="109169" y="79846"/>
                  </a:lnTo>
                  <a:lnTo>
                    <a:pt x="120351" y="79213"/>
                  </a:lnTo>
                  <a:lnTo>
                    <a:pt x="133321" y="78298"/>
                  </a:lnTo>
                  <a:lnTo>
                    <a:pt x="148801" y="77575"/>
                  </a:lnTo>
                  <a:lnTo>
                    <a:pt x="153075" y="77482"/>
                  </a:lnTo>
                  <a:lnTo>
                    <a:pt x="163177" y="77691"/>
                  </a:lnTo>
                  <a:lnTo>
                    <a:pt x="171437" y="78702"/>
                  </a:lnTo>
                  <a:lnTo>
                    <a:pt x="178073" y="80556"/>
                  </a:lnTo>
                  <a:lnTo>
                    <a:pt x="183299" y="83297"/>
                  </a:lnTo>
                  <a:lnTo>
                    <a:pt x="187331" y="86964"/>
                  </a:lnTo>
                  <a:lnTo>
                    <a:pt x="190385" y="91601"/>
                  </a:lnTo>
                  <a:lnTo>
                    <a:pt x="192676" y="97247"/>
                  </a:lnTo>
                  <a:lnTo>
                    <a:pt x="194421" y="103946"/>
                  </a:lnTo>
                  <a:lnTo>
                    <a:pt x="195834" y="111739"/>
                  </a:lnTo>
                  <a:lnTo>
                    <a:pt x="197132" y="120668"/>
                  </a:lnTo>
                  <a:lnTo>
                    <a:pt x="198530" y="130774"/>
                  </a:lnTo>
                  <a:lnTo>
                    <a:pt x="200244" y="142098"/>
                  </a:lnTo>
                  <a:lnTo>
                    <a:pt x="205482" y="168571"/>
                  </a:lnTo>
                  <a:lnTo>
                    <a:pt x="214572" y="200419"/>
                  </a:lnTo>
                  <a:lnTo>
                    <a:pt x="227832" y="234784"/>
                  </a:lnTo>
                  <a:lnTo>
                    <a:pt x="247193" y="272977"/>
                  </a:lnTo>
                  <a:lnTo>
                    <a:pt x="270143" y="307512"/>
                  </a:lnTo>
                  <a:lnTo>
                    <a:pt x="296315" y="338371"/>
                  </a:lnTo>
                  <a:lnTo>
                    <a:pt x="325342" y="365531"/>
                  </a:lnTo>
                  <a:lnTo>
                    <a:pt x="356856" y="388971"/>
                  </a:lnTo>
                  <a:lnTo>
                    <a:pt x="390489" y="408672"/>
                  </a:lnTo>
                  <a:lnTo>
                    <a:pt x="425872" y="424611"/>
                  </a:lnTo>
                  <a:lnTo>
                    <a:pt x="462639" y="436768"/>
                  </a:lnTo>
                  <a:lnTo>
                    <a:pt x="500422" y="445121"/>
                  </a:lnTo>
                  <a:lnTo>
                    <a:pt x="538852" y="449651"/>
                  </a:lnTo>
                  <a:lnTo>
                    <a:pt x="577562" y="450335"/>
                  </a:lnTo>
                  <a:lnTo>
                    <a:pt x="616184" y="447153"/>
                  </a:lnTo>
                  <a:lnTo>
                    <a:pt x="654351" y="440083"/>
                  </a:lnTo>
                  <a:lnTo>
                    <a:pt x="691694" y="429106"/>
                  </a:lnTo>
                  <a:lnTo>
                    <a:pt x="727846" y="414200"/>
                  </a:lnTo>
                  <a:lnTo>
                    <a:pt x="762439" y="395343"/>
                  </a:lnTo>
                  <a:lnTo>
                    <a:pt x="795104" y="372515"/>
                  </a:lnTo>
                  <a:lnTo>
                    <a:pt x="825476" y="345696"/>
                  </a:lnTo>
                  <a:lnTo>
                    <a:pt x="853184" y="314863"/>
                  </a:lnTo>
                  <a:lnTo>
                    <a:pt x="877863" y="279996"/>
                  </a:lnTo>
                  <a:lnTo>
                    <a:pt x="890297" y="258742"/>
                  </a:lnTo>
                  <a:lnTo>
                    <a:pt x="909736" y="217665"/>
                  </a:lnTo>
                  <a:lnTo>
                    <a:pt x="922837" y="178833"/>
                  </a:lnTo>
                  <a:lnTo>
                    <a:pt x="930683" y="142651"/>
                  </a:lnTo>
                  <a:lnTo>
                    <a:pt x="934357" y="109523"/>
                  </a:lnTo>
                  <a:lnTo>
                    <a:pt x="934968" y="94230"/>
                  </a:lnTo>
                  <a:lnTo>
                    <a:pt x="934942" y="79853"/>
                  </a:lnTo>
                  <a:lnTo>
                    <a:pt x="933521" y="54048"/>
                  </a:lnTo>
                  <a:lnTo>
                    <a:pt x="929996" y="23470"/>
                  </a:lnTo>
                  <a:lnTo>
                    <a:pt x="928991" y="15647"/>
                  </a:lnTo>
                  <a:lnTo>
                    <a:pt x="928297" y="9095"/>
                  </a:lnTo>
                  <a:lnTo>
                    <a:pt x="928089" y="4725"/>
                  </a:lnTo>
                  <a:lnTo>
                    <a:pt x="927431" y="15380"/>
                  </a:lnTo>
                  <a:lnTo>
                    <a:pt x="926711" y="29749"/>
                  </a:lnTo>
                  <a:lnTo>
                    <a:pt x="926136" y="43236"/>
                  </a:lnTo>
                  <a:lnTo>
                    <a:pt x="925621" y="55973"/>
                  </a:lnTo>
                  <a:lnTo>
                    <a:pt x="925083" y="68091"/>
                  </a:lnTo>
                  <a:lnTo>
                    <a:pt x="922485" y="102040"/>
                  </a:lnTo>
                  <a:lnTo>
                    <a:pt x="916645" y="135136"/>
                  </a:lnTo>
                  <a:lnTo>
                    <a:pt x="909828" y="158472"/>
                  </a:lnTo>
                  <a:lnTo>
                    <a:pt x="899885" y="184050"/>
                  </a:lnTo>
                  <a:lnTo>
                    <a:pt x="882879" y="218625"/>
                  </a:lnTo>
                  <a:lnTo>
                    <a:pt x="868651" y="242174"/>
                  </a:lnTo>
                  <a:lnTo>
                    <a:pt x="852930" y="264357"/>
                  </a:lnTo>
                  <a:lnTo>
                    <a:pt x="835807" y="285120"/>
                  </a:lnTo>
                  <a:lnTo>
                    <a:pt x="817374" y="304413"/>
                  </a:lnTo>
                  <a:lnTo>
                    <a:pt x="797722" y="322181"/>
                  </a:lnTo>
                  <a:lnTo>
                    <a:pt x="776941" y="338373"/>
                  </a:lnTo>
                  <a:lnTo>
                    <a:pt x="755122" y="352936"/>
                  </a:lnTo>
                  <a:lnTo>
                    <a:pt x="732358" y="365819"/>
                  </a:lnTo>
                  <a:lnTo>
                    <a:pt x="708737" y="376967"/>
                  </a:lnTo>
                  <a:lnTo>
                    <a:pt x="684352" y="386330"/>
                  </a:lnTo>
                  <a:lnTo>
                    <a:pt x="659293" y="393854"/>
                  </a:lnTo>
                  <a:lnTo>
                    <a:pt x="633652" y="399487"/>
                  </a:lnTo>
                  <a:lnTo>
                    <a:pt x="607519" y="403177"/>
                  </a:lnTo>
                  <a:lnTo>
                    <a:pt x="580986" y="404871"/>
                  </a:lnTo>
                  <a:lnTo>
                    <a:pt x="554142" y="404516"/>
                  </a:lnTo>
                  <a:lnTo>
                    <a:pt x="527080" y="402061"/>
                  </a:lnTo>
                  <a:lnTo>
                    <a:pt x="499890" y="397453"/>
                  </a:lnTo>
                  <a:lnTo>
                    <a:pt x="472664" y="390639"/>
                  </a:lnTo>
                  <a:lnTo>
                    <a:pt x="445491" y="381567"/>
                  </a:lnTo>
                  <a:lnTo>
                    <a:pt x="416208" y="368758"/>
                  </a:lnTo>
                  <a:lnTo>
                    <a:pt x="387978" y="352855"/>
                  </a:lnTo>
                  <a:lnTo>
                    <a:pt x="361077" y="334045"/>
                  </a:lnTo>
                  <a:lnTo>
                    <a:pt x="335779" y="312515"/>
                  </a:lnTo>
                  <a:lnTo>
                    <a:pt x="312359" y="288452"/>
                  </a:lnTo>
                  <a:lnTo>
                    <a:pt x="291093" y="262041"/>
                  </a:lnTo>
                  <a:lnTo>
                    <a:pt x="272255" y="233470"/>
                  </a:lnTo>
                  <a:lnTo>
                    <a:pt x="256120" y="202925"/>
                  </a:lnTo>
                  <a:lnTo>
                    <a:pt x="242963" y="170592"/>
                  </a:lnTo>
                  <a:lnTo>
                    <a:pt x="233060" y="136659"/>
                  </a:lnTo>
                  <a:lnTo>
                    <a:pt x="227394" y="108413"/>
                  </a:lnTo>
                  <a:lnTo>
                    <a:pt x="224301" y="82435"/>
                  </a:lnTo>
                  <a:lnTo>
                    <a:pt x="223690" y="58144"/>
                  </a:lnTo>
                  <a:lnTo>
                    <a:pt x="224287" y="46450"/>
                  </a:lnTo>
                  <a:lnTo>
                    <a:pt x="229554" y="12302"/>
                  </a:lnTo>
                  <a:lnTo>
                    <a:pt x="235848" y="-10407"/>
                  </a:lnTo>
                  <a:lnTo>
                    <a:pt x="244264" y="-33752"/>
                  </a:lnTo>
                  <a:lnTo>
                    <a:pt x="258551" y="-66176"/>
                  </a:lnTo>
                  <a:lnTo>
                    <a:pt x="271658" y="-89375"/>
                  </a:lnTo>
                  <a:lnTo>
                    <a:pt x="287263" y="-112186"/>
                  </a:lnTo>
                  <a:lnTo>
                    <a:pt x="304754" y="-133524"/>
                  </a:lnTo>
                  <a:lnTo>
                    <a:pt x="323514" y="-152304"/>
                  </a:lnTo>
                  <a:lnTo>
                    <a:pt x="342930" y="-167442"/>
                  </a:lnTo>
                  <a:lnTo>
                    <a:pt x="360899" y="-177242"/>
                  </a:lnTo>
                  <a:lnTo>
                    <a:pt x="350429" y="-166330"/>
                  </a:lnTo>
                  <a:lnTo>
                    <a:pt x="341470" y="-157368"/>
                  </a:lnTo>
                  <a:lnTo>
                    <a:pt x="333690" y="-149749"/>
                  </a:lnTo>
                  <a:lnTo>
                    <a:pt x="326759" y="-142868"/>
                  </a:lnTo>
                  <a:lnTo>
                    <a:pt x="320342" y="-136118"/>
                  </a:lnTo>
                  <a:lnTo>
                    <a:pt x="314108" y="-128893"/>
                  </a:lnTo>
                  <a:lnTo>
                    <a:pt x="307724" y="-120587"/>
                  </a:lnTo>
                  <a:lnTo>
                    <a:pt x="300859" y="-110594"/>
                  </a:lnTo>
                  <a:lnTo>
                    <a:pt x="293180" y="-98308"/>
                  </a:lnTo>
                  <a:lnTo>
                    <a:pt x="284355" y="-83122"/>
                  </a:lnTo>
                  <a:lnTo>
                    <a:pt x="277510" y="-70511"/>
                  </a:lnTo>
                  <a:lnTo>
                    <a:pt x="272150" y="-59741"/>
                  </a:lnTo>
                  <a:lnTo>
                    <a:pt x="266891" y="-48378"/>
                  </a:lnTo>
                  <a:lnTo>
                    <a:pt x="261787" y="-36536"/>
                  </a:lnTo>
                  <a:lnTo>
                    <a:pt x="256888" y="-24329"/>
                  </a:lnTo>
                  <a:lnTo>
                    <a:pt x="252247" y="-11870"/>
                  </a:lnTo>
                  <a:lnTo>
                    <a:pt x="247913" y="725"/>
                  </a:lnTo>
                  <a:lnTo>
                    <a:pt x="243939" y="13344"/>
                  </a:lnTo>
                  <a:lnTo>
                    <a:pt x="240377" y="25873"/>
                  </a:lnTo>
                  <a:lnTo>
                    <a:pt x="237277" y="38198"/>
                  </a:lnTo>
                  <a:lnTo>
                    <a:pt x="235774" y="44913"/>
                  </a:lnTo>
                  <a:lnTo>
                    <a:pt x="249291" y="45052"/>
                  </a:lnTo>
                  <a:lnTo>
                    <a:pt x="262609" y="44243"/>
                  </a:lnTo>
                  <a:lnTo>
                    <a:pt x="275692" y="42507"/>
                  </a:lnTo>
                  <a:lnTo>
                    <a:pt x="288503" y="39865"/>
                  </a:lnTo>
                  <a:lnTo>
                    <a:pt x="301005" y="36340"/>
                  </a:lnTo>
                  <a:lnTo>
                    <a:pt x="313163" y="31952"/>
                  </a:lnTo>
                  <a:lnTo>
                    <a:pt x="324938" y="26725"/>
                  </a:lnTo>
                  <a:lnTo>
                    <a:pt x="336295" y="20680"/>
                  </a:lnTo>
                  <a:lnTo>
                    <a:pt x="347198" y="13838"/>
                  </a:lnTo>
                  <a:lnTo>
                    <a:pt x="357608" y="6221"/>
                  </a:lnTo>
                  <a:lnTo>
                    <a:pt x="367491" y="-2148"/>
                  </a:lnTo>
                  <a:lnTo>
                    <a:pt x="376810" y="-11250"/>
                  </a:lnTo>
                  <a:lnTo>
                    <a:pt x="385527" y="-21061"/>
                  </a:lnTo>
                  <a:lnTo>
                    <a:pt x="393606" y="-31560"/>
                  </a:lnTo>
                  <a:lnTo>
                    <a:pt x="402926" y="-45874"/>
                  </a:lnTo>
                  <a:lnTo>
                    <a:pt x="408982" y="-56965"/>
                  </a:lnTo>
                  <a:lnTo>
                    <a:pt x="414103" y="-68069"/>
                  </a:lnTo>
                  <a:lnTo>
                    <a:pt x="418371" y="-79217"/>
                  </a:lnTo>
                  <a:lnTo>
                    <a:pt x="421870" y="-90437"/>
                  </a:lnTo>
                  <a:lnTo>
                    <a:pt x="424683" y="-101758"/>
                  </a:lnTo>
                  <a:lnTo>
                    <a:pt x="426894" y="-113211"/>
                  </a:lnTo>
                  <a:lnTo>
                    <a:pt x="428586" y="-124823"/>
                  </a:lnTo>
                  <a:lnTo>
                    <a:pt x="429842" y="-136624"/>
                  </a:lnTo>
                  <a:lnTo>
                    <a:pt x="430747" y="-148644"/>
                  </a:lnTo>
                  <a:lnTo>
                    <a:pt x="431383" y="-160911"/>
                  </a:lnTo>
                  <a:lnTo>
                    <a:pt x="431834" y="-173455"/>
                  </a:lnTo>
                  <a:lnTo>
                    <a:pt x="432183" y="-186305"/>
                  </a:lnTo>
                  <a:lnTo>
                    <a:pt x="432513" y="-199490"/>
                  </a:lnTo>
                  <a:lnTo>
                    <a:pt x="432908" y="-213040"/>
                  </a:lnTo>
                  <a:lnTo>
                    <a:pt x="433452" y="-226983"/>
                  </a:lnTo>
                  <a:lnTo>
                    <a:pt x="434227" y="-241348"/>
                  </a:lnTo>
                  <a:lnTo>
                    <a:pt x="434552" y="-246236"/>
                  </a:lnTo>
                  <a:lnTo>
                    <a:pt x="424689" y="-243113"/>
                  </a:lnTo>
                  <a:lnTo>
                    <a:pt x="413272" y="-239141"/>
                  </a:lnTo>
                  <a:lnTo>
                    <a:pt x="400769" y="-234527"/>
                  </a:lnTo>
                  <a:lnTo>
                    <a:pt x="387648" y="-229480"/>
                  </a:lnTo>
                  <a:lnTo>
                    <a:pt x="374375" y="-224211"/>
                  </a:lnTo>
                  <a:lnTo>
                    <a:pt x="361419" y="-218927"/>
                  </a:lnTo>
                  <a:lnTo>
                    <a:pt x="349247" y="-213838"/>
                  </a:lnTo>
                  <a:lnTo>
                    <a:pt x="338326" y="-209152"/>
                  </a:lnTo>
                  <a:lnTo>
                    <a:pt x="319630" y="-200431"/>
                  </a:lnTo>
                  <a:lnTo>
                    <a:pt x="307771" y="-193866"/>
                  </a:lnTo>
                  <a:lnTo>
                    <a:pt x="296449" y="-186682"/>
                  </a:lnTo>
                  <a:lnTo>
                    <a:pt x="285697" y="-178890"/>
                  </a:lnTo>
                  <a:lnTo>
                    <a:pt x="275546" y="-170503"/>
                  </a:lnTo>
                  <a:lnTo>
                    <a:pt x="266027" y="-161533"/>
                  </a:lnTo>
                  <a:lnTo>
                    <a:pt x="257173" y="-151990"/>
                  </a:lnTo>
                  <a:lnTo>
                    <a:pt x="249014" y="-141888"/>
                  </a:lnTo>
                  <a:lnTo>
                    <a:pt x="241582" y="-131237"/>
                  </a:lnTo>
                  <a:lnTo>
                    <a:pt x="234909" y="-120050"/>
                  </a:lnTo>
                  <a:lnTo>
                    <a:pt x="229026" y="-108339"/>
                  </a:lnTo>
                  <a:lnTo>
                    <a:pt x="223965" y="-96115"/>
                  </a:lnTo>
                  <a:lnTo>
                    <a:pt x="219757" y="-83390"/>
                  </a:lnTo>
                  <a:lnTo>
                    <a:pt x="216435" y="-70176"/>
                  </a:lnTo>
                  <a:lnTo>
                    <a:pt x="214028" y="-56485"/>
                  </a:lnTo>
                  <a:lnTo>
                    <a:pt x="213281" y="-50429"/>
                  </a:lnTo>
                  <a:lnTo>
                    <a:pt x="211600" y="-37255"/>
                  </a:lnTo>
                  <a:lnTo>
                    <a:pt x="209574" y="-24811"/>
                  </a:lnTo>
                  <a:lnTo>
                    <a:pt x="207318" y="-12872"/>
                  </a:lnTo>
                  <a:lnTo>
                    <a:pt x="204946" y="-1213"/>
                  </a:lnTo>
                  <a:lnTo>
                    <a:pt x="202572" y="10390"/>
                  </a:lnTo>
                  <a:lnTo>
                    <a:pt x="200312" y="22164"/>
                  </a:lnTo>
                  <a:lnTo>
                    <a:pt x="198279" y="34334"/>
                  </a:lnTo>
                  <a:lnTo>
                    <a:pt x="196587" y="47124"/>
                  </a:lnTo>
                  <a:lnTo>
                    <a:pt x="195352" y="60759"/>
                  </a:lnTo>
                  <a:lnTo>
                    <a:pt x="194727" y="73839"/>
                  </a:lnTo>
                  <a:lnTo>
                    <a:pt x="183989" y="67001"/>
                  </a:lnTo>
                  <a:lnTo>
                    <a:pt x="174105" y="60289"/>
                  </a:lnTo>
                  <a:lnTo>
                    <a:pt x="164388" y="53747"/>
                  </a:lnTo>
                  <a:lnTo>
                    <a:pt x="154154" y="47423"/>
                  </a:lnTo>
                  <a:lnTo>
                    <a:pt x="142717" y="41364"/>
                  </a:lnTo>
                  <a:lnTo>
                    <a:pt x="129393" y="35614"/>
                  </a:lnTo>
                  <a:lnTo>
                    <a:pt x="115303" y="31026"/>
                  </a:lnTo>
                  <a:lnTo>
                    <a:pt x="101911" y="27672"/>
                  </a:lnTo>
                  <a:lnTo>
                    <a:pt x="87634" y="24501"/>
                  </a:lnTo>
                  <a:lnTo>
                    <a:pt x="73526" y="21457"/>
                  </a:lnTo>
                  <a:lnTo>
                    <a:pt x="60642" y="18484"/>
                  </a:lnTo>
                  <a:lnTo>
                    <a:pt x="50037" y="15526"/>
                  </a:lnTo>
                  <a:lnTo>
                    <a:pt x="44750" y="13531"/>
                  </a:lnTo>
                  <a:lnTo>
                    <a:pt x="59920" y="12492"/>
                  </a:lnTo>
                  <a:lnTo>
                    <a:pt x="74012" y="12939"/>
                  </a:lnTo>
                  <a:lnTo>
                    <a:pt x="87163" y="14677"/>
                  </a:lnTo>
                  <a:lnTo>
                    <a:pt x="99508" y="17511"/>
                  </a:lnTo>
                  <a:lnTo>
                    <a:pt x="111185" y="21244"/>
                  </a:lnTo>
                  <a:lnTo>
                    <a:pt x="122330" y="25682"/>
                  </a:lnTo>
                  <a:lnTo>
                    <a:pt x="133077" y="30628"/>
                  </a:lnTo>
                  <a:lnTo>
                    <a:pt x="143564" y="35888"/>
                  </a:lnTo>
                  <a:lnTo>
                    <a:pt x="153926" y="41265"/>
                  </a:lnTo>
                  <a:lnTo>
                    <a:pt x="164300" y="46565"/>
                  </a:lnTo>
                  <a:lnTo>
                    <a:pt x="174821" y="51591"/>
                  </a:lnTo>
                  <a:lnTo>
                    <a:pt x="179387" y="53604"/>
                  </a:lnTo>
                  <a:lnTo>
                    <a:pt x="175162" y="40321"/>
                  </a:lnTo>
                  <a:lnTo>
                    <a:pt x="169593" y="27903"/>
                  </a:lnTo>
                  <a:lnTo>
                    <a:pt x="162710" y="16502"/>
                  </a:lnTo>
                  <a:lnTo>
                    <a:pt x="154544" y="6275"/>
                  </a:lnTo>
                  <a:lnTo>
                    <a:pt x="145124" y="-2625"/>
                  </a:lnTo>
                  <a:lnTo>
                    <a:pt x="134481" y="-10045"/>
                  </a:lnTo>
                  <a:lnTo>
                    <a:pt x="122644" y="-15828"/>
                  </a:lnTo>
                  <a:lnTo>
                    <a:pt x="113546" y="-18853"/>
                  </a:lnTo>
                  <a:lnTo>
                    <a:pt x="100244" y="-21455"/>
                  </a:lnTo>
                  <a:lnTo>
                    <a:pt x="87541" y="-22069"/>
                  </a:lnTo>
                  <a:lnTo>
                    <a:pt x="75335" y="-21052"/>
                  </a:lnTo>
                  <a:lnTo>
                    <a:pt x="63520" y="-18758"/>
                  </a:lnTo>
                  <a:lnTo>
                    <a:pt x="51992" y="-15544"/>
                  </a:lnTo>
                  <a:lnTo>
                    <a:pt x="40647" y="-11765"/>
                  </a:lnTo>
                  <a:lnTo>
                    <a:pt x="29381" y="-7776"/>
                  </a:lnTo>
                  <a:lnTo>
                    <a:pt x="18089" y="-3934"/>
                  </a:lnTo>
                  <a:lnTo>
                    <a:pt x="6667" y="-593"/>
                  </a:lnTo>
                  <a:lnTo>
                    <a:pt x="0" y="961"/>
                  </a:lnTo>
                  <a:lnTo>
                    <a:pt x="4515" y="9104"/>
                  </a:lnTo>
                  <a:lnTo>
                    <a:pt x="12308" y="19503"/>
                  </a:lnTo>
                  <a:lnTo>
                    <a:pt x="22152" y="30963"/>
                  </a:lnTo>
                  <a:lnTo>
                    <a:pt x="32823" y="42292"/>
                  </a:lnTo>
                  <a:lnTo>
                    <a:pt x="43094" y="52295"/>
                  </a:lnTo>
                  <a:lnTo>
                    <a:pt x="51741" y="5978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7BE15344-B0C6-A1B7-56BF-D90E74365C2A}"/>
                </a:ext>
              </a:extLst>
            </p:cNvPr>
            <p:cNvSpPr/>
            <p:nvPr/>
          </p:nvSpPr>
          <p:spPr>
            <a:xfrm>
              <a:off x="8602033" y="645671"/>
              <a:ext cx="385466" cy="369765"/>
            </a:xfrm>
            <a:custGeom>
              <a:avLst/>
              <a:gdLst/>
              <a:ahLst/>
              <a:cxnLst/>
              <a:rect l="l" t="t" r="r" b="b"/>
              <a:pathLst>
                <a:path w="438289" h="420437">
                  <a:moveTo>
                    <a:pt x="323987" y="395401"/>
                  </a:moveTo>
                  <a:lnTo>
                    <a:pt x="328944" y="382287"/>
                  </a:lnTo>
                  <a:lnTo>
                    <a:pt x="332806" y="368896"/>
                  </a:lnTo>
                  <a:lnTo>
                    <a:pt x="335686" y="355320"/>
                  </a:lnTo>
                  <a:lnTo>
                    <a:pt x="337697" y="341651"/>
                  </a:lnTo>
                  <a:lnTo>
                    <a:pt x="338951" y="327980"/>
                  </a:lnTo>
                  <a:lnTo>
                    <a:pt x="339561" y="314398"/>
                  </a:lnTo>
                  <a:lnTo>
                    <a:pt x="339638" y="300997"/>
                  </a:lnTo>
                  <a:lnTo>
                    <a:pt x="339296" y="287868"/>
                  </a:lnTo>
                  <a:lnTo>
                    <a:pt x="338647" y="275103"/>
                  </a:lnTo>
                  <a:lnTo>
                    <a:pt x="337803" y="262792"/>
                  </a:lnTo>
                  <a:lnTo>
                    <a:pt x="336876" y="251028"/>
                  </a:lnTo>
                  <a:lnTo>
                    <a:pt x="335980" y="239902"/>
                  </a:lnTo>
                  <a:lnTo>
                    <a:pt x="335226" y="229504"/>
                  </a:lnTo>
                  <a:lnTo>
                    <a:pt x="334728" y="219927"/>
                  </a:lnTo>
                  <a:lnTo>
                    <a:pt x="334596" y="211262"/>
                  </a:lnTo>
                  <a:lnTo>
                    <a:pt x="334945" y="203600"/>
                  </a:lnTo>
                  <a:lnTo>
                    <a:pt x="335886" y="197033"/>
                  </a:lnTo>
                  <a:lnTo>
                    <a:pt x="336887" y="193338"/>
                  </a:lnTo>
                  <a:lnTo>
                    <a:pt x="342421" y="183119"/>
                  </a:lnTo>
                  <a:lnTo>
                    <a:pt x="350842" y="174465"/>
                  </a:lnTo>
                  <a:lnTo>
                    <a:pt x="361288" y="166878"/>
                  </a:lnTo>
                  <a:lnTo>
                    <a:pt x="372895" y="159859"/>
                  </a:lnTo>
                  <a:lnTo>
                    <a:pt x="384800" y="152908"/>
                  </a:lnTo>
                  <a:lnTo>
                    <a:pt x="396142" y="145527"/>
                  </a:lnTo>
                  <a:lnTo>
                    <a:pt x="406056" y="137216"/>
                  </a:lnTo>
                  <a:lnTo>
                    <a:pt x="410069" y="132732"/>
                  </a:lnTo>
                  <a:lnTo>
                    <a:pt x="417607" y="122112"/>
                  </a:lnTo>
                  <a:lnTo>
                    <a:pt x="423478" y="111403"/>
                  </a:lnTo>
                  <a:lnTo>
                    <a:pt x="427922" y="100479"/>
                  </a:lnTo>
                  <a:lnTo>
                    <a:pt x="431178" y="89212"/>
                  </a:lnTo>
                  <a:lnTo>
                    <a:pt x="433485" y="77475"/>
                  </a:lnTo>
                  <a:lnTo>
                    <a:pt x="435083" y="65139"/>
                  </a:lnTo>
                  <a:lnTo>
                    <a:pt x="436210" y="52077"/>
                  </a:lnTo>
                  <a:lnTo>
                    <a:pt x="437106" y="38161"/>
                  </a:lnTo>
                  <a:lnTo>
                    <a:pt x="438010" y="23263"/>
                  </a:lnTo>
                  <a:lnTo>
                    <a:pt x="438289" y="19022"/>
                  </a:lnTo>
                  <a:lnTo>
                    <a:pt x="424495" y="22522"/>
                  </a:lnTo>
                  <a:lnTo>
                    <a:pt x="411027" y="26158"/>
                  </a:lnTo>
                  <a:lnTo>
                    <a:pt x="397996" y="30054"/>
                  </a:lnTo>
                  <a:lnTo>
                    <a:pt x="385515" y="34335"/>
                  </a:lnTo>
                  <a:lnTo>
                    <a:pt x="373695" y="39125"/>
                  </a:lnTo>
                  <a:lnTo>
                    <a:pt x="362647" y="44551"/>
                  </a:lnTo>
                  <a:lnTo>
                    <a:pt x="352483" y="50737"/>
                  </a:lnTo>
                  <a:lnTo>
                    <a:pt x="343315" y="57807"/>
                  </a:lnTo>
                  <a:lnTo>
                    <a:pt x="339138" y="61715"/>
                  </a:lnTo>
                  <a:lnTo>
                    <a:pt x="332086" y="69674"/>
                  </a:lnTo>
                  <a:lnTo>
                    <a:pt x="325751" y="78749"/>
                  </a:lnTo>
                  <a:lnTo>
                    <a:pt x="320339" y="88786"/>
                  </a:lnTo>
                  <a:lnTo>
                    <a:pt x="316058" y="99633"/>
                  </a:lnTo>
                  <a:lnTo>
                    <a:pt x="313113" y="111137"/>
                  </a:lnTo>
                  <a:lnTo>
                    <a:pt x="311712" y="123145"/>
                  </a:lnTo>
                  <a:lnTo>
                    <a:pt x="312062" y="135505"/>
                  </a:lnTo>
                  <a:lnTo>
                    <a:pt x="314369" y="148063"/>
                  </a:lnTo>
                  <a:lnTo>
                    <a:pt x="318840" y="160666"/>
                  </a:lnTo>
                  <a:lnTo>
                    <a:pt x="320958" y="165066"/>
                  </a:lnTo>
                  <a:lnTo>
                    <a:pt x="325027" y="159022"/>
                  </a:lnTo>
                  <a:lnTo>
                    <a:pt x="329568" y="150656"/>
                  </a:lnTo>
                  <a:lnTo>
                    <a:pt x="334679" y="140482"/>
                  </a:lnTo>
                  <a:lnTo>
                    <a:pt x="340460" y="129015"/>
                  </a:lnTo>
                  <a:lnTo>
                    <a:pt x="347008" y="116770"/>
                  </a:lnTo>
                  <a:lnTo>
                    <a:pt x="354424" y="104261"/>
                  </a:lnTo>
                  <a:lnTo>
                    <a:pt x="362806" y="92002"/>
                  </a:lnTo>
                  <a:lnTo>
                    <a:pt x="372253" y="80507"/>
                  </a:lnTo>
                  <a:lnTo>
                    <a:pt x="382863" y="70291"/>
                  </a:lnTo>
                  <a:lnTo>
                    <a:pt x="394737" y="61869"/>
                  </a:lnTo>
                  <a:lnTo>
                    <a:pt x="407972" y="55754"/>
                  </a:lnTo>
                  <a:lnTo>
                    <a:pt x="408787" y="55479"/>
                  </a:lnTo>
                  <a:lnTo>
                    <a:pt x="399766" y="64303"/>
                  </a:lnTo>
                  <a:lnTo>
                    <a:pt x="391009" y="73300"/>
                  </a:lnTo>
                  <a:lnTo>
                    <a:pt x="382506" y="82549"/>
                  </a:lnTo>
                  <a:lnTo>
                    <a:pt x="374247" y="92128"/>
                  </a:lnTo>
                  <a:lnTo>
                    <a:pt x="366221" y="102118"/>
                  </a:lnTo>
                  <a:lnTo>
                    <a:pt x="358417" y="112596"/>
                  </a:lnTo>
                  <a:lnTo>
                    <a:pt x="349506" y="126305"/>
                  </a:lnTo>
                  <a:lnTo>
                    <a:pt x="343440" y="137908"/>
                  </a:lnTo>
                  <a:lnTo>
                    <a:pt x="338713" y="148875"/>
                  </a:lnTo>
                  <a:lnTo>
                    <a:pt x="334575" y="159608"/>
                  </a:lnTo>
                  <a:lnTo>
                    <a:pt x="330280" y="170508"/>
                  </a:lnTo>
                  <a:lnTo>
                    <a:pt x="325080" y="181980"/>
                  </a:lnTo>
                  <a:lnTo>
                    <a:pt x="321847" y="188164"/>
                  </a:lnTo>
                  <a:lnTo>
                    <a:pt x="315403" y="173870"/>
                  </a:lnTo>
                  <a:lnTo>
                    <a:pt x="308898" y="160513"/>
                  </a:lnTo>
                  <a:lnTo>
                    <a:pt x="302289" y="148026"/>
                  </a:lnTo>
                  <a:lnTo>
                    <a:pt x="295533" y="136344"/>
                  </a:lnTo>
                  <a:lnTo>
                    <a:pt x="288589" y="125401"/>
                  </a:lnTo>
                  <a:lnTo>
                    <a:pt x="281413" y="115131"/>
                  </a:lnTo>
                  <a:lnTo>
                    <a:pt x="273964" y="105469"/>
                  </a:lnTo>
                  <a:lnTo>
                    <a:pt x="266199" y="96349"/>
                  </a:lnTo>
                  <a:lnTo>
                    <a:pt x="258076" y="87705"/>
                  </a:lnTo>
                  <a:lnTo>
                    <a:pt x="249552" y="79471"/>
                  </a:lnTo>
                  <a:lnTo>
                    <a:pt x="240587" y="71582"/>
                  </a:lnTo>
                  <a:lnTo>
                    <a:pt x="231136" y="63972"/>
                  </a:lnTo>
                  <a:lnTo>
                    <a:pt x="221157" y="56575"/>
                  </a:lnTo>
                  <a:lnTo>
                    <a:pt x="210610" y="49326"/>
                  </a:lnTo>
                  <a:lnTo>
                    <a:pt x="193674" y="38726"/>
                  </a:lnTo>
                  <a:lnTo>
                    <a:pt x="182861" y="32724"/>
                  </a:lnTo>
                  <a:lnTo>
                    <a:pt x="171649" y="27113"/>
                  </a:lnTo>
                  <a:lnTo>
                    <a:pt x="160050" y="21938"/>
                  </a:lnTo>
                  <a:lnTo>
                    <a:pt x="148074" y="17243"/>
                  </a:lnTo>
                  <a:lnTo>
                    <a:pt x="135733" y="13073"/>
                  </a:lnTo>
                  <a:lnTo>
                    <a:pt x="123038" y="9473"/>
                  </a:lnTo>
                  <a:lnTo>
                    <a:pt x="112119" y="6922"/>
                  </a:lnTo>
                  <a:lnTo>
                    <a:pt x="99789" y="4520"/>
                  </a:lnTo>
                  <a:lnTo>
                    <a:pt x="87266" y="2527"/>
                  </a:lnTo>
                  <a:lnTo>
                    <a:pt x="74591" y="1040"/>
                  </a:lnTo>
                  <a:lnTo>
                    <a:pt x="61805" y="156"/>
                  </a:lnTo>
                  <a:lnTo>
                    <a:pt x="56992" y="0"/>
                  </a:lnTo>
                  <a:lnTo>
                    <a:pt x="45575" y="492"/>
                  </a:lnTo>
                  <a:lnTo>
                    <a:pt x="29357" y="1806"/>
                  </a:lnTo>
                  <a:lnTo>
                    <a:pt x="13246" y="3212"/>
                  </a:lnTo>
                  <a:lnTo>
                    <a:pt x="2151" y="3976"/>
                  </a:lnTo>
                  <a:lnTo>
                    <a:pt x="0" y="3881"/>
                  </a:lnTo>
                  <a:lnTo>
                    <a:pt x="15131" y="5493"/>
                  </a:lnTo>
                  <a:lnTo>
                    <a:pt x="29488" y="7217"/>
                  </a:lnTo>
                  <a:lnTo>
                    <a:pt x="43145" y="9098"/>
                  </a:lnTo>
                  <a:lnTo>
                    <a:pt x="56178" y="11179"/>
                  </a:lnTo>
                  <a:lnTo>
                    <a:pt x="80671" y="16120"/>
                  </a:lnTo>
                  <a:lnTo>
                    <a:pt x="103570" y="22395"/>
                  </a:lnTo>
                  <a:lnTo>
                    <a:pt x="125475" y="30359"/>
                  </a:lnTo>
                  <a:lnTo>
                    <a:pt x="146989" y="40367"/>
                  </a:lnTo>
                  <a:lnTo>
                    <a:pt x="168713" y="52772"/>
                  </a:lnTo>
                  <a:lnTo>
                    <a:pt x="179842" y="59985"/>
                  </a:lnTo>
                  <a:lnTo>
                    <a:pt x="191249" y="67930"/>
                  </a:lnTo>
                  <a:lnTo>
                    <a:pt x="203009" y="76653"/>
                  </a:lnTo>
                  <a:lnTo>
                    <a:pt x="214097" y="85582"/>
                  </a:lnTo>
                  <a:lnTo>
                    <a:pt x="232142" y="102655"/>
                  </a:lnTo>
                  <a:lnTo>
                    <a:pt x="249077" y="121870"/>
                  </a:lnTo>
                  <a:lnTo>
                    <a:pt x="264712" y="142865"/>
                  </a:lnTo>
                  <a:lnTo>
                    <a:pt x="271982" y="153916"/>
                  </a:lnTo>
                  <a:lnTo>
                    <a:pt x="278856" y="165276"/>
                  </a:lnTo>
                  <a:lnTo>
                    <a:pt x="285309" y="176900"/>
                  </a:lnTo>
                  <a:lnTo>
                    <a:pt x="291319" y="188743"/>
                  </a:lnTo>
                  <a:lnTo>
                    <a:pt x="296861" y="200759"/>
                  </a:lnTo>
                  <a:lnTo>
                    <a:pt x="301912" y="212903"/>
                  </a:lnTo>
                  <a:lnTo>
                    <a:pt x="310444" y="237393"/>
                  </a:lnTo>
                  <a:lnTo>
                    <a:pt x="314920" y="253839"/>
                  </a:lnTo>
                  <a:lnTo>
                    <a:pt x="318147" y="268547"/>
                  </a:lnTo>
                  <a:lnTo>
                    <a:pt x="320547" y="282347"/>
                  </a:lnTo>
                  <a:lnTo>
                    <a:pt x="323133" y="307787"/>
                  </a:lnTo>
                  <a:lnTo>
                    <a:pt x="323452" y="319707"/>
                  </a:lnTo>
                  <a:lnTo>
                    <a:pt x="323210" y="331281"/>
                  </a:lnTo>
                  <a:lnTo>
                    <a:pt x="321308" y="353951"/>
                  </a:lnTo>
                  <a:lnTo>
                    <a:pt x="317959" y="376920"/>
                  </a:lnTo>
                  <a:lnTo>
                    <a:pt x="313693" y="401308"/>
                  </a:lnTo>
                  <a:lnTo>
                    <a:pt x="311382" y="414385"/>
                  </a:lnTo>
                  <a:lnTo>
                    <a:pt x="310342" y="420437"/>
                  </a:lnTo>
                  <a:lnTo>
                    <a:pt x="317824" y="408149"/>
                  </a:lnTo>
                  <a:lnTo>
                    <a:pt x="323987" y="39540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6DBD2A5A-3020-9650-7C9E-B402C73D19C6}"/>
                </a:ext>
              </a:extLst>
            </p:cNvPr>
            <p:cNvSpPr/>
            <p:nvPr/>
          </p:nvSpPr>
          <p:spPr>
            <a:xfrm>
              <a:off x="8602033" y="731453"/>
              <a:ext cx="256076" cy="416667"/>
            </a:xfrm>
            <a:custGeom>
              <a:avLst/>
              <a:gdLst/>
              <a:ahLst/>
              <a:cxnLst/>
              <a:rect l="l" t="t" r="r" b="b"/>
              <a:pathLst>
                <a:path w="291168" h="473766">
                  <a:moveTo>
                    <a:pt x="99771" y="468330"/>
                  </a:moveTo>
                  <a:lnTo>
                    <a:pt x="126777" y="460742"/>
                  </a:lnTo>
                  <a:lnTo>
                    <a:pt x="150952" y="451053"/>
                  </a:lnTo>
                  <a:lnTo>
                    <a:pt x="173983" y="438913"/>
                  </a:lnTo>
                  <a:lnTo>
                    <a:pt x="195645" y="424393"/>
                  </a:lnTo>
                  <a:lnTo>
                    <a:pt x="215709" y="407562"/>
                  </a:lnTo>
                  <a:lnTo>
                    <a:pt x="233950" y="388493"/>
                  </a:lnTo>
                  <a:lnTo>
                    <a:pt x="250140" y="367254"/>
                  </a:lnTo>
                  <a:lnTo>
                    <a:pt x="264051" y="343916"/>
                  </a:lnTo>
                  <a:lnTo>
                    <a:pt x="275458" y="318550"/>
                  </a:lnTo>
                  <a:lnTo>
                    <a:pt x="283817" y="292453"/>
                  </a:lnTo>
                  <a:lnTo>
                    <a:pt x="288978" y="266504"/>
                  </a:lnTo>
                  <a:lnTo>
                    <a:pt x="291139" y="240483"/>
                  </a:lnTo>
                  <a:lnTo>
                    <a:pt x="291168" y="227542"/>
                  </a:lnTo>
                  <a:lnTo>
                    <a:pt x="290535" y="214700"/>
                  </a:lnTo>
                  <a:lnTo>
                    <a:pt x="287402" y="189465"/>
                  </a:lnTo>
                  <a:lnTo>
                    <a:pt x="281976" y="165089"/>
                  </a:lnTo>
                  <a:lnTo>
                    <a:pt x="274491" y="141883"/>
                  </a:lnTo>
                  <a:lnTo>
                    <a:pt x="265184" y="120155"/>
                  </a:lnTo>
                  <a:lnTo>
                    <a:pt x="254909" y="101235"/>
                  </a:lnTo>
                  <a:lnTo>
                    <a:pt x="242891" y="83852"/>
                  </a:lnTo>
                  <a:lnTo>
                    <a:pt x="226870" y="64988"/>
                  </a:lnTo>
                  <a:lnTo>
                    <a:pt x="207536" y="46089"/>
                  </a:lnTo>
                  <a:lnTo>
                    <a:pt x="185577" y="28599"/>
                  </a:lnTo>
                  <a:lnTo>
                    <a:pt x="161682" y="13964"/>
                  </a:lnTo>
                  <a:lnTo>
                    <a:pt x="136540" y="3629"/>
                  </a:lnTo>
                  <a:lnTo>
                    <a:pt x="120528" y="0"/>
                  </a:lnTo>
                  <a:lnTo>
                    <a:pt x="143923" y="11570"/>
                  </a:lnTo>
                  <a:lnTo>
                    <a:pt x="165405" y="25354"/>
                  </a:lnTo>
                  <a:lnTo>
                    <a:pt x="184925" y="41144"/>
                  </a:lnTo>
                  <a:lnTo>
                    <a:pt x="202435" y="58734"/>
                  </a:lnTo>
                  <a:lnTo>
                    <a:pt x="217886" y="77917"/>
                  </a:lnTo>
                  <a:lnTo>
                    <a:pt x="231229" y="98486"/>
                  </a:lnTo>
                  <a:lnTo>
                    <a:pt x="242415" y="120235"/>
                  </a:lnTo>
                  <a:lnTo>
                    <a:pt x="251396" y="142957"/>
                  </a:lnTo>
                  <a:lnTo>
                    <a:pt x="258123" y="166446"/>
                  </a:lnTo>
                  <a:lnTo>
                    <a:pt x="262546" y="190495"/>
                  </a:lnTo>
                  <a:lnTo>
                    <a:pt x="264617" y="214898"/>
                  </a:lnTo>
                  <a:lnTo>
                    <a:pt x="264288" y="239447"/>
                  </a:lnTo>
                  <a:lnTo>
                    <a:pt x="261510" y="263936"/>
                  </a:lnTo>
                  <a:lnTo>
                    <a:pt x="256233" y="288160"/>
                  </a:lnTo>
                  <a:lnTo>
                    <a:pt x="248409" y="311910"/>
                  </a:lnTo>
                  <a:lnTo>
                    <a:pt x="237990" y="334981"/>
                  </a:lnTo>
                  <a:lnTo>
                    <a:pt x="224926" y="357165"/>
                  </a:lnTo>
                  <a:lnTo>
                    <a:pt x="209169" y="378257"/>
                  </a:lnTo>
                  <a:lnTo>
                    <a:pt x="190669" y="398049"/>
                  </a:lnTo>
                  <a:lnTo>
                    <a:pt x="169379" y="416336"/>
                  </a:lnTo>
                  <a:lnTo>
                    <a:pt x="147994" y="431184"/>
                  </a:lnTo>
                  <a:lnTo>
                    <a:pt x="126692" y="442710"/>
                  </a:lnTo>
                  <a:lnTo>
                    <a:pt x="104812" y="451353"/>
                  </a:lnTo>
                  <a:lnTo>
                    <a:pt x="81692" y="457552"/>
                  </a:lnTo>
                  <a:lnTo>
                    <a:pt x="56671" y="461744"/>
                  </a:lnTo>
                  <a:lnTo>
                    <a:pt x="29087" y="464369"/>
                  </a:lnTo>
                  <a:lnTo>
                    <a:pt x="14127" y="465231"/>
                  </a:lnTo>
                  <a:lnTo>
                    <a:pt x="0" y="465808"/>
                  </a:lnTo>
                  <a:lnTo>
                    <a:pt x="8738" y="469946"/>
                  </a:lnTo>
                  <a:lnTo>
                    <a:pt x="20425" y="472482"/>
                  </a:lnTo>
                  <a:lnTo>
                    <a:pt x="34118" y="473670"/>
                  </a:lnTo>
                  <a:lnTo>
                    <a:pt x="48877" y="473766"/>
                  </a:lnTo>
                  <a:lnTo>
                    <a:pt x="63763" y="473024"/>
                  </a:lnTo>
                  <a:lnTo>
                    <a:pt x="77834" y="471701"/>
                  </a:lnTo>
                  <a:lnTo>
                    <a:pt x="90150" y="470051"/>
                  </a:lnTo>
                  <a:lnTo>
                    <a:pt x="99771" y="46833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7118CB76-0725-AEA6-0756-5D399DE3C18B}"/>
                </a:ext>
              </a:extLst>
            </p:cNvPr>
            <p:cNvSpPr/>
            <p:nvPr/>
          </p:nvSpPr>
          <p:spPr>
            <a:xfrm>
              <a:off x="8415849" y="931355"/>
              <a:ext cx="39004" cy="157834"/>
            </a:xfrm>
            <a:custGeom>
              <a:avLst/>
              <a:gdLst/>
              <a:ahLst/>
              <a:cxnLst/>
              <a:rect l="l" t="t" r="r" b="b"/>
              <a:pathLst>
                <a:path w="44349" h="179463">
                  <a:moveTo>
                    <a:pt x="24105" y="52417"/>
                  </a:moveTo>
                  <a:lnTo>
                    <a:pt x="24793" y="45021"/>
                  </a:lnTo>
                  <a:lnTo>
                    <a:pt x="28330" y="32842"/>
                  </a:lnTo>
                  <a:lnTo>
                    <a:pt x="34841" y="21521"/>
                  </a:lnTo>
                  <a:lnTo>
                    <a:pt x="44349" y="0"/>
                  </a:lnTo>
                  <a:lnTo>
                    <a:pt x="33966" y="7277"/>
                  </a:lnTo>
                  <a:lnTo>
                    <a:pt x="26990" y="12923"/>
                  </a:lnTo>
                  <a:lnTo>
                    <a:pt x="24105" y="52417"/>
                  </a:lnTo>
                  <a:close/>
                </a:path>
                <a:path w="44349" h="179463">
                  <a:moveTo>
                    <a:pt x="188448" y="100405"/>
                  </a:moveTo>
                  <a:lnTo>
                    <a:pt x="179100" y="100405"/>
                  </a:lnTo>
                  <a:lnTo>
                    <a:pt x="174207" y="98360"/>
                  </a:lnTo>
                  <a:lnTo>
                    <a:pt x="171136" y="94271"/>
                  </a:lnTo>
                  <a:lnTo>
                    <a:pt x="168069" y="90181"/>
                  </a:lnTo>
                  <a:lnTo>
                    <a:pt x="165952" y="85213"/>
                  </a:lnTo>
                  <a:lnTo>
                    <a:pt x="164782" y="79370"/>
                  </a:lnTo>
                  <a:lnTo>
                    <a:pt x="164271" y="77106"/>
                  </a:lnTo>
                  <a:lnTo>
                    <a:pt x="163979" y="73308"/>
                  </a:lnTo>
                  <a:lnTo>
                    <a:pt x="163832" y="70677"/>
                  </a:lnTo>
                  <a:lnTo>
                    <a:pt x="163687" y="67318"/>
                  </a:lnTo>
                  <a:lnTo>
                    <a:pt x="163540" y="63959"/>
                  </a:lnTo>
                  <a:lnTo>
                    <a:pt x="163397" y="-58407"/>
                  </a:lnTo>
                  <a:lnTo>
                    <a:pt x="162836" y="-72105"/>
                  </a:lnTo>
                  <a:lnTo>
                    <a:pt x="161715" y="-81685"/>
                  </a:lnTo>
                  <a:lnTo>
                    <a:pt x="160545" y="-87967"/>
                  </a:lnTo>
                  <a:lnTo>
                    <a:pt x="156164" y="-100456"/>
                  </a:lnTo>
                  <a:lnTo>
                    <a:pt x="152218" y="-105935"/>
                  </a:lnTo>
                  <a:lnTo>
                    <a:pt x="147253" y="-110173"/>
                  </a:lnTo>
                  <a:lnTo>
                    <a:pt x="142286" y="-114409"/>
                  </a:lnTo>
                  <a:lnTo>
                    <a:pt x="136734" y="-117769"/>
                  </a:lnTo>
                  <a:lnTo>
                    <a:pt x="130600" y="-120253"/>
                  </a:lnTo>
                  <a:lnTo>
                    <a:pt x="124462" y="-122736"/>
                  </a:lnTo>
                  <a:lnTo>
                    <a:pt x="117816" y="-124489"/>
                  </a:lnTo>
                  <a:lnTo>
                    <a:pt x="110660" y="-125512"/>
                  </a:lnTo>
                  <a:lnTo>
                    <a:pt x="103499" y="-126534"/>
                  </a:lnTo>
                  <a:lnTo>
                    <a:pt x="96414" y="-127046"/>
                  </a:lnTo>
                  <a:lnTo>
                    <a:pt x="86806" y="-127012"/>
                  </a:lnTo>
                  <a:lnTo>
                    <a:pt x="74325" y="-125928"/>
                  </a:lnTo>
                  <a:lnTo>
                    <a:pt x="61574" y="-123320"/>
                  </a:lnTo>
                  <a:lnTo>
                    <a:pt x="46797" y="-118267"/>
                  </a:lnTo>
                  <a:lnTo>
                    <a:pt x="35718" y="-112581"/>
                  </a:lnTo>
                  <a:lnTo>
                    <a:pt x="25185" y="-104789"/>
                  </a:lnTo>
                  <a:lnTo>
                    <a:pt x="16873" y="-95492"/>
                  </a:lnTo>
                  <a:lnTo>
                    <a:pt x="12052" y="-88771"/>
                  </a:lnTo>
                  <a:lnTo>
                    <a:pt x="9644" y="-81026"/>
                  </a:lnTo>
                  <a:lnTo>
                    <a:pt x="9644" y="-68175"/>
                  </a:lnTo>
                  <a:lnTo>
                    <a:pt x="10590" y="-64449"/>
                  </a:lnTo>
                  <a:lnTo>
                    <a:pt x="12491" y="-61086"/>
                  </a:lnTo>
                  <a:lnTo>
                    <a:pt x="14389" y="-57727"/>
                  </a:lnTo>
                  <a:lnTo>
                    <a:pt x="17675" y="-56049"/>
                  </a:lnTo>
                  <a:lnTo>
                    <a:pt x="27320" y="-56049"/>
                  </a:lnTo>
                  <a:lnTo>
                    <a:pt x="30826" y="-57583"/>
                  </a:lnTo>
                  <a:lnTo>
                    <a:pt x="32871" y="-60650"/>
                  </a:lnTo>
                  <a:lnTo>
                    <a:pt x="34916" y="-63717"/>
                  </a:lnTo>
                  <a:lnTo>
                    <a:pt x="35938" y="-67444"/>
                  </a:lnTo>
                  <a:lnTo>
                    <a:pt x="35938" y="-71825"/>
                  </a:lnTo>
                  <a:lnTo>
                    <a:pt x="35499" y="-87604"/>
                  </a:lnTo>
                  <a:lnTo>
                    <a:pt x="35499" y="-94613"/>
                  </a:lnTo>
                  <a:lnTo>
                    <a:pt x="37252" y="-100384"/>
                  </a:lnTo>
                  <a:lnTo>
                    <a:pt x="40759" y="-104912"/>
                  </a:lnTo>
                  <a:lnTo>
                    <a:pt x="44265" y="-109441"/>
                  </a:lnTo>
                  <a:lnTo>
                    <a:pt x="48647" y="-113091"/>
                  </a:lnTo>
                  <a:lnTo>
                    <a:pt x="53906" y="-115867"/>
                  </a:lnTo>
                  <a:lnTo>
                    <a:pt x="59165" y="-118642"/>
                  </a:lnTo>
                  <a:lnTo>
                    <a:pt x="64936" y="-120616"/>
                  </a:lnTo>
                  <a:lnTo>
                    <a:pt x="71219" y="-121786"/>
                  </a:lnTo>
                  <a:lnTo>
                    <a:pt x="77496" y="-122955"/>
                  </a:lnTo>
                  <a:lnTo>
                    <a:pt x="83559" y="-123539"/>
                  </a:lnTo>
                  <a:lnTo>
                    <a:pt x="98755" y="-123539"/>
                  </a:lnTo>
                  <a:lnTo>
                    <a:pt x="106494" y="-122005"/>
                  </a:lnTo>
                  <a:lnTo>
                    <a:pt x="112633" y="-118938"/>
                  </a:lnTo>
                  <a:lnTo>
                    <a:pt x="118767" y="-115867"/>
                  </a:lnTo>
                  <a:lnTo>
                    <a:pt x="123587" y="-111706"/>
                  </a:lnTo>
                  <a:lnTo>
                    <a:pt x="127093" y="-106447"/>
                  </a:lnTo>
                  <a:lnTo>
                    <a:pt x="130600" y="-101186"/>
                  </a:lnTo>
                  <a:lnTo>
                    <a:pt x="133156" y="-95052"/>
                  </a:lnTo>
                  <a:lnTo>
                    <a:pt x="134762" y="-88039"/>
                  </a:lnTo>
                  <a:lnTo>
                    <a:pt x="136371" y="-81026"/>
                  </a:lnTo>
                  <a:lnTo>
                    <a:pt x="137318" y="-73578"/>
                  </a:lnTo>
                  <a:lnTo>
                    <a:pt x="137613" y="-65691"/>
                  </a:lnTo>
                  <a:lnTo>
                    <a:pt x="137905" y="-61306"/>
                  </a:lnTo>
                  <a:lnTo>
                    <a:pt x="136954" y="-56777"/>
                  </a:lnTo>
                  <a:lnTo>
                    <a:pt x="134762" y="-52105"/>
                  </a:lnTo>
                  <a:lnTo>
                    <a:pt x="132574" y="-47427"/>
                  </a:lnTo>
                  <a:lnTo>
                    <a:pt x="129870" y="-43922"/>
                  </a:lnTo>
                  <a:lnTo>
                    <a:pt x="126654" y="-41585"/>
                  </a:lnTo>
                  <a:lnTo>
                    <a:pt x="121982" y="-38371"/>
                  </a:lnTo>
                  <a:lnTo>
                    <a:pt x="116866" y="-35451"/>
                  </a:lnTo>
                  <a:lnTo>
                    <a:pt x="111315" y="-32822"/>
                  </a:lnTo>
                  <a:lnTo>
                    <a:pt x="105764" y="-30191"/>
                  </a:lnTo>
                  <a:lnTo>
                    <a:pt x="99777" y="-27563"/>
                  </a:lnTo>
                  <a:lnTo>
                    <a:pt x="93347" y="-24932"/>
                  </a:lnTo>
                  <a:lnTo>
                    <a:pt x="87987" y="-22502"/>
                  </a:lnTo>
                  <a:lnTo>
                    <a:pt x="76759" y="-17270"/>
                  </a:lnTo>
                  <a:lnTo>
                    <a:pt x="64425" y="-11345"/>
                  </a:lnTo>
                  <a:lnTo>
                    <a:pt x="55231" y="-6557"/>
                  </a:lnTo>
                  <a:lnTo>
                    <a:pt x="44349" y="0"/>
                  </a:lnTo>
                  <a:lnTo>
                    <a:pt x="34841" y="21521"/>
                  </a:lnTo>
                  <a:lnTo>
                    <a:pt x="41973" y="12979"/>
                  </a:lnTo>
                  <a:lnTo>
                    <a:pt x="51222" y="4316"/>
                  </a:lnTo>
                  <a:lnTo>
                    <a:pt x="62014" y="-3677"/>
                  </a:lnTo>
                  <a:lnTo>
                    <a:pt x="72862" y="-10427"/>
                  </a:lnTo>
                  <a:lnTo>
                    <a:pt x="84056" y="-16453"/>
                  </a:lnTo>
                  <a:lnTo>
                    <a:pt x="95101" y="-21425"/>
                  </a:lnTo>
                  <a:lnTo>
                    <a:pt x="95850" y="-21761"/>
                  </a:lnTo>
                  <a:lnTo>
                    <a:pt x="107722" y="-27233"/>
                  </a:lnTo>
                  <a:lnTo>
                    <a:pt x="118767" y="-32602"/>
                  </a:lnTo>
                  <a:lnTo>
                    <a:pt x="126071" y="-36254"/>
                  </a:lnTo>
                  <a:lnTo>
                    <a:pt x="132354" y="-40710"/>
                  </a:lnTo>
                  <a:lnTo>
                    <a:pt x="137613" y="-45969"/>
                  </a:lnTo>
                  <a:lnTo>
                    <a:pt x="137613" y="84191"/>
                  </a:lnTo>
                  <a:lnTo>
                    <a:pt x="137905" y="91787"/>
                  </a:lnTo>
                  <a:lnTo>
                    <a:pt x="138635" y="97558"/>
                  </a:lnTo>
                  <a:lnTo>
                    <a:pt x="139802" y="101504"/>
                  </a:lnTo>
                  <a:lnTo>
                    <a:pt x="140972" y="105446"/>
                  </a:lnTo>
                  <a:lnTo>
                    <a:pt x="142286" y="108149"/>
                  </a:lnTo>
                  <a:lnTo>
                    <a:pt x="145940" y="111799"/>
                  </a:lnTo>
                  <a:lnTo>
                    <a:pt x="143309" y="111216"/>
                  </a:lnTo>
                  <a:lnTo>
                    <a:pt x="140605" y="110341"/>
                  </a:lnTo>
                  <a:lnTo>
                    <a:pt x="137829" y="109172"/>
                  </a:lnTo>
                  <a:lnTo>
                    <a:pt x="135054" y="108001"/>
                  </a:lnTo>
                  <a:lnTo>
                    <a:pt x="132497" y="106688"/>
                  </a:lnTo>
                  <a:lnTo>
                    <a:pt x="130161" y="105226"/>
                  </a:lnTo>
                  <a:lnTo>
                    <a:pt x="126071" y="102889"/>
                  </a:lnTo>
                  <a:lnTo>
                    <a:pt x="121834" y="100844"/>
                  </a:lnTo>
                  <a:lnTo>
                    <a:pt x="117453" y="99092"/>
                  </a:lnTo>
                  <a:lnTo>
                    <a:pt x="113069" y="97338"/>
                  </a:lnTo>
                  <a:lnTo>
                    <a:pt x="108248" y="96463"/>
                  </a:lnTo>
                  <a:lnTo>
                    <a:pt x="100360" y="96463"/>
                  </a:lnTo>
                  <a:lnTo>
                    <a:pt x="97513" y="96755"/>
                  </a:lnTo>
                  <a:lnTo>
                    <a:pt x="94446" y="97338"/>
                  </a:lnTo>
                  <a:lnTo>
                    <a:pt x="91375" y="97921"/>
                  </a:lnTo>
                  <a:lnTo>
                    <a:pt x="88088" y="98943"/>
                  </a:lnTo>
                  <a:lnTo>
                    <a:pt x="84585" y="100405"/>
                  </a:lnTo>
                  <a:lnTo>
                    <a:pt x="80200" y="102159"/>
                  </a:lnTo>
                  <a:lnTo>
                    <a:pt x="75819" y="103036"/>
                  </a:lnTo>
                  <a:lnTo>
                    <a:pt x="65591" y="103036"/>
                  </a:lnTo>
                  <a:lnTo>
                    <a:pt x="60040" y="101647"/>
                  </a:lnTo>
                  <a:lnTo>
                    <a:pt x="54781" y="98872"/>
                  </a:lnTo>
                  <a:lnTo>
                    <a:pt x="49524" y="96096"/>
                  </a:lnTo>
                  <a:lnTo>
                    <a:pt x="44705" y="92370"/>
                  </a:lnTo>
                  <a:lnTo>
                    <a:pt x="40319" y="87697"/>
                  </a:lnTo>
                  <a:lnTo>
                    <a:pt x="30757" y="75001"/>
                  </a:lnTo>
                  <a:lnTo>
                    <a:pt x="25626" y="63548"/>
                  </a:lnTo>
                  <a:lnTo>
                    <a:pt x="24105" y="52417"/>
                  </a:lnTo>
                  <a:lnTo>
                    <a:pt x="26990" y="12923"/>
                  </a:lnTo>
                  <a:lnTo>
                    <a:pt x="17818" y="21788"/>
                  </a:lnTo>
                  <a:lnTo>
                    <a:pt x="9864" y="31383"/>
                  </a:lnTo>
                  <a:lnTo>
                    <a:pt x="6372" y="36753"/>
                  </a:lnTo>
                  <a:lnTo>
                    <a:pt x="1592" y="48547"/>
                  </a:lnTo>
                  <a:lnTo>
                    <a:pt x="0" y="61403"/>
                  </a:lnTo>
                  <a:lnTo>
                    <a:pt x="45" y="64169"/>
                  </a:lnTo>
                  <a:lnTo>
                    <a:pt x="1742" y="77650"/>
                  </a:lnTo>
                  <a:lnTo>
                    <a:pt x="5891" y="89583"/>
                  </a:lnTo>
                  <a:lnTo>
                    <a:pt x="12491" y="99969"/>
                  </a:lnTo>
                  <a:lnTo>
                    <a:pt x="22984" y="109021"/>
                  </a:lnTo>
                  <a:lnTo>
                    <a:pt x="34845" y="113735"/>
                  </a:lnTo>
                  <a:lnTo>
                    <a:pt x="49085" y="115306"/>
                  </a:lnTo>
                  <a:lnTo>
                    <a:pt x="55807" y="115306"/>
                  </a:lnTo>
                  <a:lnTo>
                    <a:pt x="61502" y="114503"/>
                  </a:lnTo>
                  <a:lnTo>
                    <a:pt x="66178" y="112897"/>
                  </a:lnTo>
                  <a:lnTo>
                    <a:pt x="70852" y="111288"/>
                  </a:lnTo>
                  <a:lnTo>
                    <a:pt x="75088" y="109535"/>
                  </a:lnTo>
                  <a:lnTo>
                    <a:pt x="78887" y="107638"/>
                  </a:lnTo>
                  <a:lnTo>
                    <a:pt x="82684" y="105736"/>
                  </a:lnTo>
                  <a:lnTo>
                    <a:pt x="86410" y="103984"/>
                  </a:lnTo>
                  <a:lnTo>
                    <a:pt x="90060" y="102379"/>
                  </a:lnTo>
                  <a:lnTo>
                    <a:pt x="93714" y="100772"/>
                  </a:lnTo>
                  <a:lnTo>
                    <a:pt x="97876" y="99969"/>
                  </a:lnTo>
                  <a:lnTo>
                    <a:pt x="105764" y="99969"/>
                  </a:lnTo>
                  <a:lnTo>
                    <a:pt x="109490" y="100552"/>
                  </a:lnTo>
                  <a:lnTo>
                    <a:pt x="113727" y="101719"/>
                  </a:lnTo>
                  <a:lnTo>
                    <a:pt x="117965" y="102889"/>
                  </a:lnTo>
                  <a:lnTo>
                    <a:pt x="122857" y="104934"/>
                  </a:lnTo>
                  <a:lnTo>
                    <a:pt x="128408" y="107857"/>
                  </a:lnTo>
                  <a:lnTo>
                    <a:pt x="132205" y="109902"/>
                  </a:lnTo>
                  <a:lnTo>
                    <a:pt x="136004" y="111799"/>
                  </a:lnTo>
                  <a:lnTo>
                    <a:pt x="139802" y="113552"/>
                  </a:lnTo>
                  <a:lnTo>
                    <a:pt x="143600" y="115306"/>
                  </a:lnTo>
                  <a:lnTo>
                    <a:pt x="147838" y="116183"/>
                  </a:lnTo>
                  <a:lnTo>
                    <a:pt x="159523" y="116183"/>
                  </a:lnTo>
                  <a:lnTo>
                    <a:pt x="166024" y="114723"/>
                  </a:lnTo>
                  <a:lnTo>
                    <a:pt x="172015" y="111799"/>
                  </a:lnTo>
                  <a:lnTo>
                    <a:pt x="178005" y="108880"/>
                  </a:lnTo>
                  <a:lnTo>
                    <a:pt x="183480" y="105081"/>
                  </a:lnTo>
                  <a:lnTo>
                    <a:pt x="188448" y="1004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A3DC2356-4CA3-088B-869A-B7BB89795DC4}"/>
                </a:ext>
              </a:extLst>
            </p:cNvPr>
            <p:cNvSpPr/>
            <p:nvPr/>
          </p:nvSpPr>
          <p:spPr>
            <a:xfrm>
              <a:off x="8594564" y="866319"/>
              <a:ext cx="116720" cy="128057"/>
            </a:xfrm>
            <a:custGeom>
              <a:avLst/>
              <a:gdLst/>
              <a:ahLst/>
              <a:cxnLst/>
              <a:rect l="l" t="t" r="r" b="b"/>
              <a:pathLst>
                <a:path w="132715" h="145605">
                  <a:moveTo>
                    <a:pt x="130309" y="0"/>
                  </a:moveTo>
                  <a:lnTo>
                    <a:pt x="121100" y="8696"/>
                  </a:lnTo>
                  <a:lnTo>
                    <a:pt x="123292" y="10450"/>
                  </a:lnTo>
                  <a:lnTo>
                    <a:pt x="126216" y="7527"/>
                  </a:lnTo>
                  <a:lnTo>
                    <a:pt x="129355" y="4970"/>
                  </a:lnTo>
                  <a:lnTo>
                    <a:pt x="132715" y="2782"/>
                  </a:lnTo>
                  <a:lnTo>
                    <a:pt x="130309" y="0"/>
                  </a:lnTo>
                  <a:close/>
                </a:path>
                <a:path w="132715" h="145605">
                  <a:moveTo>
                    <a:pt x="30312" y="50550"/>
                  </a:moveTo>
                  <a:lnTo>
                    <a:pt x="29290" y="43828"/>
                  </a:lnTo>
                  <a:lnTo>
                    <a:pt x="29725" y="86705"/>
                  </a:lnTo>
                  <a:lnTo>
                    <a:pt x="35424" y="91086"/>
                  </a:lnTo>
                  <a:lnTo>
                    <a:pt x="31917" y="57124"/>
                  </a:lnTo>
                  <a:lnTo>
                    <a:pt x="30312" y="50550"/>
                  </a:lnTo>
                  <a:close/>
                </a:path>
                <a:path w="132715" h="145605">
                  <a:moveTo>
                    <a:pt x="211893" y="-15844"/>
                  </a:moveTo>
                  <a:lnTo>
                    <a:pt x="208677" y="-19351"/>
                  </a:lnTo>
                  <a:lnTo>
                    <a:pt x="204368" y="-20228"/>
                  </a:lnTo>
                  <a:lnTo>
                    <a:pt x="171061" y="-20228"/>
                  </a:lnTo>
                  <a:lnTo>
                    <a:pt x="169748" y="-19498"/>
                  </a:lnTo>
                  <a:lnTo>
                    <a:pt x="171061" y="-16722"/>
                  </a:lnTo>
                  <a:lnTo>
                    <a:pt x="205830" y="-16722"/>
                  </a:lnTo>
                  <a:lnTo>
                    <a:pt x="208749" y="-14167"/>
                  </a:lnTo>
                  <a:lnTo>
                    <a:pt x="209189" y="-11463"/>
                  </a:lnTo>
                  <a:lnTo>
                    <a:pt x="209189" y="-7956"/>
                  </a:lnTo>
                  <a:lnTo>
                    <a:pt x="207584" y="-6202"/>
                  </a:lnTo>
                  <a:lnTo>
                    <a:pt x="167554" y="-6202"/>
                  </a:lnTo>
                  <a:lnTo>
                    <a:pt x="166783" y="-7534"/>
                  </a:lnTo>
                  <a:lnTo>
                    <a:pt x="159376" y="-18646"/>
                  </a:lnTo>
                  <a:lnTo>
                    <a:pt x="151010" y="-28409"/>
                  </a:lnTo>
                  <a:lnTo>
                    <a:pt x="141685" y="-36825"/>
                  </a:lnTo>
                  <a:lnTo>
                    <a:pt x="131400" y="-43891"/>
                  </a:lnTo>
                  <a:lnTo>
                    <a:pt x="117504" y="-50283"/>
                  </a:lnTo>
                  <a:lnTo>
                    <a:pt x="105567" y="-53289"/>
                  </a:lnTo>
                  <a:lnTo>
                    <a:pt x="92743" y="-54519"/>
                  </a:lnTo>
                  <a:lnTo>
                    <a:pt x="79030" y="-53971"/>
                  </a:lnTo>
                  <a:lnTo>
                    <a:pt x="73690" y="-53330"/>
                  </a:lnTo>
                  <a:lnTo>
                    <a:pt x="61381" y="-50384"/>
                  </a:lnTo>
                  <a:lnTo>
                    <a:pt x="49446" y="-45425"/>
                  </a:lnTo>
                  <a:lnTo>
                    <a:pt x="44263" y="-42599"/>
                  </a:lnTo>
                  <a:lnTo>
                    <a:pt x="33712" y="-35462"/>
                  </a:lnTo>
                  <a:lnTo>
                    <a:pt x="24250" y="-27018"/>
                  </a:lnTo>
                  <a:lnTo>
                    <a:pt x="20404" y="-22838"/>
                  </a:lnTo>
                  <a:lnTo>
                    <a:pt x="12828" y="-12660"/>
                  </a:lnTo>
                  <a:lnTo>
                    <a:pt x="6718" y="-1383"/>
                  </a:lnTo>
                  <a:lnTo>
                    <a:pt x="4573" y="3842"/>
                  </a:lnTo>
                  <a:lnTo>
                    <a:pt x="1252" y="16127"/>
                  </a:lnTo>
                  <a:lnTo>
                    <a:pt x="144" y="28856"/>
                  </a:lnTo>
                  <a:lnTo>
                    <a:pt x="144" y="37036"/>
                  </a:lnTo>
                  <a:lnTo>
                    <a:pt x="1457" y="44632"/>
                  </a:lnTo>
                  <a:lnTo>
                    <a:pt x="4090" y="51645"/>
                  </a:lnTo>
                  <a:lnTo>
                    <a:pt x="6718" y="58657"/>
                  </a:lnTo>
                  <a:lnTo>
                    <a:pt x="10224" y="65159"/>
                  </a:lnTo>
                  <a:lnTo>
                    <a:pt x="14606" y="71146"/>
                  </a:lnTo>
                  <a:lnTo>
                    <a:pt x="18990" y="77137"/>
                  </a:lnTo>
                  <a:lnTo>
                    <a:pt x="24030" y="82323"/>
                  </a:lnTo>
                  <a:lnTo>
                    <a:pt x="29725" y="86705"/>
                  </a:lnTo>
                  <a:lnTo>
                    <a:pt x="29290" y="43828"/>
                  </a:lnTo>
                  <a:lnTo>
                    <a:pt x="28850" y="36964"/>
                  </a:lnTo>
                  <a:lnTo>
                    <a:pt x="28411" y="30098"/>
                  </a:lnTo>
                  <a:lnTo>
                    <a:pt x="28191" y="23450"/>
                  </a:lnTo>
                  <a:lnTo>
                    <a:pt x="28197" y="15451"/>
                  </a:lnTo>
                  <a:lnTo>
                    <a:pt x="28799" y="2183"/>
                  </a:lnTo>
                  <a:lnTo>
                    <a:pt x="30384" y="-9709"/>
                  </a:lnTo>
                  <a:lnTo>
                    <a:pt x="31846" y="-17597"/>
                  </a:lnTo>
                  <a:lnTo>
                    <a:pt x="34474" y="-24390"/>
                  </a:lnTo>
                  <a:lnTo>
                    <a:pt x="38271" y="-30088"/>
                  </a:lnTo>
                  <a:lnTo>
                    <a:pt x="42070" y="-35784"/>
                  </a:lnTo>
                  <a:lnTo>
                    <a:pt x="47329" y="-40384"/>
                  </a:lnTo>
                  <a:lnTo>
                    <a:pt x="54051" y="-43891"/>
                  </a:lnTo>
                  <a:lnTo>
                    <a:pt x="65857" y="-48270"/>
                  </a:lnTo>
                  <a:lnTo>
                    <a:pt x="79466" y="-50464"/>
                  </a:lnTo>
                  <a:lnTo>
                    <a:pt x="86235" y="-50906"/>
                  </a:lnTo>
                  <a:lnTo>
                    <a:pt x="100198" y="-50216"/>
                  </a:lnTo>
                  <a:lnTo>
                    <a:pt x="111893" y="-47149"/>
                  </a:lnTo>
                  <a:lnTo>
                    <a:pt x="121320" y="-41703"/>
                  </a:lnTo>
                  <a:lnTo>
                    <a:pt x="131492" y="-30511"/>
                  </a:lnTo>
                  <a:lnTo>
                    <a:pt x="137691" y="-19153"/>
                  </a:lnTo>
                  <a:lnTo>
                    <a:pt x="142575" y="-5329"/>
                  </a:lnTo>
                  <a:lnTo>
                    <a:pt x="142311" y="-5260"/>
                  </a:lnTo>
                  <a:lnTo>
                    <a:pt x="130309" y="0"/>
                  </a:lnTo>
                  <a:lnTo>
                    <a:pt x="132715" y="2782"/>
                  </a:lnTo>
                  <a:lnTo>
                    <a:pt x="136076" y="590"/>
                  </a:lnTo>
                  <a:lnTo>
                    <a:pt x="139799" y="-943"/>
                  </a:lnTo>
                  <a:lnTo>
                    <a:pt x="143892" y="-1822"/>
                  </a:lnTo>
                  <a:lnTo>
                    <a:pt x="145642" y="4899"/>
                  </a:lnTo>
                  <a:lnTo>
                    <a:pt x="146812" y="11544"/>
                  </a:lnTo>
                  <a:lnTo>
                    <a:pt x="147394" y="18117"/>
                  </a:lnTo>
                  <a:lnTo>
                    <a:pt x="147981" y="24692"/>
                  </a:lnTo>
                  <a:lnTo>
                    <a:pt x="148273" y="31048"/>
                  </a:lnTo>
                  <a:lnTo>
                    <a:pt x="148253" y="39941"/>
                  </a:lnTo>
                  <a:lnTo>
                    <a:pt x="147557" y="53065"/>
                  </a:lnTo>
                  <a:lnTo>
                    <a:pt x="145862" y="65012"/>
                  </a:lnTo>
                  <a:lnTo>
                    <a:pt x="144255" y="73338"/>
                  </a:lnTo>
                  <a:lnTo>
                    <a:pt x="141333" y="80351"/>
                  </a:lnTo>
                  <a:lnTo>
                    <a:pt x="137099" y="86046"/>
                  </a:lnTo>
                  <a:lnTo>
                    <a:pt x="132862" y="91745"/>
                  </a:lnTo>
                  <a:lnTo>
                    <a:pt x="127238" y="96126"/>
                  </a:lnTo>
                  <a:lnTo>
                    <a:pt x="120225" y="99197"/>
                  </a:lnTo>
                  <a:lnTo>
                    <a:pt x="107098" y="102820"/>
                  </a:lnTo>
                  <a:lnTo>
                    <a:pt x="93052" y="103798"/>
                  </a:lnTo>
                  <a:lnTo>
                    <a:pt x="85457" y="103798"/>
                  </a:lnTo>
                  <a:lnTo>
                    <a:pt x="78224" y="102995"/>
                  </a:lnTo>
                  <a:lnTo>
                    <a:pt x="71360" y="101386"/>
                  </a:lnTo>
                  <a:lnTo>
                    <a:pt x="64494" y="99781"/>
                  </a:lnTo>
                  <a:lnTo>
                    <a:pt x="58580" y="97660"/>
                  </a:lnTo>
                  <a:lnTo>
                    <a:pt x="53611" y="95032"/>
                  </a:lnTo>
                  <a:lnTo>
                    <a:pt x="123292" y="10450"/>
                  </a:lnTo>
                  <a:lnTo>
                    <a:pt x="121100" y="8696"/>
                  </a:lnTo>
                  <a:lnTo>
                    <a:pt x="51419" y="92403"/>
                  </a:lnTo>
                  <a:lnTo>
                    <a:pt x="46159" y="87436"/>
                  </a:lnTo>
                  <a:lnTo>
                    <a:pt x="41997" y="81956"/>
                  </a:lnTo>
                  <a:lnTo>
                    <a:pt x="38930" y="75969"/>
                  </a:lnTo>
                  <a:lnTo>
                    <a:pt x="35863" y="69979"/>
                  </a:lnTo>
                  <a:lnTo>
                    <a:pt x="33524" y="63697"/>
                  </a:lnTo>
                  <a:lnTo>
                    <a:pt x="31917" y="57124"/>
                  </a:lnTo>
                  <a:lnTo>
                    <a:pt x="35424" y="91086"/>
                  </a:lnTo>
                  <a:lnTo>
                    <a:pt x="41339" y="94740"/>
                  </a:lnTo>
                  <a:lnTo>
                    <a:pt x="47477" y="97660"/>
                  </a:lnTo>
                  <a:lnTo>
                    <a:pt x="18550" y="132285"/>
                  </a:lnTo>
                  <a:lnTo>
                    <a:pt x="9601" y="143651"/>
                  </a:lnTo>
                  <a:lnTo>
                    <a:pt x="3870" y="153099"/>
                  </a:lnTo>
                  <a:lnTo>
                    <a:pt x="1094" y="158799"/>
                  </a:lnTo>
                  <a:lnTo>
                    <a:pt x="0" y="163251"/>
                  </a:lnTo>
                  <a:lnTo>
                    <a:pt x="584" y="166467"/>
                  </a:lnTo>
                  <a:lnTo>
                    <a:pt x="1167" y="169682"/>
                  </a:lnTo>
                  <a:lnTo>
                    <a:pt x="3211" y="172018"/>
                  </a:lnTo>
                  <a:lnTo>
                    <a:pt x="6718" y="173479"/>
                  </a:lnTo>
                  <a:lnTo>
                    <a:pt x="10224" y="174941"/>
                  </a:lnTo>
                  <a:lnTo>
                    <a:pt x="14753" y="175668"/>
                  </a:lnTo>
                  <a:lnTo>
                    <a:pt x="23992" y="175603"/>
                  </a:lnTo>
                  <a:lnTo>
                    <a:pt x="36019" y="174661"/>
                  </a:lnTo>
                  <a:lnTo>
                    <a:pt x="49885" y="172601"/>
                  </a:lnTo>
                  <a:lnTo>
                    <a:pt x="61105" y="170560"/>
                  </a:lnTo>
                  <a:lnTo>
                    <a:pt x="73563" y="168178"/>
                  </a:lnTo>
                  <a:lnTo>
                    <a:pt x="86479" y="165592"/>
                  </a:lnTo>
                  <a:lnTo>
                    <a:pt x="87767" y="165330"/>
                  </a:lnTo>
                  <a:lnTo>
                    <a:pt x="100221" y="162897"/>
                  </a:lnTo>
                  <a:lnTo>
                    <a:pt x="112720" y="160647"/>
                  </a:lnTo>
                  <a:lnTo>
                    <a:pt x="125266" y="158579"/>
                  </a:lnTo>
                  <a:lnTo>
                    <a:pt x="136352" y="157052"/>
                  </a:lnTo>
                  <a:lnTo>
                    <a:pt x="149079" y="155897"/>
                  </a:lnTo>
                  <a:lnTo>
                    <a:pt x="160981" y="155512"/>
                  </a:lnTo>
                  <a:lnTo>
                    <a:pt x="168869" y="155512"/>
                  </a:lnTo>
                  <a:lnTo>
                    <a:pt x="175957" y="156239"/>
                  </a:lnTo>
                  <a:lnTo>
                    <a:pt x="182236" y="157700"/>
                  </a:lnTo>
                  <a:lnTo>
                    <a:pt x="188517" y="159162"/>
                  </a:lnTo>
                  <a:lnTo>
                    <a:pt x="193633" y="161646"/>
                  </a:lnTo>
                  <a:lnTo>
                    <a:pt x="197575" y="165153"/>
                  </a:lnTo>
                  <a:lnTo>
                    <a:pt x="201521" y="168659"/>
                  </a:lnTo>
                  <a:lnTo>
                    <a:pt x="204077" y="173331"/>
                  </a:lnTo>
                  <a:lnTo>
                    <a:pt x="205247" y="179175"/>
                  </a:lnTo>
                  <a:lnTo>
                    <a:pt x="206413" y="185017"/>
                  </a:lnTo>
                  <a:lnTo>
                    <a:pt x="205682" y="192322"/>
                  </a:lnTo>
                  <a:lnTo>
                    <a:pt x="203055" y="201087"/>
                  </a:lnTo>
                  <a:lnTo>
                    <a:pt x="201593" y="206348"/>
                  </a:lnTo>
                  <a:lnTo>
                    <a:pt x="198597" y="211240"/>
                  </a:lnTo>
                  <a:lnTo>
                    <a:pt x="194068" y="215769"/>
                  </a:lnTo>
                  <a:lnTo>
                    <a:pt x="189539" y="220297"/>
                  </a:lnTo>
                  <a:lnTo>
                    <a:pt x="183988" y="224171"/>
                  </a:lnTo>
                  <a:lnTo>
                    <a:pt x="177415" y="227383"/>
                  </a:lnTo>
                  <a:lnTo>
                    <a:pt x="170841" y="230597"/>
                  </a:lnTo>
                  <a:lnTo>
                    <a:pt x="163537" y="233081"/>
                  </a:lnTo>
                  <a:lnTo>
                    <a:pt x="155506" y="234834"/>
                  </a:lnTo>
                  <a:lnTo>
                    <a:pt x="147471" y="236588"/>
                  </a:lnTo>
                  <a:lnTo>
                    <a:pt x="139216" y="237463"/>
                  </a:lnTo>
                  <a:lnTo>
                    <a:pt x="127253" y="237407"/>
                  </a:lnTo>
                  <a:lnTo>
                    <a:pt x="114585" y="236238"/>
                  </a:lnTo>
                  <a:lnTo>
                    <a:pt x="102163" y="233555"/>
                  </a:lnTo>
                  <a:lnTo>
                    <a:pt x="89985" y="229355"/>
                  </a:lnTo>
                  <a:lnTo>
                    <a:pt x="86761" y="227937"/>
                  </a:lnTo>
                  <a:lnTo>
                    <a:pt x="75780" y="221497"/>
                  </a:lnTo>
                  <a:lnTo>
                    <a:pt x="66191" y="213131"/>
                  </a:lnTo>
                  <a:lnTo>
                    <a:pt x="57993" y="202841"/>
                  </a:lnTo>
                  <a:lnTo>
                    <a:pt x="53903" y="197290"/>
                  </a:lnTo>
                  <a:lnTo>
                    <a:pt x="49082" y="194514"/>
                  </a:lnTo>
                  <a:lnTo>
                    <a:pt x="41194" y="194514"/>
                  </a:lnTo>
                  <a:lnTo>
                    <a:pt x="37397" y="195828"/>
                  </a:lnTo>
                  <a:lnTo>
                    <a:pt x="32720" y="198460"/>
                  </a:lnTo>
                  <a:lnTo>
                    <a:pt x="27537" y="201160"/>
                  </a:lnTo>
                  <a:lnTo>
                    <a:pt x="21837" y="203936"/>
                  </a:lnTo>
                  <a:lnTo>
                    <a:pt x="16142" y="206711"/>
                  </a:lnTo>
                  <a:lnTo>
                    <a:pt x="11102" y="209415"/>
                  </a:lnTo>
                  <a:lnTo>
                    <a:pt x="6718" y="212046"/>
                  </a:lnTo>
                  <a:lnTo>
                    <a:pt x="2919" y="214091"/>
                  </a:lnTo>
                  <a:lnTo>
                    <a:pt x="3502" y="222418"/>
                  </a:lnTo>
                  <a:lnTo>
                    <a:pt x="10172" y="224666"/>
                  </a:lnTo>
                  <a:lnTo>
                    <a:pt x="23495" y="228575"/>
                  </a:lnTo>
                  <a:lnTo>
                    <a:pt x="36297" y="232028"/>
                  </a:lnTo>
                  <a:lnTo>
                    <a:pt x="48579" y="235026"/>
                  </a:lnTo>
                  <a:lnTo>
                    <a:pt x="60340" y="237568"/>
                  </a:lnTo>
                  <a:lnTo>
                    <a:pt x="71579" y="239655"/>
                  </a:lnTo>
                  <a:lnTo>
                    <a:pt x="85646" y="241792"/>
                  </a:lnTo>
                  <a:lnTo>
                    <a:pt x="98661" y="243282"/>
                  </a:lnTo>
                  <a:lnTo>
                    <a:pt x="110917" y="244176"/>
                  </a:lnTo>
                  <a:lnTo>
                    <a:pt x="122415" y="244474"/>
                  </a:lnTo>
                  <a:lnTo>
                    <a:pt x="133645" y="244194"/>
                  </a:lnTo>
                  <a:lnTo>
                    <a:pt x="147880" y="242873"/>
                  </a:lnTo>
                  <a:lnTo>
                    <a:pt x="160541" y="240471"/>
                  </a:lnTo>
                  <a:lnTo>
                    <a:pt x="171628" y="236988"/>
                  </a:lnTo>
                  <a:lnTo>
                    <a:pt x="181141" y="232422"/>
                  </a:lnTo>
                  <a:lnTo>
                    <a:pt x="194808" y="222120"/>
                  </a:lnTo>
                  <a:lnTo>
                    <a:pt x="202717" y="212291"/>
                  </a:lnTo>
                  <a:lnTo>
                    <a:pt x="207874" y="201087"/>
                  </a:lnTo>
                  <a:lnTo>
                    <a:pt x="210933" y="190617"/>
                  </a:lnTo>
                  <a:lnTo>
                    <a:pt x="212890" y="177979"/>
                  </a:lnTo>
                  <a:lnTo>
                    <a:pt x="212256" y="167341"/>
                  </a:lnTo>
                  <a:lnTo>
                    <a:pt x="210503" y="158579"/>
                  </a:lnTo>
                  <a:lnTo>
                    <a:pt x="206489" y="151714"/>
                  </a:lnTo>
                  <a:lnTo>
                    <a:pt x="200207" y="146745"/>
                  </a:lnTo>
                  <a:lnTo>
                    <a:pt x="189203" y="140250"/>
                  </a:lnTo>
                  <a:lnTo>
                    <a:pt x="176321" y="136227"/>
                  </a:lnTo>
                  <a:lnTo>
                    <a:pt x="158038" y="133651"/>
                  </a:lnTo>
                  <a:lnTo>
                    <a:pt x="144767" y="133159"/>
                  </a:lnTo>
                  <a:lnTo>
                    <a:pt x="137849" y="133242"/>
                  </a:lnTo>
                  <a:lnTo>
                    <a:pt x="125228" y="133809"/>
                  </a:lnTo>
                  <a:lnTo>
                    <a:pt x="112337" y="134913"/>
                  </a:lnTo>
                  <a:lnTo>
                    <a:pt x="105129" y="135708"/>
                  </a:lnTo>
                  <a:lnTo>
                    <a:pt x="92460" y="137291"/>
                  </a:lnTo>
                  <a:lnTo>
                    <a:pt x="80125" y="139075"/>
                  </a:lnTo>
                  <a:lnTo>
                    <a:pt x="76499" y="139633"/>
                  </a:lnTo>
                  <a:lnTo>
                    <a:pt x="63557" y="141564"/>
                  </a:lnTo>
                  <a:lnTo>
                    <a:pt x="51639" y="143239"/>
                  </a:lnTo>
                  <a:lnTo>
                    <a:pt x="43019" y="144410"/>
                  </a:lnTo>
                  <a:lnTo>
                    <a:pt x="35935" y="144993"/>
                  </a:lnTo>
                  <a:lnTo>
                    <a:pt x="25124" y="144993"/>
                  </a:lnTo>
                  <a:lnTo>
                    <a:pt x="21617" y="144261"/>
                  </a:lnTo>
                  <a:lnTo>
                    <a:pt x="18111" y="141339"/>
                  </a:lnTo>
                  <a:lnTo>
                    <a:pt x="18842" y="138563"/>
                  </a:lnTo>
                  <a:lnTo>
                    <a:pt x="22057" y="134473"/>
                  </a:lnTo>
                  <a:lnTo>
                    <a:pt x="50544" y="98977"/>
                  </a:lnTo>
                  <a:lnTo>
                    <a:pt x="57261" y="101897"/>
                  </a:lnTo>
                  <a:lnTo>
                    <a:pt x="63691" y="104161"/>
                  </a:lnTo>
                  <a:lnTo>
                    <a:pt x="69825" y="105770"/>
                  </a:lnTo>
                  <a:lnTo>
                    <a:pt x="75959" y="107377"/>
                  </a:lnTo>
                  <a:lnTo>
                    <a:pt x="82537" y="108179"/>
                  </a:lnTo>
                  <a:lnTo>
                    <a:pt x="95097" y="108179"/>
                  </a:lnTo>
                  <a:lnTo>
                    <a:pt x="101963" y="107448"/>
                  </a:lnTo>
                  <a:lnTo>
                    <a:pt x="110145" y="105986"/>
                  </a:lnTo>
                  <a:lnTo>
                    <a:pt x="123758" y="101976"/>
                  </a:lnTo>
                  <a:lnTo>
                    <a:pt x="135346" y="96345"/>
                  </a:lnTo>
                  <a:lnTo>
                    <a:pt x="147412" y="87978"/>
                  </a:lnTo>
                  <a:lnTo>
                    <a:pt x="156599" y="79256"/>
                  </a:lnTo>
                  <a:lnTo>
                    <a:pt x="165285" y="67931"/>
                  </a:lnTo>
                  <a:lnTo>
                    <a:pt x="171281" y="56685"/>
                  </a:lnTo>
                  <a:lnTo>
                    <a:pt x="175515" y="43312"/>
                  </a:lnTo>
                  <a:lnTo>
                    <a:pt x="176759" y="30610"/>
                  </a:lnTo>
                  <a:lnTo>
                    <a:pt x="176759" y="23305"/>
                  </a:lnTo>
                  <a:lnTo>
                    <a:pt x="176173" y="17024"/>
                  </a:lnTo>
                  <a:lnTo>
                    <a:pt x="175007" y="11763"/>
                  </a:lnTo>
                  <a:lnTo>
                    <a:pt x="173837" y="6504"/>
                  </a:lnTo>
                  <a:lnTo>
                    <a:pt x="172083" y="1683"/>
                  </a:lnTo>
                  <a:lnTo>
                    <a:pt x="169748" y="-2696"/>
                  </a:lnTo>
                  <a:lnTo>
                    <a:pt x="204368" y="-2696"/>
                  </a:lnTo>
                  <a:lnTo>
                    <a:pt x="208677" y="-3575"/>
                  </a:lnTo>
                  <a:lnTo>
                    <a:pt x="211893" y="-7077"/>
                  </a:lnTo>
                  <a:lnTo>
                    <a:pt x="212695" y="-11463"/>
                  </a:lnTo>
                  <a:lnTo>
                    <a:pt x="211893" y="-1584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00B40113-76E3-3A05-0901-B25A5BE94236}"/>
                </a:ext>
              </a:extLst>
            </p:cNvPr>
            <p:cNvSpPr/>
            <p:nvPr/>
          </p:nvSpPr>
          <p:spPr>
            <a:xfrm>
              <a:off x="9045880" y="714585"/>
              <a:ext cx="125654" cy="187982"/>
            </a:xfrm>
            <a:custGeom>
              <a:avLst/>
              <a:gdLst/>
              <a:ahLst/>
              <a:cxnLst/>
              <a:rect l="l" t="t" r="r" b="b"/>
              <a:pathLst>
                <a:path w="142873" h="213743">
                  <a:moveTo>
                    <a:pt x="111974" y="66048"/>
                  </a:moveTo>
                  <a:lnTo>
                    <a:pt x="142873" y="0"/>
                  </a:lnTo>
                  <a:lnTo>
                    <a:pt x="82209" y="0"/>
                  </a:lnTo>
                  <a:lnTo>
                    <a:pt x="89013" y="134085"/>
                  </a:lnTo>
                  <a:lnTo>
                    <a:pt x="111974" y="66048"/>
                  </a:lnTo>
                  <a:close/>
                </a:path>
                <a:path w="142873" h="213743">
                  <a:moveTo>
                    <a:pt x="111974" y="66048"/>
                  </a:moveTo>
                  <a:lnTo>
                    <a:pt x="112539" y="66048"/>
                  </a:lnTo>
                  <a:lnTo>
                    <a:pt x="135219" y="134085"/>
                  </a:lnTo>
                  <a:lnTo>
                    <a:pt x="89013" y="134085"/>
                  </a:lnTo>
                  <a:lnTo>
                    <a:pt x="82209" y="0"/>
                  </a:lnTo>
                  <a:lnTo>
                    <a:pt x="0" y="213743"/>
                  </a:lnTo>
                  <a:lnTo>
                    <a:pt x="58964" y="213743"/>
                  </a:lnTo>
                  <a:lnTo>
                    <a:pt x="73703" y="176608"/>
                  </a:lnTo>
                  <a:lnTo>
                    <a:pt x="150242" y="176608"/>
                  </a:lnTo>
                  <a:lnTo>
                    <a:pt x="164134" y="213743"/>
                  </a:lnTo>
                  <a:lnTo>
                    <a:pt x="223380" y="213743"/>
                  </a:lnTo>
                  <a:lnTo>
                    <a:pt x="142873" y="0"/>
                  </a:lnTo>
                  <a:lnTo>
                    <a:pt x="111974" y="66048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A6BF8162-946B-22A7-CC64-669624521861}"/>
                </a:ext>
              </a:extLst>
            </p:cNvPr>
            <p:cNvSpPr/>
            <p:nvPr/>
          </p:nvSpPr>
          <p:spPr>
            <a:xfrm>
              <a:off x="9245092" y="693133"/>
              <a:ext cx="93001" cy="399774"/>
            </a:xfrm>
            <a:custGeom>
              <a:avLst/>
              <a:gdLst/>
              <a:ahLst/>
              <a:cxnLst/>
              <a:rect l="l" t="t" r="r" b="b"/>
              <a:pathLst>
                <a:path w="105746" h="454558">
                  <a:moveTo>
                    <a:pt x="18147" y="71672"/>
                  </a:moveTo>
                  <a:lnTo>
                    <a:pt x="18143" y="92701"/>
                  </a:lnTo>
                  <a:lnTo>
                    <a:pt x="0" y="92701"/>
                  </a:lnTo>
                  <a:lnTo>
                    <a:pt x="0" y="135227"/>
                  </a:lnTo>
                  <a:lnTo>
                    <a:pt x="18143" y="135227"/>
                  </a:lnTo>
                  <a:lnTo>
                    <a:pt x="18143" y="454558"/>
                  </a:lnTo>
                  <a:lnTo>
                    <a:pt x="69739" y="454558"/>
                  </a:lnTo>
                  <a:lnTo>
                    <a:pt x="69739" y="135227"/>
                  </a:lnTo>
                  <a:lnTo>
                    <a:pt x="105746" y="135227"/>
                  </a:lnTo>
                  <a:lnTo>
                    <a:pt x="105746" y="92701"/>
                  </a:lnTo>
                  <a:lnTo>
                    <a:pt x="69739" y="92701"/>
                  </a:lnTo>
                  <a:lnTo>
                    <a:pt x="69739" y="69170"/>
                  </a:lnTo>
                  <a:lnTo>
                    <a:pt x="72458" y="52905"/>
                  </a:lnTo>
                  <a:lnTo>
                    <a:pt x="81876" y="45399"/>
                  </a:lnTo>
                  <a:lnTo>
                    <a:pt x="87598" y="44791"/>
                  </a:lnTo>
                  <a:lnTo>
                    <a:pt x="94406" y="44791"/>
                  </a:lnTo>
                  <a:lnTo>
                    <a:pt x="99791" y="47059"/>
                  </a:lnTo>
                  <a:lnTo>
                    <a:pt x="105746" y="49612"/>
                  </a:lnTo>
                  <a:lnTo>
                    <a:pt x="105746" y="5101"/>
                  </a:lnTo>
                  <a:lnTo>
                    <a:pt x="98657" y="1414"/>
                  </a:lnTo>
                  <a:lnTo>
                    <a:pt x="91569" y="0"/>
                  </a:lnTo>
                  <a:lnTo>
                    <a:pt x="83632" y="0"/>
                  </a:lnTo>
                  <a:lnTo>
                    <a:pt x="70508" y="1259"/>
                  </a:lnTo>
                  <a:lnTo>
                    <a:pt x="58058" y="4973"/>
                  </a:lnTo>
                  <a:lnTo>
                    <a:pt x="46602" y="11039"/>
                  </a:lnTo>
                  <a:lnTo>
                    <a:pt x="36460" y="19359"/>
                  </a:lnTo>
                  <a:lnTo>
                    <a:pt x="32885" y="23246"/>
                  </a:lnTo>
                  <a:lnTo>
                    <a:pt x="24874" y="34686"/>
                  </a:lnTo>
                  <a:lnTo>
                    <a:pt x="20460" y="46198"/>
                  </a:lnTo>
                  <a:lnTo>
                    <a:pt x="18574" y="58340"/>
                  </a:lnTo>
                  <a:lnTo>
                    <a:pt x="18147" y="7167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50598764-ECCE-C63F-FE75-F42876EE5D10}"/>
                </a:ext>
              </a:extLst>
            </p:cNvPr>
            <p:cNvSpPr/>
            <p:nvPr/>
          </p:nvSpPr>
          <p:spPr>
            <a:xfrm>
              <a:off x="9341829" y="693144"/>
              <a:ext cx="92994" cy="209423"/>
            </a:xfrm>
            <a:custGeom>
              <a:avLst/>
              <a:gdLst/>
              <a:ahLst/>
              <a:cxnLst/>
              <a:rect l="l" t="t" r="r" b="b"/>
              <a:pathLst>
                <a:path w="105738" h="238122">
                  <a:moveTo>
                    <a:pt x="18147" y="71671"/>
                  </a:moveTo>
                  <a:lnTo>
                    <a:pt x="18143" y="92696"/>
                  </a:lnTo>
                  <a:lnTo>
                    <a:pt x="0" y="92696"/>
                  </a:lnTo>
                  <a:lnTo>
                    <a:pt x="0" y="135219"/>
                  </a:lnTo>
                  <a:lnTo>
                    <a:pt x="18143" y="135219"/>
                  </a:lnTo>
                  <a:lnTo>
                    <a:pt x="18143" y="238122"/>
                  </a:lnTo>
                  <a:lnTo>
                    <a:pt x="69735" y="238122"/>
                  </a:lnTo>
                  <a:lnTo>
                    <a:pt x="69735" y="135219"/>
                  </a:lnTo>
                  <a:lnTo>
                    <a:pt x="105738" y="135219"/>
                  </a:lnTo>
                  <a:lnTo>
                    <a:pt x="105738" y="92696"/>
                  </a:lnTo>
                  <a:lnTo>
                    <a:pt x="69735" y="92696"/>
                  </a:lnTo>
                  <a:lnTo>
                    <a:pt x="69735" y="69170"/>
                  </a:lnTo>
                  <a:lnTo>
                    <a:pt x="72454" y="52904"/>
                  </a:lnTo>
                  <a:lnTo>
                    <a:pt x="81872" y="45399"/>
                  </a:lnTo>
                  <a:lnTo>
                    <a:pt x="87594" y="44791"/>
                  </a:lnTo>
                  <a:lnTo>
                    <a:pt x="94399" y="44791"/>
                  </a:lnTo>
                  <a:lnTo>
                    <a:pt x="99783" y="47058"/>
                  </a:lnTo>
                  <a:lnTo>
                    <a:pt x="105738" y="49607"/>
                  </a:lnTo>
                  <a:lnTo>
                    <a:pt x="105738" y="5101"/>
                  </a:lnTo>
                  <a:lnTo>
                    <a:pt x="98649" y="1418"/>
                  </a:lnTo>
                  <a:lnTo>
                    <a:pt x="91565" y="0"/>
                  </a:lnTo>
                  <a:lnTo>
                    <a:pt x="83626" y="0"/>
                  </a:lnTo>
                  <a:lnTo>
                    <a:pt x="70504" y="1260"/>
                  </a:lnTo>
                  <a:lnTo>
                    <a:pt x="58054" y="4974"/>
                  </a:lnTo>
                  <a:lnTo>
                    <a:pt x="46597" y="11042"/>
                  </a:lnTo>
                  <a:lnTo>
                    <a:pt x="36455" y="19362"/>
                  </a:lnTo>
                  <a:lnTo>
                    <a:pt x="32885" y="23244"/>
                  </a:lnTo>
                  <a:lnTo>
                    <a:pt x="24873" y="34685"/>
                  </a:lnTo>
                  <a:lnTo>
                    <a:pt x="20459" y="46197"/>
                  </a:lnTo>
                  <a:lnTo>
                    <a:pt x="18573" y="58340"/>
                  </a:lnTo>
                  <a:lnTo>
                    <a:pt x="18147" y="7167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B82A33AF-CFE1-48E4-479A-B9B9B9A58A0A}"/>
                </a:ext>
              </a:extLst>
            </p:cNvPr>
            <p:cNvSpPr/>
            <p:nvPr/>
          </p:nvSpPr>
          <p:spPr>
            <a:xfrm>
              <a:off x="9462004" y="695635"/>
              <a:ext cx="0" cy="206932"/>
            </a:xfrm>
            <a:custGeom>
              <a:avLst/>
              <a:gdLst/>
              <a:ahLst/>
              <a:cxnLst/>
              <a:rect l="l" t="t" r="r" b="b"/>
              <a:pathLst>
                <a:path h="235289">
                  <a:moveTo>
                    <a:pt x="0" y="0"/>
                  </a:moveTo>
                  <a:lnTo>
                    <a:pt x="0" y="235289"/>
                  </a:lnTo>
                </a:path>
              </a:pathLst>
            </a:custGeom>
            <a:ln w="52861">
              <a:solidFill>
                <a:srgbClr val="0A7E36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17">
              <a:extLst>
                <a:ext uri="{FF2B5EF4-FFF2-40B4-BE49-F238E27FC236}">
                  <a16:creationId xmlns:a16="http://schemas.microsoft.com/office/drawing/2014/main" id="{D78AFBC0-6823-EB76-DF14-F2460D567539}"/>
                </a:ext>
              </a:extLst>
            </p:cNvPr>
            <p:cNvSpPr/>
            <p:nvPr/>
          </p:nvSpPr>
          <p:spPr>
            <a:xfrm>
              <a:off x="9517096" y="774668"/>
              <a:ext cx="136127" cy="132138"/>
            </a:xfrm>
            <a:custGeom>
              <a:avLst/>
              <a:gdLst/>
              <a:ahLst/>
              <a:cxnLst/>
              <a:rect l="l" t="t" r="r" b="b"/>
              <a:pathLst>
                <a:path w="154782" h="150246">
                  <a:moveTo>
                    <a:pt x="63726" y="149715"/>
                  </a:moveTo>
                  <a:lnTo>
                    <a:pt x="77392" y="150246"/>
                  </a:lnTo>
                  <a:lnTo>
                    <a:pt x="93562" y="149488"/>
                  </a:lnTo>
                  <a:lnTo>
                    <a:pt x="108468" y="147062"/>
                  </a:lnTo>
                  <a:lnTo>
                    <a:pt x="121813" y="142738"/>
                  </a:lnTo>
                  <a:lnTo>
                    <a:pt x="133300" y="136287"/>
                  </a:lnTo>
                  <a:lnTo>
                    <a:pt x="142632" y="127479"/>
                  </a:lnTo>
                  <a:lnTo>
                    <a:pt x="149514" y="116086"/>
                  </a:lnTo>
                  <a:lnTo>
                    <a:pt x="153649" y="101877"/>
                  </a:lnTo>
                  <a:lnTo>
                    <a:pt x="154782" y="87595"/>
                  </a:lnTo>
                  <a:lnTo>
                    <a:pt x="154782" y="0"/>
                  </a:lnTo>
                  <a:lnTo>
                    <a:pt x="103187" y="0"/>
                  </a:lnTo>
                  <a:lnTo>
                    <a:pt x="103187" y="77674"/>
                  </a:lnTo>
                  <a:lnTo>
                    <a:pt x="101491" y="93122"/>
                  </a:lnTo>
                  <a:lnTo>
                    <a:pt x="94919" y="104024"/>
                  </a:lnTo>
                  <a:lnTo>
                    <a:pt x="81249" y="108984"/>
                  </a:lnTo>
                  <a:lnTo>
                    <a:pt x="77392" y="109141"/>
                  </a:lnTo>
                  <a:lnTo>
                    <a:pt x="62001" y="105563"/>
                  </a:lnTo>
                  <a:lnTo>
                    <a:pt x="54163" y="95759"/>
                  </a:lnTo>
                  <a:lnTo>
                    <a:pt x="51653" y="81125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87595"/>
                  </a:lnTo>
                  <a:lnTo>
                    <a:pt x="1597" y="104346"/>
                  </a:lnTo>
                  <a:lnTo>
                    <a:pt x="6190" y="118089"/>
                  </a:lnTo>
                  <a:lnTo>
                    <a:pt x="13483" y="129054"/>
                  </a:lnTo>
                  <a:lnTo>
                    <a:pt x="23180" y="137470"/>
                  </a:lnTo>
                  <a:lnTo>
                    <a:pt x="34984" y="143565"/>
                  </a:lnTo>
                  <a:lnTo>
                    <a:pt x="48598" y="147571"/>
                  </a:lnTo>
                  <a:lnTo>
                    <a:pt x="63726" y="14971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18">
              <a:extLst>
                <a:ext uri="{FF2B5EF4-FFF2-40B4-BE49-F238E27FC236}">
                  <a16:creationId xmlns:a16="http://schemas.microsoft.com/office/drawing/2014/main" id="{AF73EE27-03E3-B341-D2FB-E0452107318A}"/>
                </a:ext>
              </a:extLst>
            </p:cNvPr>
            <p:cNvSpPr/>
            <p:nvPr/>
          </p:nvSpPr>
          <p:spPr>
            <a:xfrm>
              <a:off x="9664530" y="770432"/>
              <a:ext cx="84100" cy="136375"/>
            </a:xfrm>
            <a:custGeom>
              <a:avLst/>
              <a:gdLst/>
              <a:ahLst/>
              <a:cxnLst/>
              <a:rect l="l" t="t" r="r" b="b"/>
              <a:pathLst>
                <a:path w="95625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5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5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7" y="86177"/>
                  </a:lnTo>
                  <a:lnTo>
                    <a:pt x="160167" y="80792"/>
                  </a:lnTo>
                  <a:lnTo>
                    <a:pt x="159080" y="64843"/>
                  </a:lnTo>
                  <a:lnTo>
                    <a:pt x="155866" y="50387"/>
                  </a:lnTo>
                  <a:lnTo>
                    <a:pt x="150590" y="37531"/>
                  </a:lnTo>
                  <a:lnTo>
                    <a:pt x="143319" y="26382"/>
                  </a:lnTo>
                  <a:lnTo>
                    <a:pt x="134120" y="17048"/>
                  </a:lnTo>
                  <a:lnTo>
                    <a:pt x="123060" y="9636"/>
                  </a:lnTo>
                  <a:lnTo>
                    <a:pt x="110206" y="4253"/>
                  </a:lnTo>
                  <a:lnTo>
                    <a:pt x="95625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3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ject 19">
              <a:extLst>
                <a:ext uri="{FF2B5EF4-FFF2-40B4-BE49-F238E27FC236}">
                  <a16:creationId xmlns:a16="http://schemas.microsoft.com/office/drawing/2014/main" id="{52481BA0-DC67-85F4-9CEC-5318EAFAD35F}"/>
                </a:ext>
              </a:extLst>
            </p:cNvPr>
            <p:cNvSpPr/>
            <p:nvPr/>
          </p:nvSpPr>
          <p:spPr>
            <a:xfrm>
              <a:off x="9826097" y="770426"/>
              <a:ext cx="134887" cy="322105"/>
            </a:xfrm>
            <a:custGeom>
              <a:avLst/>
              <a:gdLst/>
              <a:ahLst/>
              <a:cxnLst/>
              <a:rect l="l" t="t" r="r" b="b"/>
              <a:pathLst>
                <a:path w="153371" h="366245">
                  <a:moveTo>
                    <a:pt x="153371" y="150249"/>
                  </a:moveTo>
                  <a:lnTo>
                    <a:pt x="153371" y="60382"/>
                  </a:lnTo>
                  <a:lnTo>
                    <a:pt x="152205" y="44537"/>
                  </a:lnTo>
                  <a:lnTo>
                    <a:pt x="148585" y="30614"/>
                  </a:lnTo>
                  <a:lnTo>
                    <a:pt x="142333" y="18920"/>
                  </a:lnTo>
                  <a:lnTo>
                    <a:pt x="133267" y="9764"/>
                  </a:lnTo>
                  <a:lnTo>
                    <a:pt x="121207" y="3457"/>
                  </a:lnTo>
                  <a:lnTo>
                    <a:pt x="105973" y="307"/>
                  </a:lnTo>
                  <a:lnTo>
                    <a:pt x="98658" y="0"/>
                  </a:lnTo>
                  <a:lnTo>
                    <a:pt x="84906" y="1142"/>
                  </a:lnTo>
                  <a:lnTo>
                    <a:pt x="72903" y="4898"/>
                  </a:lnTo>
                  <a:lnTo>
                    <a:pt x="62380" y="11762"/>
                  </a:lnTo>
                  <a:lnTo>
                    <a:pt x="53066" y="22226"/>
                  </a:lnTo>
                  <a:lnTo>
                    <a:pt x="51595" y="23529"/>
                  </a:lnTo>
                  <a:lnTo>
                    <a:pt x="51595" y="4817"/>
                  </a:lnTo>
                  <a:lnTo>
                    <a:pt x="0" y="4817"/>
                  </a:lnTo>
                  <a:lnTo>
                    <a:pt x="0" y="366245"/>
                  </a:lnTo>
                  <a:lnTo>
                    <a:pt x="51595" y="366245"/>
                  </a:lnTo>
                  <a:lnTo>
                    <a:pt x="51595" y="74839"/>
                  </a:lnTo>
                  <a:lnTo>
                    <a:pt x="53372" y="59821"/>
                  </a:lnTo>
                  <a:lnTo>
                    <a:pt x="59627" y="48120"/>
                  </a:lnTo>
                  <a:lnTo>
                    <a:pt x="71746" y="41728"/>
                  </a:lnTo>
                  <a:lnTo>
                    <a:pt x="78530" y="41104"/>
                  </a:lnTo>
                  <a:lnTo>
                    <a:pt x="93656" y="45704"/>
                  </a:lnTo>
                  <a:lnTo>
                    <a:pt x="100252" y="56802"/>
                  </a:lnTo>
                  <a:lnTo>
                    <a:pt x="101811" y="70344"/>
                  </a:lnTo>
                  <a:lnTo>
                    <a:pt x="101775" y="150249"/>
                  </a:lnTo>
                  <a:lnTo>
                    <a:pt x="153371" y="15024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20">
              <a:extLst>
                <a:ext uri="{FF2B5EF4-FFF2-40B4-BE49-F238E27FC236}">
                  <a16:creationId xmlns:a16="http://schemas.microsoft.com/office/drawing/2014/main" id="{AE95A2C1-E2D4-562E-E3D0-A9535C3037A3}"/>
                </a:ext>
              </a:extLst>
            </p:cNvPr>
            <p:cNvSpPr/>
            <p:nvPr/>
          </p:nvSpPr>
          <p:spPr>
            <a:xfrm>
              <a:off x="9970040" y="770432"/>
              <a:ext cx="101470" cy="136375"/>
            </a:xfrm>
            <a:custGeom>
              <a:avLst/>
              <a:gdLst/>
              <a:ahLst/>
              <a:cxnLst/>
              <a:rect l="l" t="t" r="r" b="b"/>
              <a:pathLst>
                <a:path w="115375" h="155063">
                  <a:moveTo>
                    <a:pt x="1142" y="64909"/>
                  </a:moveTo>
                  <a:lnTo>
                    <a:pt x="0" y="79089"/>
                  </a:lnTo>
                  <a:lnTo>
                    <a:pt x="1403" y="93844"/>
                  </a:lnTo>
                  <a:lnTo>
                    <a:pt x="5434" y="107453"/>
                  </a:lnTo>
                  <a:lnTo>
                    <a:pt x="11823" y="119729"/>
                  </a:lnTo>
                  <a:lnTo>
                    <a:pt x="20300" y="130485"/>
                  </a:lnTo>
                  <a:lnTo>
                    <a:pt x="30597" y="139532"/>
                  </a:lnTo>
                  <a:lnTo>
                    <a:pt x="42443" y="146684"/>
                  </a:lnTo>
                  <a:lnTo>
                    <a:pt x="55569" y="151753"/>
                  </a:lnTo>
                  <a:lnTo>
                    <a:pt x="69706" y="154550"/>
                  </a:lnTo>
                  <a:lnTo>
                    <a:pt x="79091" y="155063"/>
                  </a:lnTo>
                  <a:lnTo>
                    <a:pt x="91818" y="154148"/>
                  </a:lnTo>
                  <a:lnTo>
                    <a:pt x="104276" y="151314"/>
                  </a:lnTo>
                  <a:lnTo>
                    <a:pt x="115375" y="146841"/>
                  </a:lnTo>
                  <a:lnTo>
                    <a:pt x="115375" y="103183"/>
                  </a:lnTo>
                  <a:lnTo>
                    <a:pt x="104407" y="110056"/>
                  </a:lnTo>
                  <a:lnTo>
                    <a:pt x="91799" y="113036"/>
                  </a:lnTo>
                  <a:lnTo>
                    <a:pt x="74969" y="110489"/>
                  </a:lnTo>
                  <a:lnTo>
                    <a:pt x="63506" y="103158"/>
                  </a:lnTo>
                  <a:lnTo>
                    <a:pt x="56009" y="91908"/>
                  </a:lnTo>
                  <a:lnTo>
                    <a:pt x="53294" y="77532"/>
                  </a:lnTo>
                  <a:lnTo>
                    <a:pt x="53294" y="77389"/>
                  </a:lnTo>
                  <a:lnTo>
                    <a:pt x="56113" y="63186"/>
                  </a:lnTo>
                  <a:lnTo>
                    <a:pt x="63834" y="51864"/>
                  </a:lnTo>
                  <a:lnTo>
                    <a:pt x="75348" y="44448"/>
                  </a:lnTo>
                  <a:lnTo>
                    <a:pt x="88728" y="41954"/>
                  </a:lnTo>
                  <a:lnTo>
                    <a:pt x="101420" y="44350"/>
                  </a:lnTo>
                  <a:lnTo>
                    <a:pt x="112802" y="50337"/>
                  </a:lnTo>
                  <a:lnTo>
                    <a:pt x="115375" y="52161"/>
                  </a:lnTo>
                  <a:lnTo>
                    <a:pt x="115375" y="8503"/>
                  </a:lnTo>
                  <a:lnTo>
                    <a:pt x="103697" y="3458"/>
                  </a:lnTo>
                  <a:lnTo>
                    <a:pt x="91166" y="645"/>
                  </a:lnTo>
                  <a:lnTo>
                    <a:pt x="81360" y="0"/>
                  </a:lnTo>
                  <a:lnTo>
                    <a:pt x="66443" y="1189"/>
                  </a:lnTo>
                  <a:lnTo>
                    <a:pt x="52489" y="4657"/>
                  </a:lnTo>
                  <a:lnTo>
                    <a:pt x="39716" y="10254"/>
                  </a:lnTo>
                  <a:lnTo>
                    <a:pt x="28339" y="17829"/>
                  </a:lnTo>
                  <a:lnTo>
                    <a:pt x="18576" y="27232"/>
                  </a:lnTo>
                  <a:lnTo>
                    <a:pt x="10644" y="38313"/>
                  </a:lnTo>
                  <a:lnTo>
                    <a:pt x="4761" y="50922"/>
                  </a:lnTo>
                  <a:lnTo>
                    <a:pt x="1142" y="6490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1">
              <a:extLst>
                <a:ext uri="{FF2B5EF4-FFF2-40B4-BE49-F238E27FC236}">
                  <a16:creationId xmlns:a16="http://schemas.microsoft.com/office/drawing/2014/main" id="{BCA3A1B2-ED41-25CE-3232-B41BD7EB7100}"/>
                </a:ext>
              </a:extLst>
            </p:cNvPr>
            <p:cNvSpPr/>
            <p:nvPr/>
          </p:nvSpPr>
          <p:spPr>
            <a:xfrm>
              <a:off x="10090215" y="770432"/>
              <a:ext cx="84101" cy="136375"/>
            </a:xfrm>
            <a:custGeom>
              <a:avLst/>
              <a:gdLst/>
              <a:ahLst/>
              <a:cxnLst/>
              <a:rect l="l" t="t" r="r" b="b"/>
              <a:pathLst>
                <a:path w="95626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6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6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8" y="86177"/>
                  </a:lnTo>
                  <a:lnTo>
                    <a:pt x="160168" y="80792"/>
                  </a:lnTo>
                  <a:lnTo>
                    <a:pt x="159082" y="64843"/>
                  </a:lnTo>
                  <a:lnTo>
                    <a:pt x="155867" y="50387"/>
                  </a:lnTo>
                  <a:lnTo>
                    <a:pt x="150591" y="37531"/>
                  </a:lnTo>
                  <a:lnTo>
                    <a:pt x="143320" y="26383"/>
                  </a:lnTo>
                  <a:lnTo>
                    <a:pt x="134121" y="17048"/>
                  </a:lnTo>
                  <a:lnTo>
                    <a:pt x="123061" y="9636"/>
                  </a:lnTo>
                  <a:lnTo>
                    <a:pt x="110207" y="4253"/>
                  </a:lnTo>
                  <a:lnTo>
                    <a:pt x="95626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4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2">
              <a:extLst>
                <a:ext uri="{FF2B5EF4-FFF2-40B4-BE49-F238E27FC236}">
                  <a16:creationId xmlns:a16="http://schemas.microsoft.com/office/drawing/2014/main" id="{59FAE415-FB5E-2C3C-D077-075D5C704215}"/>
                </a:ext>
              </a:extLst>
            </p:cNvPr>
            <p:cNvSpPr/>
            <p:nvPr/>
          </p:nvSpPr>
          <p:spPr>
            <a:xfrm>
              <a:off x="9046867" y="894437"/>
              <a:ext cx="196958" cy="200450"/>
            </a:xfrm>
            <a:custGeom>
              <a:avLst/>
              <a:gdLst/>
              <a:ahLst/>
              <a:cxnLst/>
              <a:rect l="l" t="t" r="r" b="b"/>
              <a:pathLst>
                <a:path w="223949" h="227919">
                  <a:moveTo>
                    <a:pt x="76248" y="165926"/>
                  </a:moveTo>
                  <a:lnTo>
                    <a:pt x="68076" y="154885"/>
                  </a:lnTo>
                  <a:lnTo>
                    <a:pt x="62248" y="142097"/>
                  </a:lnTo>
                  <a:lnTo>
                    <a:pt x="58818" y="128192"/>
                  </a:lnTo>
                  <a:lnTo>
                    <a:pt x="57830" y="115376"/>
                  </a:lnTo>
                  <a:lnTo>
                    <a:pt x="59029" y="101136"/>
                  </a:lnTo>
                  <a:lnTo>
                    <a:pt x="62608" y="87292"/>
                  </a:lnTo>
                  <a:lnTo>
                    <a:pt x="68541" y="74528"/>
                  </a:lnTo>
                  <a:lnTo>
                    <a:pt x="76801" y="63527"/>
                  </a:lnTo>
                  <a:lnTo>
                    <a:pt x="87364" y="54973"/>
                  </a:lnTo>
                  <a:lnTo>
                    <a:pt x="100202" y="49549"/>
                  </a:lnTo>
                  <a:lnTo>
                    <a:pt x="113393" y="47909"/>
                  </a:lnTo>
                  <a:lnTo>
                    <a:pt x="127322" y="49835"/>
                  </a:lnTo>
                  <a:lnTo>
                    <a:pt x="139271" y="55319"/>
                  </a:lnTo>
                  <a:lnTo>
                    <a:pt x="149091" y="63916"/>
                  </a:lnTo>
                  <a:lnTo>
                    <a:pt x="156635" y="75185"/>
                  </a:lnTo>
                  <a:lnTo>
                    <a:pt x="159599" y="81925"/>
                  </a:lnTo>
                  <a:lnTo>
                    <a:pt x="212328" y="59814"/>
                  </a:lnTo>
                  <a:lnTo>
                    <a:pt x="205560" y="47146"/>
                  </a:lnTo>
                  <a:lnTo>
                    <a:pt x="197668" y="35989"/>
                  </a:lnTo>
                  <a:lnTo>
                    <a:pt x="188698" y="26341"/>
                  </a:lnTo>
                  <a:lnTo>
                    <a:pt x="178700" y="18199"/>
                  </a:lnTo>
                  <a:lnTo>
                    <a:pt x="167719" y="11561"/>
                  </a:lnTo>
                  <a:lnTo>
                    <a:pt x="155806" y="6425"/>
                  </a:lnTo>
                  <a:lnTo>
                    <a:pt x="143006" y="2788"/>
                  </a:lnTo>
                  <a:lnTo>
                    <a:pt x="129367" y="648"/>
                  </a:lnTo>
                  <a:lnTo>
                    <a:pt x="115945" y="0"/>
                  </a:lnTo>
                  <a:lnTo>
                    <a:pt x="100288" y="817"/>
                  </a:lnTo>
                  <a:lnTo>
                    <a:pt x="85493" y="3227"/>
                  </a:lnTo>
                  <a:lnTo>
                    <a:pt x="71631" y="7170"/>
                  </a:lnTo>
                  <a:lnTo>
                    <a:pt x="58775" y="12582"/>
                  </a:lnTo>
                  <a:lnTo>
                    <a:pt x="46994" y="19404"/>
                  </a:lnTo>
                  <a:lnTo>
                    <a:pt x="36360" y="27572"/>
                  </a:lnTo>
                  <a:lnTo>
                    <a:pt x="26945" y="37027"/>
                  </a:lnTo>
                  <a:lnTo>
                    <a:pt x="18818" y="47705"/>
                  </a:lnTo>
                  <a:lnTo>
                    <a:pt x="12052" y="59546"/>
                  </a:lnTo>
                  <a:lnTo>
                    <a:pt x="6718" y="72489"/>
                  </a:lnTo>
                  <a:lnTo>
                    <a:pt x="2886" y="86470"/>
                  </a:lnTo>
                  <a:lnTo>
                    <a:pt x="628" y="101430"/>
                  </a:lnTo>
                  <a:lnTo>
                    <a:pt x="0" y="115092"/>
                  </a:lnTo>
                  <a:lnTo>
                    <a:pt x="867" y="130637"/>
                  </a:lnTo>
                  <a:lnTo>
                    <a:pt x="3415" y="145300"/>
                  </a:lnTo>
                  <a:lnTo>
                    <a:pt x="7567" y="159008"/>
                  </a:lnTo>
                  <a:lnTo>
                    <a:pt x="13243" y="171690"/>
                  </a:lnTo>
                  <a:lnTo>
                    <a:pt x="20365" y="183274"/>
                  </a:lnTo>
                  <a:lnTo>
                    <a:pt x="28854" y="193688"/>
                  </a:lnTo>
                  <a:lnTo>
                    <a:pt x="38633" y="202860"/>
                  </a:lnTo>
                  <a:lnTo>
                    <a:pt x="49621" y="210719"/>
                  </a:lnTo>
                  <a:lnTo>
                    <a:pt x="61741" y="217193"/>
                  </a:lnTo>
                  <a:lnTo>
                    <a:pt x="74913" y="222209"/>
                  </a:lnTo>
                  <a:lnTo>
                    <a:pt x="89061" y="225697"/>
                  </a:lnTo>
                  <a:lnTo>
                    <a:pt x="104104" y="227584"/>
                  </a:lnTo>
                  <a:lnTo>
                    <a:pt x="113958" y="227919"/>
                  </a:lnTo>
                  <a:lnTo>
                    <a:pt x="127666" y="227263"/>
                  </a:lnTo>
                  <a:lnTo>
                    <a:pt x="140861" y="225264"/>
                  </a:lnTo>
                  <a:lnTo>
                    <a:pt x="153459" y="221872"/>
                  </a:lnTo>
                  <a:lnTo>
                    <a:pt x="165379" y="217039"/>
                  </a:lnTo>
                  <a:lnTo>
                    <a:pt x="176537" y="210717"/>
                  </a:lnTo>
                  <a:lnTo>
                    <a:pt x="186853" y="202857"/>
                  </a:lnTo>
                  <a:lnTo>
                    <a:pt x="196242" y="193410"/>
                  </a:lnTo>
                  <a:lnTo>
                    <a:pt x="202123" y="185962"/>
                  </a:lnTo>
                  <a:lnTo>
                    <a:pt x="209400" y="174312"/>
                  </a:lnTo>
                  <a:lnTo>
                    <a:pt x="214829" y="162579"/>
                  </a:lnTo>
                  <a:lnTo>
                    <a:pt x="218687" y="150677"/>
                  </a:lnTo>
                  <a:lnTo>
                    <a:pt x="221254" y="138523"/>
                  </a:lnTo>
                  <a:lnTo>
                    <a:pt x="222806" y="126034"/>
                  </a:lnTo>
                  <a:lnTo>
                    <a:pt x="223622" y="113125"/>
                  </a:lnTo>
                  <a:lnTo>
                    <a:pt x="223949" y="101488"/>
                  </a:lnTo>
                  <a:lnTo>
                    <a:pt x="113677" y="101488"/>
                  </a:lnTo>
                  <a:lnTo>
                    <a:pt x="113677" y="145141"/>
                  </a:lnTo>
                  <a:lnTo>
                    <a:pt x="159034" y="145141"/>
                  </a:lnTo>
                  <a:lnTo>
                    <a:pt x="155348" y="159546"/>
                  </a:lnTo>
                  <a:lnTo>
                    <a:pt x="147697" y="170449"/>
                  </a:lnTo>
                  <a:lnTo>
                    <a:pt x="136737" y="177831"/>
                  </a:lnTo>
                  <a:lnTo>
                    <a:pt x="123121" y="181677"/>
                  </a:lnTo>
                  <a:lnTo>
                    <a:pt x="114242" y="182279"/>
                  </a:lnTo>
                  <a:lnTo>
                    <a:pt x="99388" y="180252"/>
                  </a:lnTo>
                  <a:lnTo>
                    <a:pt x="86704" y="174591"/>
                  </a:lnTo>
                  <a:lnTo>
                    <a:pt x="76248" y="165926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23">
              <a:extLst>
                <a:ext uri="{FF2B5EF4-FFF2-40B4-BE49-F238E27FC236}">
                  <a16:creationId xmlns:a16="http://schemas.microsoft.com/office/drawing/2014/main" id="{8FA9647E-59F1-1C17-E266-1FFC0D8850C1}"/>
                </a:ext>
              </a:extLst>
            </p:cNvPr>
            <p:cNvSpPr/>
            <p:nvPr/>
          </p:nvSpPr>
          <p:spPr>
            <a:xfrm>
              <a:off x="9331100" y="956518"/>
              <a:ext cx="90222" cy="136375"/>
            </a:xfrm>
            <a:custGeom>
              <a:avLst/>
              <a:gdLst/>
              <a:ahLst/>
              <a:cxnLst/>
              <a:rect l="l" t="t" r="r" b="b"/>
              <a:pathLst>
                <a:path w="102586" h="155063">
                  <a:moveTo>
                    <a:pt x="87595" y="110271"/>
                  </a:moveTo>
                  <a:lnTo>
                    <a:pt x="72444" y="107302"/>
                  </a:lnTo>
                  <a:lnTo>
                    <a:pt x="84518" y="155022"/>
                  </a:lnTo>
                  <a:lnTo>
                    <a:pt x="87595" y="155063"/>
                  </a:lnTo>
                  <a:lnTo>
                    <a:pt x="102586" y="154077"/>
                  </a:lnTo>
                  <a:lnTo>
                    <a:pt x="98087" y="108941"/>
                  </a:lnTo>
                  <a:lnTo>
                    <a:pt x="87595" y="110271"/>
                  </a:lnTo>
                  <a:close/>
                </a:path>
                <a:path w="102586" h="155063">
                  <a:moveTo>
                    <a:pt x="45023" y="8691"/>
                  </a:moveTo>
                  <a:lnTo>
                    <a:pt x="32919" y="15318"/>
                  </a:lnTo>
                  <a:lnTo>
                    <a:pt x="22303" y="23727"/>
                  </a:lnTo>
                  <a:lnTo>
                    <a:pt x="13443" y="33868"/>
                  </a:lnTo>
                  <a:lnTo>
                    <a:pt x="6606" y="45691"/>
                  </a:lnTo>
                  <a:lnTo>
                    <a:pt x="2058" y="59146"/>
                  </a:lnTo>
                  <a:lnTo>
                    <a:pt x="68" y="74184"/>
                  </a:lnTo>
                  <a:lnTo>
                    <a:pt x="0" y="77673"/>
                  </a:lnTo>
                  <a:lnTo>
                    <a:pt x="1409" y="93062"/>
                  </a:lnTo>
                  <a:lnTo>
                    <a:pt x="5456" y="106860"/>
                  </a:lnTo>
                  <a:lnTo>
                    <a:pt x="11865" y="119020"/>
                  </a:lnTo>
                  <a:lnTo>
                    <a:pt x="20360" y="129497"/>
                  </a:lnTo>
                  <a:lnTo>
                    <a:pt x="30667" y="138244"/>
                  </a:lnTo>
                  <a:lnTo>
                    <a:pt x="42512" y="145216"/>
                  </a:lnTo>
                  <a:lnTo>
                    <a:pt x="55618" y="150367"/>
                  </a:lnTo>
                  <a:lnTo>
                    <a:pt x="69712" y="153651"/>
                  </a:lnTo>
                  <a:lnTo>
                    <a:pt x="84518" y="155022"/>
                  </a:lnTo>
                  <a:lnTo>
                    <a:pt x="72444" y="107302"/>
                  </a:lnTo>
                  <a:lnTo>
                    <a:pt x="61641" y="99204"/>
                  </a:lnTo>
                  <a:lnTo>
                    <a:pt x="55602" y="87188"/>
                  </a:lnTo>
                  <a:lnTo>
                    <a:pt x="54428" y="77673"/>
                  </a:lnTo>
                  <a:lnTo>
                    <a:pt x="57063" y="63978"/>
                  </a:lnTo>
                  <a:lnTo>
                    <a:pt x="64696" y="53011"/>
                  </a:lnTo>
                  <a:lnTo>
                    <a:pt x="76915" y="46242"/>
                  </a:lnTo>
                  <a:lnTo>
                    <a:pt x="87595" y="44787"/>
                  </a:lnTo>
                  <a:lnTo>
                    <a:pt x="102689" y="47875"/>
                  </a:lnTo>
                  <a:lnTo>
                    <a:pt x="113475" y="56158"/>
                  </a:lnTo>
                  <a:lnTo>
                    <a:pt x="119541" y="68166"/>
                  </a:lnTo>
                  <a:lnTo>
                    <a:pt x="120761" y="77673"/>
                  </a:lnTo>
                  <a:lnTo>
                    <a:pt x="118103" y="91615"/>
                  </a:lnTo>
                  <a:lnTo>
                    <a:pt x="110407" y="102442"/>
                  </a:lnTo>
                  <a:lnTo>
                    <a:pt x="98087" y="108941"/>
                  </a:lnTo>
                  <a:lnTo>
                    <a:pt x="102586" y="154077"/>
                  </a:lnTo>
                  <a:lnTo>
                    <a:pt x="116887" y="151157"/>
                  </a:lnTo>
                  <a:lnTo>
                    <a:pt x="130230" y="146352"/>
                  </a:lnTo>
                  <a:lnTo>
                    <a:pt x="142345" y="139717"/>
                  </a:lnTo>
                  <a:lnTo>
                    <a:pt x="152966" y="131304"/>
                  </a:lnTo>
                  <a:lnTo>
                    <a:pt x="161823" y="121164"/>
                  </a:lnTo>
                  <a:lnTo>
                    <a:pt x="168648" y="109351"/>
                  </a:lnTo>
                  <a:lnTo>
                    <a:pt x="173174" y="95917"/>
                  </a:lnTo>
                  <a:lnTo>
                    <a:pt x="175130" y="80913"/>
                  </a:lnTo>
                  <a:lnTo>
                    <a:pt x="175190" y="77673"/>
                  </a:lnTo>
                  <a:lnTo>
                    <a:pt x="173793" y="62296"/>
                  </a:lnTo>
                  <a:lnTo>
                    <a:pt x="169781" y="48491"/>
                  </a:lnTo>
                  <a:lnTo>
                    <a:pt x="163421" y="36308"/>
                  </a:lnTo>
                  <a:lnTo>
                    <a:pt x="154981" y="25795"/>
                  </a:lnTo>
                  <a:lnTo>
                    <a:pt x="144726" y="17004"/>
                  </a:lnTo>
                  <a:lnTo>
                    <a:pt x="132924" y="9983"/>
                  </a:lnTo>
                  <a:lnTo>
                    <a:pt x="119842" y="4784"/>
                  </a:lnTo>
                  <a:lnTo>
                    <a:pt x="105748" y="1455"/>
                  </a:lnTo>
                  <a:lnTo>
                    <a:pt x="90908" y="47"/>
                  </a:lnTo>
                  <a:lnTo>
                    <a:pt x="87595" y="0"/>
                  </a:lnTo>
                  <a:lnTo>
                    <a:pt x="72628" y="982"/>
                  </a:lnTo>
                  <a:lnTo>
                    <a:pt x="58349" y="3896"/>
                  </a:lnTo>
                  <a:lnTo>
                    <a:pt x="45023" y="869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24">
              <a:extLst>
                <a:ext uri="{FF2B5EF4-FFF2-40B4-BE49-F238E27FC236}">
                  <a16:creationId xmlns:a16="http://schemas.microsoft.com/office/drawing/2014/main" id="{80EDC8CB-F92F-C6D5-9B9D-FB176270CE65}"/>
                </a:ext>
              </a:extLst>
            </p:cNvPr>
            <p:cNvSpPr/>
            <p:nvPr/>
          </p:nvSpPr>
          <p:spPr>
            <a:xfrm>
              <a:off x="9496643" y="881720"/>
              <a:ext cx="149089" cy="211172"/>
            </a:xfrm>
            <a:custGeom>
              <a:avLst/>
              <a:gdLst/>
              <a:ahLst/>
              <a:cxnLst/>
              <a:rect l="l" t="t" r="r" b="b"/>
              <a:pathLst>
                <a:path w="169520" h="240110">
                  <a:moveTo>
                    <a:pt x="51595" y="235289"/>
                  </a:moveTo>
                  <a:lnTo>
                    <a:pt x="51595" y="219132"/>
                  </a:lnTo>
                  <a:lnTo>
                    <a:pt x="52160" y="219132"/>
                  </a:lnTo>
                  <a:lnTo>
                    <a:pt x="61003" y="228850"/>
                  </a:lnTo>
                  <a:lnTo>
                    <a:pt x="57106" y="184250"/>
                  </a:lnTo>
                  <a:lnTo>
                    <a:pt x="51067" y="172234"/>
                  </a:lnTo>
                  <a:lnTo>
                    <a:pt x="49893" y="162720"/>
                  </a:lnTo>
                  <a:lnTo>
                    <a:pt x="52528" y="149025"/>
                  </a:lnTo>
                  <a:lnTo>
                    <a:pt x="60161" y="138057"/>
                  </a:lnTo>
                  <a:lnTo>
                    <a:pt x="72380" y="131288"/>
                  </a:lnTo>
                  <a:lnTo>
                    <a:pt x="83059" y="129834"/>
                  </a:lnTo>
                  <a:lnTo>
                    <a:pt x="98153" y="132922"/>
                  </a:lnTo>
                  <a:lnTo>
                    <a:pt x="108939" y="141205"/>
                  </a:lnTo>
                  <a:lnTo>
                    <a:pt x="115006" y="153212"/>
                  </a:lnTo>
                  <a:lnTo>
                    <a:pt x="116670" y="87783"/>
                  </a:lnTo>
                  <a:lnTo>
                    <a:pt x="102287" y="85252"/>
                  </a:lnTo>
                  <a:lnTo>
                    <a:pt x="96667" y="85046"/>
                  </a:lnTo>
                  <a:lnTo>
                    <a:pt x="83643" y="86313"/>
                  </a:lnTo>
                  <a:lnTo>
                    <a:pt x="71104" y="90131"/>
                  </a:lnTo>
                  <a:lnTo>
                    <a:pt x="59766" y="96533"/>
                  </a:lnTo>
                  <a:lnTo>
                    <a:pt x="51595" y="104039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235289"/>
                  </a:lnTo>
                  <a:lnTo>
                    <a:pt x="51595" y="235289"/>
                  </a:lnTo>
                  <a:close/>
                </a:path>
                <a:path w="169520" h="240110">
                  <a:moveTo>
                    <a:pt x="115006" y="153212"/>
                  </a:moveTo>
                  <a:lnTo>
                    <a:pt x="116226" y="162720"/>
                  </a:lnTo>
                  <a:lnTo>
                    <a:pt x="113568" y="176661"/>
                  </a:lnTo>
                  <a:lnTo>
                    <a:pt x="105872" y="187488"/>
                  </a:lnTo>
                  <a:lnTo>
                    <a:pt x="93552" y="193988"/>
                  </a:lnTo>
                  <a:lnTo>
                    <a:pt x="83059" y="195318"/>
                  </a:lnTo>
                  <a:lnTo>
                    <a:pt x="67908" y="192349"/>
                  </a:lnTo>
                  <a:lnTo>
                    <a:pt x="57106" y="184250"/>
                  </a:lnTo>
                  <a:lnTo>
                    <a:pt x="61003" y="228850"/>
                  </a:lnTo>
                  <a:lnTo>
                    <a:pt x="72266" y="235479"/>
                  </a:lnTo>
                  <a:lnTo>
                    <a:pt x="85012" y="239170"/>
                  </a:lnTo>
                  <a:lnTo>
                    <a:pt x="96098" y="240110"/>
                  </a:lnTo>
                  <a:lnTo>
                    <a:pt x="110966" y="238646"/>
                  </a:lnTo>
                  <a:lnTo>
                    <a:pt x="124538" y="234454"/>
                  </a:lnTo>
                  <a:lnTo>
                    <a:pt x="136644" y="227829"/>
                  </a:lnTo>
                  <a:lnTo>
                    <a:pt x="147116" y="219068"/>
                  </a:lnTo>
                  <a:lnTo>
                    <a:pt x="155787" y="208470"/>
                  </a:lnTo>
                  <a:lnTo>
                    <a:pt x="162487" y="196329"/>
                  </a:lnTo>
                  <a:lnTo>
                    <a:pt x="167048" y="182942"/>
                  </a:lnTo>
                  <a:lnTo>
                    <a:pt x="169302" y="168608"/>
                  </a:lnTo>
                  <a:lnTo>
                    <a:pt x="169520" y="162435"/>
                  </a:lnTo>
                  <a:lnTo>
                    <a:pt x="168273" y="147802"/>
                  </a:lnTo>
                  <a:lnTo>
                    <a:pt x="164645" y="133985"/>
                  </a:lnTo>
                  <a:lnTo>
                    <a:pt x="158803" y="121287"/>
                  </a:lnTo>
                  <a:lnTo>
                    <a:pt x="150917" y="110013"/>
                  </a:lnTo>
                  <a:lnTo>
                    <a:pt x="141153" y="100468"/>
                  </a:lnTo>
                  <a:lnTo>
                    <a:pt x="129682" y="92956"/>
                  </a:lnTo>
                  <a:lnTo>
                    <a:pt x="116670" y="87783"/>
                  </a:lnTo>
                  <a:lnTo>
                    <a:pt x="115006" y="153212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25">
              <a:extLst>
                <a:ext uri="{FF2B5EF4-FFF2-40B4-BE49-F238E27FC236}">
                  <a16:creationId xmlns:a16="http://schemas.microsoft.com/office/drawing/2014/main" id="{6B302218-69E7-EA2A-2A45-042FF63E00DC}"/>
                </a:ext>
              </a:extLst>
            </p:cNvPr>
            <p:cNvSpPr/>
            <p:nvPr/>
          </p:nvSpPr>
          <p:spPr>
            <a:xfrm>
              <a:off x="9658957" y="956518"/>
              <a:ext cx="104137" cy="136375"/>
            </a:xfrm>
            <a:custGeom>
              <a:avLst/>
              <a:gdLst/>
              <a:ahLst/>
              <a:cxnLst/>
              <a:rect l="l" t="t" r="r" b="b"/>
              <a:pathLst>
                <a:path w="118408" h="155063">
                  <a:moveTo>
                    <a:pt x="53294" y="77673"/>
                  </a:moveTo>
                  <a:lnTo>
                    <a:pt x="55929" y="63978"/>
                  </a:lnTo>
                  <a:lnTo>
                    <a:pt x="63561" y="53011"/>
                  </a:lnTo>
                  <a:lnTo>
                    <a:pt x="75781" y="46242"/>
                  </a:lnTo>
                  <a:lnTo>
                    <a:pt x="86461" y="44787"/>
                  </a:lnTo>
                  <a:lnTo>
                    <a:pt x="101555" y="47875"/>
                  </a:lnTo>
                  <a:lnTo>
                    <a:pt x="112341" y="56158"/>
                  </a:lnTo>
                  <a:lnTo>
                    <a:pt x="118408" y="68165"/>
                  </a:lnTo>
                  <a:lnTo>
                    <a:pt x="117929" y="4817"/>
                  </a:lnTo>
                  <a:lnTo>
                    <a:pt x="117929" y="18992"/>
                  </a:lnTo>
                  <a:lnTo>
                    <a:pt x="108295" y="10369"/>
                  </a:lnTo>
                  <a:lnTo>
                    <a:pt x="96713" y="4354"/>
                  </a:lnTo>
                  <a:lnTo>
                    <a:pt x="83988" y="917"/>
                  </a:lnTo>
                  <a:lnTo>
                    <a:pt x="72853" y="0"/>
                  </a:lnTo>
                  <a:lnTo>
                    <a:pt x="58006" y="1479"/>
                  </a:lnTo>
                  <a:lnTo>
                    <a:pt x="44468" y="5712"/>
                  </a:lnTo>
                  <a:lnTo>
                    <a:pt x="53294" y="77673"/>
                  </a:lnTo>
                  <a:close/>
                </a:path>
                <a:path w="118408" h="155063">
                  <a:moveTo>
                    <a:pt x="172" y="71914"/>
                  </a:moveTo>
                  <a:lnTo>
                    <a:pt x="0" y="77388"/>
                  </a:lnTo>
                  <a:lnTo>
                    <a:pt x="1255" y="91951"/>
                  </a:lnTo>
                  <a:lnTo>
                    <a:pt x="4903" y="105729"/>
                  </a:lnTo>
                  <a:lnTo>
                    <a:pt x="10766" y="118416"/>
                  </a:lnTo>
                  <a:lnTo>
                    <a:pt x="18669" y="129706"/>
                  </a:lnTo>
                  <a:lnTo>
                    <a:pt x="28433" y="139296"/>
                  </a:lnTo>
                  <a:lnTo>
                    <a:pt x="39882" y="146879"/>
                  </a:lnTo>
                  <a:lnTo>
                    <a:pt x="52839" y="152149"/>
                  </a:lnTo>
                  <a:lnTo>
                    <a:pt x="67127" y="154802"/>
                  </a:lnTo>
                  <a:lnTo>
                    <a:pt x="73422" y="155063"/>
                  </a:lnTo>
                  <a:lnTo>
                    <a:pt x="86733" y="153707"/>
                  </a:lnTo>
                  <a:lnTo>
                    <a:pt x="99365" y="149538"/>
                  </a:lnTo>
                  <a:lnTo>
                    <a:pt x="110293" y="142406"/>
                  </a:lnTo>
                  <a:lnTo>
                    <a:pt x="117360" y="134085"/>
                  </a:lnTo>
                  <a:lnTo>
                    <a:pt x="117929" y="134085"/>
                  </a:lnTo>
                  <a:lnTo>
                    <a:pt x="117929" y="150242"/>
                  </a:lnTo>
                  <a:lnTo>
                    <a:pt x="169520" y="150242"/>
                  </a:lnTo>
                  <a:lnTo>
                    <a:pt x="169520" y="4817"/>
                  </a:lnTo>
                  <a:lnTo>
                    <a:pt x="117929" y="4817"/>
                  </a:lnTo>
                  <a:lnTo>
                    <a:pt x="118408" y="68165"/>
                  </a:lnTo>
                  <a:lnTo>
                    <a:pt x="119628" y="77673"/>
                  </a:lnTo>
                  <a:lnTo>
                    <a:pt x="116970" y="91614"/>
                  </a:lnTo>
                  <a:lnTo>
                    <a:pt x="109273" y="102441"/>
                  </a:lnTo>
                  <a:lnTo>
                    <a:pt x="96954" y="108941"/>
                  </a:lnTo>
                  <a:lnTo>
                    <a:pt x="86461" y="110271"/>
                  </a:lnTo>
                  <a:lnTo>
                    <a:pt x="71310" y="107302"/>
                  </a:lnTo>
                  <a:lnTo>
                    <a:pt x="60507" y="99204"/>
                  </a:lnTo>
                  <a:lnTo>
                    <a:pt x="54468" y="87188"/>
                  </a:lnTo>
                  <a:lnTo>
                    <a:pt x="53294" y="77673"/>
                  </a:lnTo>
                  <a:lnTo>
                    <a:pt x="44468" y="5712"/>
                  </a:lnTo>
                  <a:lnTo>
                    <a:pt x="32409" y="12397"/>
                  </a:lnTo>
                  <a:lnTo>
                    <a:pt x="21996" y="21227"/>
                  </a:lnTo>
                  <a:lnTo>
                    <a:pt x="13397" y="31898"/>
                  </a:lnTo>
                  <a:lnTo>
                    <a:pt x="6781" y="44106"/>
                  </a:lnTo>
                  <a:lnTo>
                    <a:pt x="2317" y="57546"/>
                  </a:lnTo>
                  <a:lnTo>
                    <a:pt x="172" y="71914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26">
              <a:extLst>
                <a:ext uri="{FF2B5EF4-FFF2-40B4-BE49-F238E27FC236}">
                  <a16:creationId xmlns:a16="http://schemas.microsoft.com/office/drawing/2014/main" id="{298DC59C-28D0-9A78-06FF-89D8F13DA778}"/>
                </a:ext>
              </a:extLst>
            </p:cNvPr>
            <p:cNvSpPr/>
            <p:nvPr/>
          </p:nvSpPr>
          <p:spPr>
            <a:xfrm>
              <a:off x="9044283" y="1128587"/>
              <a:ext cx="37629" cy="51348"/>
            </a:xfrm>
            <a:custGeom>
              <a:avLst/>
              <a:gdLst/>
              <a:ahLst/>
              <a:cxnLst/>
              <a:rect l="l" t="t" r="r" b="b"/>
              <a:pathLst>
                <a:path w="42786" h="58385">
                  <a:moveTo>
                    <a:pt x="0" y="58385"/>
                  </a:moveTo>
                  <a:lnTo>
                    <a:pt x="42786" y="58385"/>
                  </a:lnTo>
                  <a:lnTo>
                    <a:pt x="42786" y="47376"/>
                  </a:lnTo>
                  <a:lnTo>
                    <a:pt x="13511" y="47376"/>
                  </a:lnTo>
                  <a:lnTo>
                    <a:pt x="13511" y="0"/>
                  </a:lnTo>
                  <a:lnTo>
                    <a:pt x="0" y="0"/>
                  </a:lnTo>
                  <a:lnTo>
                    <a:pt x="0" y="5838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27">
              <a:extLst>
                <a:ext uri="{FF2B5EF4-FFF2-40B4-BE49-F238E27FC236}">
                  <a16:creationId xmlns:a16="http://schemas.microsoft.com/office/drawing/2014/main" id="{65919970-1723-09FD-E623-2748DFFF1D4C}"/>
                </a:ext>
              </a:extLst>
            </p:cNvPr>
            <p:cNvSpPr/>
            <p:nvPr/>
          </p:nvSpPr>
          <p:spPr>
            <a:xfrm>
              <a:off x="9086385" y="1122207"/>
              <a:ext cx="12835" cy="57727"/>
            </a:xfrm>
            <a:custGeom>
              <a:avLst/>
              <a:gdLst/>
              <a:ahLst/>
              <a:cxnLst/>
              <a:rect l="l" t="t" r="r" b="b"/>
              <a:pathLst>
                <a:path w="14594" h="65638">
                  <a:moveTo>
                    <a:pt x="1584" y="20768"/>
                  </a:moveTo>
                  <a:lnTo>
                    <a:pt x="1584" y="65638"/>
                  </a:lnTo>
                  <a:lnTo>
                    <a:pt x="14594" y="65638"/>
                  </a:lnTo>
                  <a:lnTo>
                    <a:pt x="14594" y="20768"/>
                  </a:lnTo>
                  <a:lnTo>
                    <a:pt x="1584" y="20768"/>
                  </a:lnTo>
                  <a:close/>
                </a:path>
                <a:path w="14594" h="65638">
                  <a:moveTo>
                    <a:pt x="16178" y="7005"/>
                  </a:moveTo>
                  <a:lnTo>
                    <a:pt x="16178" y="3002"/>
                  </a:lnTo>
                  <a:lnTo>
                    <a:pt x="12928" y="0"/>
                  </a:lnTo>
                  <a:lnTo>
                    <a:pt x="3251" y="0"/>
                  </a:lnTo>
                  <a:lnTo>
                    <a:pt x="0" y="3167"/>
                  </a:lnTo>
                  <a:lnTo>
                    <a:pt x="0" y="11343"/>
                  </a:lnTo>
                  <a:lnTo>
                    <a:pt x="3251" y="14511"/>
                  </a:lnTo>
                  <a:lnTo>
                    <a:pt x="12928" y="14511"/>
                  </a:lnTo>
                  <a:lnTo>
                    <a:pt x="16178" y="11343"/>
                  </a:lnTo>
                  <a:lnTo>
                    <a:pt x="16178" y="70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28">
              <a:extLst>
                <a:ext uri="{FF2B5EF4-FFF2-40B4-BE49-F238E27FC236}">
                  <a16:creationId xmlns:a16="http://schemas.microsoft.com/office/drawing/2014/main" id="{65135CA9-2FE2-5FE9-FDB7-8803761F2BB2}"/>
                </a:ext>
              </a:extLst>
            </p:cNvPr>
            <p:cNvSpPr/>
            <p:nvPr/>
          </p:nvSpPr>
          <p:spPr>
            <a:xfrm>
              <a:off x="9103994" y="1140473"/>
              <a:ext cx="45038" cy="39462"/>
            </a:xfrm>
            <a:custGeom>
              <a:avLst/>
              <a:gdLst/>
              <a:ahLst/>
              <a:cxnLst/>
              <a:rect l="l" t="t" r="r" b="b"/>
              <a:pathLst>
                <a:path w="51210" h="44870">
                  <a:moveTo>
                    <a:pt x="51210" y="0"/>
                  </a:moveTo>
                  <a:lnTo>
                    <a:pt x="38699" y="0"/>
                  </a:lnTo>
                  <a:lnTo>
                    <a:pt x="25854" y="30524"/>
                  </a:lnTo>
                  <a:lnTo>
                    <a:pt x="13427" y="0"/>
                  </a:lnTo>
                  <a:lnTo>
                    <a:pt x="0" y="0"/>
                  </a:lnTo>
                  <a:lnTo>
                    <a:pt x="18849" y="44870"/>
                  </a:lnTo>
                  <a:lnTo>
                    <a:pt x="32277" y="44870"/>
                  </a:lnTo>
                  <a:lnTo>
                    <a:pt x="51210" y="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bject 29">
              <a:extLst>
                <a:ext uri="{FF2B5EF4-FFF2-40B4-BE49-F238E27FC236}">
                  <a16:creationId xmlns:a16="http://schemas.microsoft.com/office/drawing/2014/main" id="{B3DEF9FB-0CAD-526E-0F6E-6D4967EE17CE}"/>
                </a:ext>
              </a:extLst>
            </p:cNvPr>
            <p:cNvSpPr/>
            <p:nvPr/>
          </p:nvSpPr>
          <p:spPr>
            <a:xfrm>
              <a:off x="9149690" y="1139883"/>
              <a:ext cx="41593" cy="40637"/>
            </a:xfrm>
            <a:custGeom>
              <a:avLst/>
              <a:gdLst/>
              <a:ahLst/>
              <a:cxnLst/>
              <a:rect l="l" t="t" r="r" b="b"/>
              <a:pathLst>
                <a:path w="47293" h="46206">
                  <a:moveTo>
                    <a:pt x="44122" y="38952"/>
                  </a:moveTo>
                  <a:lnTo>
                    <a:pt x="37199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2" y="35780"/>
                  </a:lnTo>
                  <a:lnTo>
                    <a:pt x="14345" y="32360"/>
                  </a:lnTo>
                  <a:lnTo>
                    <a:pt x="13097" y="26774"/>
                  </a:lnTo>
                  <a:lnTo>
                    <a:pt x="12928" y="19184"/>
                  </a:lnTo>
                  <a:lnTo>
                    <a:pt x="13845" y="13428"/>
                  </a:lnTo>
                  <a:lnTo>
                    <a:pt x="10150" y="3900"/>
                  </a:lnTo>
                  <a:lnTo>
                    <a:pt x="1632" y="14282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7" y="46206"/>
                  </a:lnTo>
                  <a:lnTo>
                    <a:pt x="33696" y="46206"/>
                  </a:lnTo>
                  <a:lnTo>
                    <a:pt x="39952" y="43704"/>
                  </a:lnTo>
                  <a:lnTo>
                    <a:pt x="44122" y="38952"/>
                  </a:lnTo>
                  <a:close/>
                </a:path>
                <a:path w="47293" h="46206">
                  <a:moveTo>
                    <a:pt x="24023" y="9842"/>
                  </a:moveTo>
                  <a:lnTo>
                    <a:pt x="29862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8" y="19184"/>
                  </a:lnTo>
                  <a:lnTo>
                    <a:pt x="13097" y="26774"/>
                  </a:lnTo>
                  <a:lnTo>
                    <a:pt x="47042" y="26774"/>
                  </a:lnTo>
                  <a:lnTo>
                    <a:pt x="47293" y="23271"/>
                  </a:lnTo>
                  <a:lnTo>
                    <a:pt x="43173" y="9269"/>
                  </a:lnTo>
                  <a:lnTo>
                    <a:pt x="32454" y="1358"/>
                  </a:lnTo>
                  <a:lnTo>
                    <a:pt x="23940" y="0"/>
                  </a:lnTo>
                  <a:lnTo>
                    <a:pt x="10150" y="3900"/>
                  </a:lnTo>
                  <a:lnTo>
                    <a:pt x="13845" y="13428"/>
                  </a:lnTo>
                  <a:lnTo>
                    <a:pt x="18101" y="9842"/>
                  </a:lnTo>
                  <a:lnTo>
                    <a:pt x="24023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bject 30">
              <a:extLst>
                <a:ext uri="{FF2B5EF4-FFF2-40B4-BE49-F238E27FC236}">
                  <a16:creationId xmlns:a16="http://schemas.microsoft.com/office/drawing/2014/main" id="{CA5C8E28-F0D1-3FE4-CD9C-7480C210DCED}"/>
                </a:ext>
              </a:extLst>
            </p:cNvPr>
            <p:cNvSpPr/>
            <p:nvPr/>
          </p:nvSpPr>
          <p:spPr>
            <a:xfrm>
              <a:off x="9213364" y="1128587"/>
              <a:ext cx="51712" cy="51348"/>
            </a:xfrm>
            <a:custGeom>
              <a:avLst/>
              <a:gdLst/>
              <a:ahLst/>
              <a:cxnLst/>
              <a:rect l="l" t="t" r="r" b="b"/>
              <a:pathLst>
                <a:path w="58798" h="58385">
                  <a:moveTo>
                    <a:pt x="22600" y="37533"/>
                  </a:moveTo>
                  <a:lnTo>
                    <a:pt x="22600" y="58385"/>
                  </a:lnTo>
                  <a:lnTo>
                    <a:pt x="36111" y="58385"/>
                  </a:lnTo>
                  <a:lnTo>
                    <a:pt x="36111" y="37699"/>
                  </a:lnTo>
                  <a:lnTo>
                    <a:pt x="58798" y="0"/>
                  </a:lnTo>
                  <a:lnTo>
                    <a:pt x="45535" y="0"/>
                  </a:lnTo>
                  <a:lnTo>
                    <a:pt x="29941" y="25942"/>
                  </a:lnTo>
                  <a:lnTo>
                    <a:pt x="14345" y="0"/>
                  </a:lnTo>
                  <a:lnTo>
                    <a:pt x="0" y="0"/>
                  </a:lnTo>
                  <a:lnTo>
                    <a:pt x="22600" y="3753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bject 31">
              <a:extLst>
                <a:ext uri="{FF2B5EF4-FFF2-40B4-BE49-F238E27FC236}">
                  <a16:creationId xmlns:a16="http://schemas.microsoft.com/office/drawing/2014/main" id="{CBA591FF-C04A-A741-3659-DD752CF83365}"/>
                </a:ext>
              </a:extLst>
            </p:cNvPr>
            <p:cNvSpPr/>
            <p:nvPr/>
          </p:nvSpPr>
          <p:spPr>
            <a:xfrm>
              <a:off x="9261920" y="1139883"/>
              <a:ext cx="43354" cy="40637"/>
            </a:xfrm>
            <a:custGeom>
              <a:avLst/>
              <a:gdLst/>
              <a:ahLst/>
              <a:cxnLst/>
              <a:rect l="l" t="t" r="r" b="b"/>
              <a:pathLst>
                <a:path w="49295" h="46206">
                  <a:moveTo>
                    <a:pt x="18183" y="10678"/>
                  </a:moveTo>
                  <a:lnTo>
                    <a:pt x="31193" y="10678"/>
                  </a:lnTo>
                  <a:lnTo>
                    <a:pt x="36114" y="15346"/>
                  </a:lnTo>
                  <a:lnTo>
                    <a:pt x="36114" y="30859"/>
                  </a:lnTo>
                  <a:lnTo>
                    <a:pt x="31193" y="35532"/>
                  </a:lnTo>
                  <a:lnTo>
                    <a:pt x="24688" y="35532"/>
                  </a:lnTo>
                  <a:lnTo>
                    <a:pt x="24688" y="46206"/>
                  </a:lnTo>
                  <a:lnTo>
                    <a:pt x="38782" y="42434"/>
                  </a:lnTo>
                  <a:lnTo>
                    <a:pt x="47492" y="32328"/>
                  </a:lnTo>
                  <a:lnTo>
                    <a:pt x="49295" y="23105"/>
                  </a:lnTo>
                  <a:lnTo>
                    <a:pt x="45244" y="9820"/>
                  </a:lnTo>
                  <a:lnTo>
                    <a:pt x="34461" y="1677"/>
                  </a:lnTo>
                  <a:lnTo>
                    <a:pt x="24688" y="0"/>
                  </a:lnTo>
                  <a:lnTo>
                    <a:pt x="10590" y="3759"/>
                  </a:lnTo>
                  <a:lnTo>
                    <a:pt x="1835" y="13834"/>
                  </a:lnTo>
                  <a:lnTo>
                    <a:pt x="0" y="23105"/>
                  </a:lnTo>
                  <a:lnTo>
                    <a:pt x="4063" y="36370"/>
                  </a:lnTo>
                  <a:lnTo>
                    <a:pt x="14857" y="44513"/>
                  </a:lnTo>
                  <a:lnTo>
                    <a:pt x="13180" y="30859"/>
                  </a:lnTo>
                  <a:lnTo>
                    <a:pt x="13180" y="15346"/>
                  </a:lnTo>
                  <a:lnTo>
                    <a:pt x="18183" y="10678"/>
                  </a:lnTo>
                  <a:close/>
                </a:path>
                <a:path w="49295" h="46206">
                  <a:moveTo>
                    <a:pt x="18183" y="35532"/>
                  </a:moveTo>
                  <a:lnTo>
                    <a:pt x="13180" y="30859"/>
                  </a:lnTo>
                  <a:lnTo>
                    <a:pt x="14857" y="44513"/>
                  </a:lnTo>
                  <a:lnTo>
                    <a:pt x="24688" y="46206"/>
                  </a:lnTo>
                  <a:lnTo>
                    <a:pt x="24688" y="35532"/>
                  </a:lnTo>
                  <a:lnTo>
                    <a:pt x="18183" y="3553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bject 32">
              <a:extLst>
                <a:ext uri="{FF2B5EF4-FFF2-40B4-BE49-F238E27FC236}">
                  <a16:creationId xmlns:a16="http://schemas.microsoft.com/office/drawing/2014/main" id="{0251CA9C-4CF9-F6B1-A6D3-D2606EE50376}"/>
                </a:ext>
              </a:extLst>
            </p:cNvPr>
            <p:cNvSpPr/>
            <p:nvPr/>
          </p:nvSpPr>
          <p:spPr>
            <a:xfrm>
              <a:off x="9312682" y="1140473"/>
              <a:ext cx="39975" cy="40047"/>
            </a:xfrm>
            <a:custGeom>
              <a:avLst/>
              <a:gdLst/>
              <a:ahLst/>
              <a:cxnLst/>
              <a:rect l="l" t="t" r="r" b="b"/>
              <a:pathLst>
                <a:path w="45453" h="45535">
                  <a:moveTo>
                    <a:pt x="13009" y="30941"/>
                  </a:moveTo>
                  <a:lnTo>
                    <a:pt x="13009" y="0"/>
                  </a:lnTo>
                  <a:lnTo>
                    <a:pt x="0" y="0"/>
                  </a:lnTo>
                  <a:lnTo>
                    <a:pt x="0" y="25354"/>
                  </a:lnTo>
                  <a:lnTo>
                    <a:pt x="4510" y="39724"/>
                  </a:lnTo>
                  <a:lnTo>
                    <a:pt x="16298" y="45388"/>
                  </a:lnTo>
                  <a:lnTo>
                    <a:pt x="19180" y="45535"/>
                  </a:lnTo>
                  <a:lnTo>
                    <a:pt x="24684" y="45535"/>
                  </a:lnTo>
                  <a:lnTo>
                    <a:pt x="29688" y="43451"/>
                  </a:lnTo>
                  <a:lnTo>
                    <a:pt x="33108" y="39531"/>
                  </a:lnTo>
                  <a:lnTo>
                    <a:pt x="33108" y="44870"/>
                  </a:lnTo>
                  <a:lnTo>
                    <a:pt x="45453" y="44870"/>
                  </a:lnTo>
                  <a:lnTo>
                    <a:pt x="45453" y="0"/>
                  </a:lnTo>
                  <a:lnTo>
                    <a:pt x="32443" y="0"/>
                  </a:lnTo>
                  <a:lnTo>
                    <a:pt x="32443" y="30440"/>
                  </a:lnTo>
                  <a:lnTo>
                    <a:pt x="28105" y="34278"/>
                  </a:lnTo>
                  <a:lnTo>
                    <a:pt x="16347" y="34278"/>
                  </a:lnTo>
                  <a:lnTo>
                    <a:pt x="13009" y="3094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bject 33">
              <a:extLst>
                <a:ext uri="{FF2B5EF4-FFF2-40B4-BE49-F238E27FC236}">
                  <a16:creationId xmlns:a16="http://schemas.microsoft.com/office/drawing/2014/main" id="{882AD674-611B-0FFB-F863-C45651E9275C}"/>
                </a:ext>
              </a:extLst>
            </p:cNvPr>
            <p:cNvSpPr/>
            <p:nvPr/>
          </p:nvSpPr>
          <p:spPr>
            <a:xfrm>
              <a:off x="9363293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6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8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bject 34">
              <a:extLst>
                <a:ext uri="{FF2B5EF4-FFF2-40B4-BE49-F238E27FC236}">
                  <a16:creationId xmlns:a16="http://schemas.microsoft.com/office/drawing/2014/main" id="{487DD14D-0435-FBD6-A3E8-4344C4293631}"/>
                </a:ext>
              </a:extLst>
            </p:cNvPr>
            <p:cNvSpPr/>
            <p:nvPr/>
          </p:nvSpPr>
          <p:spPr>
            <a:xfrm>
              <a:off x="9416473" y="1128587"/>
              <a:ext cx="51639" cy="51348"/>
            </a:xfrm>
            <a:custGeom>
              <a:avLst/>
              <a:gdLst/>
              <a:ahLst/>
              <a:cxnLst/>
              <a:rect l="l" t="t" r="r" b="b"/>
              <a:pathLst>
                <a:path w="58715" h="58385">
                  <a:moveTo>
                    <a:pt x="46713" y="5580"/>
                  </a:moveTo>
                  <a:lnTo>
                    <a:pt x="33301" y="515"/>
                  </a:lnTo>
                  <a:lnTo>
                    <a:pt x="26521" y="0"/>
                  </a:lnTo>
                  <a:lnTo>
                    <a:pt x="0" y="0"/>
                  </a:lnTo>
                  <a:lnTo>
                    <a:pt x="13511" y="11095"/>
                  </a:lnTo>
                  <a:lnTo>
                    <a:pt x="25855" y="11095"/>
                  </a:lnTo>
                  <a:lnTo>
                    <a:pt x="39418" y="15613"/>
                  </a:lnTo>
                  <a:lnTo>
                    <a:pt x="45008" y="27974"/>
                  </a:lnTo>
                  <a:lnTo>
                    <a:pt x="45039" y="29193"/>
                  </a:lnTo>
                  <a:lnTo>
                    <a:pt x="40159" y="42082"/>
                  </a:lnTo>
                  <a:lnTo>
                    <a:pt x="27124" y="47265"/>
                  </a:lnTo>
                  <a:lnTo>
                    <a:pt x="26521" y="58385"/>
                  </a:lnTo>
                  <a:lnTo>
                    <a:pt x="41551" y="55570"/>
                  </a:lnTo>
                  <a:lnTo>
                    <a:pt x="52442" y="47656"/>
                  </a:lnTo>
                  <a:lnTo>
                    <a:pt x="58131" y="35443"/>
                  </a:lnTo>
                  <a:lnTo>
                    <a:pt x="58715" y="29193"/>
                  </a:lnTo>
                  <a:lnTo>
                    <a:pt x="55538" y="15407"/>
                  </a:lnTo>
                  <a:lnTo>
                    <a:pt x="46713" y="5580"/>
                  </a:lnTo>
                  <a:close/>
                </a:path>
                <a:path w="58715" h="58385">
                  <a:moveTo>
                    <a:pt x="13511" y="47293"/>
                  </a:moveTo>
                  <a:lnTo>
                    <a:pt x="13511" y="11095"/>
                  </a:lnTo>
                  <a:lnTo>
                    <a:pt x="0" y="0"/>
                  </a:lnTo>
                  <a:lnTo>
                    <a:pt x="0" y="58385"/>
                  </a:lnTo>
                  <a:lnTo>
                    <a:pt x="26521" y="58385"/>
                  </a:lnTo>
                  <a:lnTo>
                    <a:pt x="27124" y="47265"/>
                  </a:lnTo>
                  <a:lnTo>
                    <a:pt x="13511" y="4729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bject 35">
              <a:extLst>
                <a:ext uri="{FF2B5EF4-FFF2-40B4-BE49-F238E27FC236}">
                  <a16:creationId xmlns:a16="http://schemas.microsoft.com/office/drawing/2014/main" id="{2FC4DF8F-DCD1-92F7-8648-578B778FF527}"/>
                </a:ext>
              </a:extLst>
            </p:cNvPr>
            <p:cNvSpPr/>
            <p:nvPr/>
          </p:nvSpPr>
          <p:spPr>
            <a:xfrm>
              <a:off x="9476257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7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9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bject 36">
              <a:extLst>
                <a:ext uri="{FF2B5EF4-FFF2-40B4-BE49-F238E27FC236}">
                  <a16:creationId xmlns:a16="http://schemas.microsoft.com/office/drawing/2014/main" id="{F18C9598-C2DE-B75B-FA4A-7362E1D12BA6}"/>
                </a:ext>
              </a:extLst>
            </p:cNvPr>
            <p:cNvSpPr/>
            <p:nvPr/>
          </p:nvSpPr>
          <p:spPr>
            <a:xfrm>
              <a:off x="9504277" y="1139883"/>
              <a:ext cx="41592" cy="40637"/>
            </a:xfrm>
            <a:custGeom>
              <a:avLst/>
              <a:gdLst/>
              <a:ahLst/>
              <a:cxnLst/>
              <a:rect l="l" t="t" r="r" b="b"/>
              <a:pathLst>
                <a:path w="47292" h="46206">
                  <a:moveTo>
                    <a:pt x="44121" y="38952"/>
                  </a:moveTo>
                  <a:lnTo>
                    <a:pt x="37198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0" y="35780"/>
                  </a:lnTo>
                  <a:lnTo>
                    <a:pt x="14345" y="32360"/>
                  </a:lnTo>
                  <a:lnTo>
                    <a:pt x="13096" y="26774"/>
                  </a:lnTo>
                  <a:lnTo>
                    <a:pt x="12927" y="19184"/>
                  </a:lnTo>
                  <a:lnTo>
                    <a:pt x="13845" y="13428"/>
                  </a:lnTo>
                  <a:lnTo>
                    <a:pt x="10149" y="3900"/>
                  </a:lnTo>
                  <a:lnTo>
                    <a:pt x="1631" y="14283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5" y="46206"/>
                  </a:lnTo>
                  <a:lnTo>
                    <a:pt x="33695" y="46206"/>
                  </a:lnTo>
                  <a:lnTo>
                    <a:pt x="39952" y="43704"/>
                  </a:lnTo>
                  <a:lnTo>
                    <a:pt x="44121" y="38952"/>
                  </a:lnTo>
                  <a:close/>
                </a:path>
                <a:path w="47292" h="46206">
                  <a:moveTo>
                    <a:pt x="24022" y="9842"/>
                  </a:moveTo>
                  <a:lnTo>
                    <a:pt x="29861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7" y="19184"/>
                  </a:lnTo>
                  <a:lnTo>
                    <a:pt x="13096" y="26774"/>
                  </a:lnTo>
                  <a:lnTo>
                    <a:pt x="47040" y="26774"/>
                  </a:lnTo>
                  <a:lnTo>
                    <a:pt x="47292" y="23271"/>
                  </a:lnTo>
                  <a:lnTo>
                    <a:pt x="43172" y="9269"/>
                  </a:lnTo>
                  <a:lnTo>
                    <a:pt x="32452" y="1358"/>
                  </a:lnTo>
                  <a:lnTo>
                    <a:pt x="23939" y="0"/>
                  </a:lnTo>
                  <a:lnTo>
                    <a:pt x="10149" y="3900"/>
                  </a:lnTo>
                  <a:lnTo>
                    <a:pt x="13845" y="13428"/>
                  </a:lnTo>
                  <a:lnTo>
                    <a:pt x="18100" y="9842"/>
                  </a:lnTo>
                  <a:lnTo>
                    <a:pt x="24022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bject 37">
              <a:extLst>
                <a:ext uri="{FF2B5EF4-FFF2-40B4-BE49-F238E27FC236}">
                  <a16:creationId xmlns:a16="http://schemas.microsoft.com/office/drawing/2014/main" id="{A1BCB878-63FD-9FA7-2A12-65233375DC8E}"/>
                </a:ext>
              </a:extLst>
            </p:cNvPr>
            <p:cNvSpPr/>
            <p:nvPr/>
          </p:nvSpPr>
          <p:spPr>
            <a:xfrm>
              <a:off x="9549828" y="1139883"/>
              <a:ext cx="37483" cy="40637"/>
            </a:xfrm>
            <a:custGeom>
              <a:avLst/>
              <a:gdLst/>
              <a:ahLst/>
              <a:cxnLst/>
              <a:rect l="l" t="t" r="r" b="b"/>
              <a:pathLst>
                <a:path w="42619" h="46206">
                  <a:moveTo>
                    <a:pt x="12678" y="35280"/>
                  </a:moveTo>
                  <a:lnTo>
                    <a:pt x="12678" y="29027"/>
                  </a:lnTo>
                  <a:lnTo>
                    <a:pt x="5586" y="19184"/>
                  </a:lnTo>
                  <a:lnTo>
                    <a:pt x="0" y="24688"/>
                  </a:lnTo>
                  <a:lnTo>
                    <a:pt x="0" y="40370"/>
                  </a:lnTo>
                  <a:lnTo>
                    <a:pt x="6256" y="46206"/>
                  </a:lnTo>
                  <a:lnTo>
                    <a:pt x="16765" y="46206"/>
                  </a:lnTo>
                  <a:lnTo>
                    <a:pt x="15429" y="37451"/>
                  </a:lnTo>
                  <a:lnTo>
                    <a:pt x="12678" y="35280"/>
                  </a:lnTo>
                  <a:close/>
                </a:path>
                <a:path w="42619" h="46206">
                  <a:moveTo>
                    <a:pt x="20685" y="26774"/>
                  </a:moveTo>
                  <a:lnTo>
                    <a:pt x="29610" y="26774"/>
                  </a:lnTo>
                  <a:lnTo>
                    <a:pt x="29610" y="31360"/>
                  </a:lnTo>
                  <a:lnTo>
                    <a:pt x="28108" y="35449"/>
                  </a:lnTo>
                  <a:lnTo>
                    <a:pt x="24353" y="37451"/>
                  </a:lnTo>
                  <a:lnTo>
                    <a:pt x="15429" y="37451"/>
                  </a:lnTo>
                  <a:lnTo>
                    <a:pt x="16765" y="46206"/>
                  </a:lnTo>
                  <a:lnTo>
                    <a:pt x="23352" y="46206"/>
                  </a:lnTo>
                  <a:lnTo>
                    <a:pt x="28025" y="44039"/>
                  </a:lnTo>
                  <a:lnTo>
                    <a:pt x="30444" y="39952"/>
                  </a:lnTo>
                  <a:lnTo>
                    <a:pt x="30444" y="45540"/>
                  </a:lnTo>
                  <a:lnTo>
                    <a:pt x="42619" y="45540"/>
                  </a:lnTo>
                  <a:lnTo>
                    <a:pt x="42619" y="19933"/>
                  </a:lnTo>
                  <a:lnTo>
                    <a:pt x="38357" y="6301"/>
                  </a:lnTo>
                  <a:lnTo>
                    <a:pt x="26269" y="353"/>
                  </a:lnTo>
                  <a:lnTo>
                    <a:pt x="21019" y="0"/>
                  </a:lnTo>
                  <a:lnTo>
                    <a:pt x="13845" y="0"/>
                  </a:lnTo>
                  <a:lnTo>
                    <a:pt x="6587" y="1918"/>
                  </a:lnTo>
                  <a:lnTo>
                    <a:pt x="1670" y="5421"/>
                  </a:lnTo>
                  <a:lnTo>
                    <a:pt x="6338" y="14516"/>
                  </a:lnTo>
                  <a:lnTo>
                    <a:pt x="9593" y="11927"/>
                  </a:lnTo>
                  <a:lnTo>
                    <a:pt x="14511" y="10342"/>
                  </a:lnTo>
                  <a:lnTo>
                    <a:pt x="26272" y="10342"/>
                  </a:lnTo>
                  <a:lnTo>
                    <a:pt x="29610" y="13597"/>
                  </a:lnTo>
                  <a:lnTo>
                    <a:pt x="29610" y="19184"/>
                  </a:lnTo>
                  <a:lnTo>
                    <a:pt x="5586" y="19184"/>
                  </a:lnTo>
                  <a:lnTo>
                    <a:pt x="12678" y="29027"/>
                  </a:lnTo>
                  <a:lnTo>
                    <a:pt x="14597" y="26774"/>
                  </a:lnTo>
                  <a:lnTo>
                    <a:pt x="20685" y="2677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bject 38">
              <a:extLst>
                <a:ext uri="{FF2B5EF4-FFF2-40B4-BE49-F238E27FC236}">
                  <a16:creationId xmlns:a16="http://schemas.microsoft.com/office/drawing/2014/main" id="{C0309819-3DE3-CB2B-1210-3AC877F67467}"/>
                </a:ext>
              </a:extLst>
            </p:cNvPr>
            <p:cNvSpPr/>
            <p:nvPr/>
          </p:nvSpPr>
          <p:spPr>
            <a:xfrm>
              <a:off x="9597656" y="1139883"/>
              <a:ext cx="66678" cy="40051"/>
            </a:xfrm>
            <a:custGeom>
              <a:avLst/>
              <a:gdLst/>
              <a:ahLst/>
              <a:cxnLst/>
              <a:rect l="l" t="t" r="r" b="b"/>
              <a:pathLst>
                <a:path w="75815" h="45540">
                  <a:moveTo>
                    <a:pt x="44369" y="45540"/>
                  </a:moveTo>
                  <a:lnTo>
                    <a:pt x="44369" y="15016"/>
                  </a:lnTo>
                  <a:lnTo>
                    <a:pt x="48459" y="11261"/>
                  </a:lnTo>
                  <a:lnTo>
                    <a:pt x="59551" y="11261"/>
                  </a:lnTo>
                  <a:lnTo>
                    <a:pt x="62805" y="14598"/>
                  </a:lnTo>
                  <a:lnTo>
                    <a:pt x="62805" y="45540"/>
                  </a:lnTo>
                  <a:lnTo>
                    <a:pt x="75815" y="45540"/>
                  </a:lnTo>
                  <a:lnTo>
                    <a:pt x="75815" y="19851"/>
                  </a:lnTo>
                  <a:lnTo>
                    <a:pt x="71218" y="5405"/>
                  </a:lnTo>
                  <a:lnTo>
                    <a:pt x="59366" y="67"/>
                  </a:lnTo>
                  <a:lnTo>
                    <a:pt x="50709" y="0"/>
                  </a:lnTo>
                  <a:lnTo>
                    <a:pt x="44870" y="2754"/>
                  </a:lnTo>
                  <a:lnTo>
                    <a:pt x="41285" y="7340"/>
                  </a:lnTo>
                  <a:lnTo>
                    <a:pt x="38116" y="2419"/>
                  </a:lnTo>
                  <a:lnTo>
                    <a:pt x="32777" y="0"/>
                  </a:lnTo>
                  <a:lnTo>
                    <a:pt x="20768" y="0"/>
                  </a:lnTo>
                  <a:lnTo>
                    <a:pt x="15764" y="2001"/>
                  </a:lnTo>
                  <a:lnTo>
                    <a:pt x="12426" y="5839"/>
                  </a:ln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016"/>
                  </a:lnTo>
                  <a:lnTo>
                    <a:pt x="17099" y="11261"/>
                  </a:lnTo>
                  <a:lnTo>
                    <a:pt x="28274" y="11261"/>
                  </a:lnTo>
                  <a:lnTo>
                    <a:pt x="31358" y="14598"/>
                  </a:lnTo>
                  <a:lnTo>
                    <a:pt x="31358" y="45540"/>
                  </a:lnTo>
                  <a:lnTo>
                    <a:pt x="44369" y="4554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object 39">
              <a:extLst>
                <a:ext uri="{FF2B5EF4-FFF2-40B4-BE49-F238E27FC236}">
                  <a16:creationId xmlns:a16="http://schemas.microsoft.com/office/drawing/2014/main" id="{BDE3F7AA-0F2F-4AA1-99E4-35EFE0D6FEB2}"/>
                </a:ext>
              </a:extLst>
            </p:cNvPr>
            <p:cNvSpPr/>
            <p:nvPr/>
          </p:nvSpPr>
          <p:spPr>
            <a:xfrm>
              <a:off x="10223202" y="740848"/>
              <a:ext cx="18617" cy="21364"/>
            </a:xfrm>
            <a:custGeom>
              <a:avLst/>
              <a:gdLst/>
              <a:ahLst/>
              <a:cxnLst/>
              <a:rect l="l" t="t" r="r" b="b"/>
              <a:pathLst>
                <a:path w="21168" h="24292">
                  <a:moveTo>
                    <a:pt x="7772" y="24292"/>
                  </a:moveTo>
                  <a:lnTo>
                    <a:pt x="13395" y="24292"/>
                  </a:lnTo>
                  <a:lnTo>
                    <a:pt x="13395" y="4578"/>
                  </a:lnTo>
                  <a:lnTo>
                    <a:pt x="21168" y="4578"/>
                  </a:lnTo>
                  <a:lnTo>
                    <a:pt x="21168" y="0"/>
                  </a:lnTo>
                  <a:lnTo>
                    <a:pt x="0" y="0"/>
                  </a:lnTo>
                  <a:lnTo>
                    <a:pt x="0" y="4578"/>
                  </a:lnTo>
                  <a:lnTo>
                    <a:pt x="7772" y="4578"/>
                  </a:lnTo>
                  <a:lnTo>
                    <a:pt x="7772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bject 40">
              <a:extLst>
                <a:ext uri="{FF2B5EF4-FFF2-40B4-BE49-F238E27FC236}">
                  <a16:creationId xmlns:a16="http://schemas.microsoft.com/office/drawing/2014/main" id="{9D929DBD-689D-CA3F-7747-2385B02458A0}"/>
                </a:ext>
              </a:extLst>
            </p:cNvPr>
            <p:cNvSpPr/>
            <p:nvPr/>
          </p:nvSpPr>
          <p:spPr>
            <a:xfrm>
              <a:off x="10244475" y="740848"/>
              <a:ext cx="24075" cy="21364"/>
            </a:xfrm>
            <a:custGeom>
              <a:avLst/>
              <a:gdLst/>
              <a:ahLst/>
              <a:cxnLst/>
              <a:rect l="l" t="t" r="r" b="b"/>
              <a:pathLst>
                <a:path w="27374" h="24292">
                  <a:moveTo>
                    <a:pt x="5274" y="24292"/>
                  </a:moveTo>
                  <a:lnTo>
                    <a:pt x="5274" y="10029"/>
                  </a:lnTo>
                  <a:lnTo>
                    <a:pt x="12383" y="21725"/>
                  </a:lnTo>
                  <a:lnTo>
                    <a:pt x="14918" y="21725"/>
                  </a:lnTo>
                  <a:lnTo>
                    <a:pt x="22061" y="9715"/>
                  </a:lnTo>
                  <a:lnTo>
                    <a:pt x="22096" y="24292"/>
                  </a:lnTo>
                  <a:lnTo>
                    <a:pt x="27374" y="24292"/>
                  </a:lnTo>
                  <a:lnTo>
                    <a:pt x="27306" y="0"/>
                  </a:lnTo>
                  <a:lnTo>
                    <a:pt x="22683" y="0"/>
                  </a:lnTo>
                  <a:lnTo>
                    <a:pt x="13737" y="15093"/>
                  </a:lnTo>
                  <a:lnTo>
                    <a:pt x="4650" y="0"/>
                  </a:lnTo>
                  <a:lnTo>
                    <a:pt x="0" y="0"/>
                  </a:lnTo>
                  <a:lnTo>
                    <a:pt x="0" y="24292"/>
                  </a:lnTo>
                  <a:lnTo>
                    <a:pt x="5274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7382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2866" y="192881"/>
            <a:ext cx="7212083" cy="1216819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0000500000000000000" pitchFamily="50" charset="0"/>
              </a:rPr>
              <a:t>Ranks</a:t>
            </a:r>
            <a:endParaRPr lang="en-US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924676" y="192880"/>
            <a:ext cx="4579866" cy="1216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0000500000000000000" pitchFamily="50" charset="0"/>
              </a:rPr>
              <a:t>Global Pool Bonus</a:t>
            </a:r>
            <a:endParaRPr lang="en-US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425934" y="1885950"/>
            <a:ext cx="1455045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50" charset="0"/>
              </a:rPr>
              <a:t>15,000,000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250FF9-28E5-460A-4214-9ACAC529A08C}"/>
              </a:ext>
            </a:extLst>
          </p:cNvPr>
          <p:cNvGrpSpPr/>
          <p:nvPr/>
        </p:nvGrpSpPr>
        <p:grpSpPr>
          <a:xfrm>
            <a:off x="9976513" y="6010262"/>
            <a:ext cx="2138577" cy="514348"/>
            <a:chOff x="8122055" y="645671"/>
            <a:chExt cx="2146495" cy="534849"/>
          </a:xfrm>
        </p:grpSpPr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E77C7A38-6D32-AA92-F25E-04CD53D09B88}"/>
                </a:ext>
              </a:extLst>
            </p:cNvPr>
            <p:cNvSpPr/>
            <p:nvPr/>
          </p:nvSpPr>
          <p:spPr>
            <a:xfrm>
              <a:off x="8122055" y="816968"/>
              <a:ext cx="816491" cy="220715"/>
            </a:xfrm>
            <a:custGeom>
              <a:avLst/>
              <a:gdLst/>
              <a:ahLst/>
              <a:cxnLst/>
              <a:rect l="l" t="t" r="r" b="b"/>
              <a:pathLst>
                <a:path w="928381" h="250961">
                  <a:moveTo>
                    <a:pt x="928381" y="0"/>
                  </a:moveTo>
                  <a:lnTo>
                    <a:pt x="928048" y="3862"/>
                  </a:lnTo>
                  <a:lnTo>
                    <a:pt x="928089" y="4725"/>
                  </a:lnTo>
                  <a:lnTo>
                    <a:pt x="928381" y="0"/>
                  </a:lnTo>
                  <a:close/>
                </a:path>
                <a:path w="928381" h="250961">
                  <a:moveTo>
                    <a:pt x="51741" y="59780"/>
                  </a:moveTo>
                  <a:lnTo>
                    <a:pt x="54885" y="62082"/>
                  </a:lnTo>
                  <a:lnTo>
                    <a:pt x="67926" y="70015"/>
                  </a:lnTo>
                  <a:lnTo>
                    <a:pt x="79155" y="75281"/>
                  </a:lnTo>
                  <a:lnTo>
                    <a:pt x="89291" y="78357"/>
                  </a:lnTo>
                  <a:lnTo>
                    <a:pt x="99056" y="79720"/>
                  </a:lnTo>
                  <a:lnTo>
                    <a:pt x="109169" y="79846"/>
                  </a:lnTo>
                  <a:lnTo>
                    <a:pt x="120351" y="79213"/>
                  </a:lnTo>
                  <a:lnTo>
                    <a:pt x="133321" y="78298"/>
                  </a:lnTo>
                  <a:lnTo>
                    <a:pt x="148801" y="77575"/>
                  </a:lnTo>
                  <a:lnTo>
                    <a:pt x="153075" y="77482"/>
                  </a:lnTo>
                  <a:lnTo>
                    <a:pt x="163177" y="77691"/>
                  </a:lnTo>
                  <a:lnTo>
                    <a:pt x="171437" y="78702"/>
                  </a:lnTo>
                  <a:lnTo>
                    <a:pt x="178073" y="80556"/>
                  </a:lnTo>
                  <a:lnTo>
                    <a:pt x="183299" y="83297"/>
                  </a:lnTo>
                  <a:lnTo>
                    <a:pt x="187331" y="86964"/>
                  </a:lnTo>
                  <a:lnTo>
                    <a:pt x="190385" y="91601"/>
                  </a:lnTo>
                  <a:lnTo>
                    <a:pt x="192676" y="97247"/>
                  </a:lnTo>
                  <a:lnTo>
                    <a:pt x="194421" y="103946"/>
                  </a:lnTo>
                  <a:lnTo>
                    <a:pt x="195834" y="111739"/>
                  </a:lnTo>
                  <a:lnTo>
                    <a:pt x="197132" y="120668"/>
                  </a:lnTo>
                  <a:lnTo>
                    <a:pt x="198530" y="130774"/>
                  </a:lnTo>
                  <a:lnTo>
                    <a:pt x="200244" y="142098"/>
                  </a:lnTo>
                  <a:lnTo>
                    <a:pt x="205482" y="168571"/>
                  </a:lnTo>
                  <a:lnTo>
                    <a:pt x="214572" y="200419"/>
                  </a:lnTo>
                  <a:lnTo>
                    <a:pt x="227832" y="234784"/>
                  </a:lnTo>
                  <a:lnTo>
                    <a:pt x="247193" y="272977"/>
                  </a:lnTo>
                  <a:lnTo>
                    <a:pt x="270143" y="307512"/>
                  </a:lnTo>
                  <a:lnTo>
                    <a:pt x="296315" y="338371"/>
                  </a:lnTo>
                  <a:lnTo>
                    <a:pt x="325342" y="365531"/>
                  </a:lnTo>
                  <a:lnTo>
                    <a:pt x="356856" y="388971"/>
                  </a:lnTo>
                  <a:lnTo>
                    <a:pt x="390489" y="408672"/>
                  </a:lnTo>
                  <a:lnTo>
                    <a:pt x="425872" y="424611"/>
                  </a:lnTo>
                  <a:lnTo>
                    <a:pt x="462639" y="436768"/>
                  </a:lnTo>
                  <a:lnTo>
                    <a:pt x="500422" y="445121"/>
                  </a:lnTo>
                  <a:lnTo>
                    <a:pt x="538852" y="449651"/>
                  </a:lnTo>
                  <a:lnTo>
                    <a:pt x="577562" y="450335"/>
                  </a:lnTo>
                  <a:lnTo>
                    <a:pt x="616184" y="447153"/>
                  </a:lnTo>
                  <a:lnTo>
                    <a:pt x="654351" y="440083"/>
                  </a:lnTo>
                  <a:lnTo>
                    <a:pt x="691694" y="429106"/>
                  </a:lnTo>
                  <a:lnTo>
                    <a:pt x="727846" y="414200"/>
                  </a:lnTo>
                  <a:lnTo>
                    <a:pt x="762439" y="395343"/>
                  </a:lnTo>
                  <a:lnTo>
                    <a:pt x="795104" y="372515"/>
                  </a:lnTo>
                  <a:lnTo>
                    <a:pt x="825476" y="345696"/>
                  </a:lnTo>
                  <a:lnTo>
                    <a:pt x="853184" y="314863"/>
                  </a:lnTo>
                  <a:lnTo>
                    <a:pt x="877863" y="279996"/>
                  </a:lnTo>
                  <a:lnTo>
                    <a:pt x="890297" y="258742"/>
                  </a:lnTo>
                  <a:lnTo>
                    <a:pt x="909736" y="217665"/>
                  </a:lnTo>
                  <a:lnTo>
                    <a:pt x="922837" y="178833"/>
                  </a:lnTo>
                  <a:lnTo>
                    <a:pt x="930683" y="142651"/>
                  </a:lnTo>
                  <a:lnTo>
                    <a:pt x="934357" y="109523"/>
                  </a:lnTo>
                  <a:lnTo>
                    <a:pt x="934968" y="94230"/>
                  </a:lnTo>
                  <a:lnTo>
                    <a:pt x="934942" y="79853"/>
                  </a:lnTo>
                  <a:lnTo>
                    <a:pt x="933521" y="54048"/>
                  </a:lnTo>
                  <a:lnTo>
                    <a:pt x="929996" y="23470"/>
                  </a:lnTo>
                  <a:lnTo>
                    <a:pt x="928991" y="15647"/>
                  </a:lnTo>
                  <a:lnTo>
                    <a:pt x="928297" y="9095"/>
                  </a:lnTo>
                  <a:lnTo>
                    <a:pt x="928089" y="4725"/>
                  </a:lnTo>
                  <a:lnTo>
                    <a:pt x="927431" y="15380"/>
                  </a:lnTo>
                  <a:lnTo>
                    <a:pt x="926711" y="29749"/>
                  </a:lnTo>
                  <a:lnTo>
                    <a:pt x="926136" y="43236"/>
                  </a:lnTo>
                  <a:lnTo>
                    <a:pt x="925621" y="55973"/>
                  </a:lnTo>
                  <a:lnTo>
                    <a:pt x="925083" y="68091"/>
                  </a:lnTo>
                  <a:lnTo>
                    <a:pt x="922485" y="102040"/>
                  </a:lnTo>
                  <a:lnTo>
                    <a:pt x="916645" y="135136"/>
                  </a:lnTo>
                  <a:lnTo>
                    <a:pt x="909828" y="158472"/>
                  </a:lnTo>
                  <a:lnTo>
                    <a:pt x="899885" y="184050"/>
                  </a:lnTo>
                  <a:lnTo>
                    <a:pt x="882879" y="218625"/>
                  </a:lnTo>
                  <a:lnTo>
                    <a:pt x="868651" y="242174"/>
                  </a:lnTo>
                  <a:lnTo>
                    <a:pt x="852930" y="264357"/>
                  </a:lnTo>
                  <a:lnTo>
                    <a:pt x="835807" y="285120"/>
                  </a:lnTo>
                  <a:lnTo>
                    <a:pt x="817374" y="304413"/>
                  </a:lnTo>
                  <a:lnTo>
                    <a:pt x="797722" y="322181"/>
                  </a:lnTo>
                  <a:lnTo>
                    <a:pt x="776941" y="338373"/>
                  </a:lnTo>
                  <a:lnTo>
                    <a:pt x="755122" y="352936"/>
                  </a:lnTo>
                  <a:lnTo>
                    <a:pt x="732358" y="365819"/>
                  </a:lnTo>
                  <a:lnTo>
                    <a:pt x="708737" y="376967"/>
                  </a:lnTo>
                  <a:lnTo>
                    <a:pt x="684352" y="386330"/>
                  </a:lnTo>
                  <a:lnTo>
                    <a:pt x="659293" y="393854"/>
                  </a:lnTo>
                  <a:lnTo>
                    <a:pt x="633652" y="399487"/>
                  </a:lnTo>
                  <a:lnTo>
                    <a:pt x="607519" y="403177"/>
                  </a:lnTo>
                  <a:lnTo>
                    <a:pt x="580986" y="404871"/>
                  </a:lnTo>
                  <a:lnTo>
                    <a:pt x="554142" y="404516"/>
                  </a:lnTo>
                  <a:lnTo>
                    <a:pt x="527080" y="402061"/>
                  </a:lnTo>
                  <a:lnTo>
                    <a:pt x="499890" y="397453"/>
                  </a:lnTo>
                  <a:lnTo>
                    <a:pt x="472664" y="390639"/>
                  </a:lnTo>
                  <a:lnTo>
                    <a:pt x="445491" y="381567"/>
                  </a:lnTo>
                  <a:lnTo>
                    <a:pt x="416208" y="368758"/>
                  </a:lnTo>
                  <a:lnTo>
                    <a:pt x="387978" y="352855"/>
                  </a:lnTo>
                  <a:lnTo>
                    <a:pt x="361077" y="334045"/>
                  </a:lnTo>
                  <a:lnTo>
                    <a:pt x="335779" y="312515"/>
                  </a:lnTo>
                  <a:lnTo>
                    <a:pt x="312359" y="288452"/>
                  </a:lnTo>
                  <a:lnTo>
                    <a:pt x="291093" y="262041"/>
                  </a:lnTo>
                  <a:lnTo>
                    <a:pt x="272255" y="233470"/>
                  </a:lnTo>
                  <a:lnTo>
                    <a:pt x="256120" y="202925"/>
                  </a:lnTo>
                  <a:lnTo>
                    <a:pt x="242963" y="170592"/>
                  </a:lnTo>
                  <a:lnTo>
                    <a:pt x="233060" y="136659"/>
                  </a:lnTo>
                  <a:lnTo>
                    <a:pt x="227394" y="108413"/>
                  </a:lnTo>
                  <a:lnTo>
                    <a:pt x="224301" y="82435"/>
                  </a:lnTo>
                  <a:lnTo>
                    <a:pt x="223690" y="58144"/>
                  </a:lnTo>
                  <a:lnTo>
                    <a:pt x="224287" y="46450"/>
                  </a:lnTo>
                  <a:lnTo>
                    <a:pt x="229554" y="12302"/>
                  </a:lnTo>
                  <a:lnTo>
                    <a:pt x="235848" y="-10407"/>
                  </a:lnTo>
                  <a:lnTo>
                    <a:pt x="244264" y="-33752"/>
                  </a:lnTo>
                  <a:lnTo>
                    <a:pt x="258551" y="-66176"/>
                  </a:lnTo>
                  <a:lnTo>
                    <a:pt x="271658" y="-89375"/>
                  </a:lnTo>
                  <a:lnTo>
                    <a:pt x="287263" y="-112186"/>
                  </a:lnTo>
                  <a:lnTo>
                    <a:pt x="304754" y="-133524"/>
                  </a:lnTo>
                  <a:lnTo>
                    <a:pt x="323514" y="-152304"/>
                  </a:lnTo>
                  <a:lnTo>
                    <a:pt x="342930" y="-167442"/>
                  </a:lnTo>
                  <a:lnTo>
                    <a:pt x="360899" y="-177242"/>
                  </a:lnTo>
                  <a:lnTo>
                    <a:pt x="350429" y="-166330"/>
                  </a:lnTo>
                  <a:lnTo>
                    <a:pt x="341470" y="-157368"/>
                  </a:lnTo>
                  <a:lnTo>
                    <a:pt x="333690" y="-149749"/>
                  </a:lnTo>
                  <a:lnTo>
                    <a:pt x="326759" y="-142868"/>
                  </a:lnTo>
                  <a:lnTo>
                    <a:pt x="320342" y="-136118"/>
                  </a:lnTo>
                  <a:lnTo>
                    <a:pt x="314108" y="-128893"/>
                  </a:lnTo>
                  <a:lnTo>
                    <a:pt x="307724" y="-120587"/>
                  </a:lnTo>
                  <a:lnTo>
                    <a:pt x="300859" y="-110594"/>
                  </a:lnTo>
                  <a:lnTo>
                    <a:pt x="293180" y="-98308"/>
                  </a:lnTo>
                  <a:lnTo>
                    <a:pt x="284355" y="-83122"/>
                  </a:lnTo>
                  <a:lnTo>
                    <a:pt x="277510" y="-70511"/>
                  </a:lnTo>
                  <a:lnTo>
                    <a:pt x="272150" y="-59741"/>
                  </a:lnTo>
                  <a:lnTo>
                    <a:pt x="266891" y="-48378"/>
                  </a:lnTo>
                  <a:lnTo>
                    <a:pt x="261787" y="-36536"/>
                  </a:lnTo>
                  <a:lnTo>
                    <a:pt x="256888" y="-24329"/>
                  </a:lnTo>
                  <a:lnTo>
                    <a:pt x="252247" y="-11870"/>
                  </a:lnTo>
                  <a:lnTo>
                    <a:pt x="247913" y="725"/>
                  </a:lnTo>
                  <a:lnTo>
                    <a:pt x="243939" y="13344"/>
                  </a:lnTo>
                  <a:lnTo>
                    <a:pt x="240377" y="25873"/>
                  </a:lnTo>
                  <a:lnTo>
                    <a:pt x="237277" y="38198"/>
                  </a:lnTo>
                  <a:lnTo>
                    <a:pt x="235774" y="44913"/>
                  </a:lnTo>
                  <a:lnTo>
                    <a:pt x="249291" y="45052"/>
                  </a:lnTo>
                  <a:lnTo>
                    <a:pt x="262609" y="44243"/>
                  </a:lnTo>
                  <a:lnTo>
                    <a:pt x="275692" y="42507"/>
                  </a:lnTo>
                  <a:lnTo>
                    <a:pt x="288503" y="39865"/>
                  </a:lnTo>
                  <a:lnTo>
                    <a:pt x="301005" y="36340"/>
                  </a:lnTo>
                  <a:lnTo>
                    <a:pt x="313163" y="31952"/>
                  </a:lnTo>
                  <a:lnTo>
                    <a:pt x="324938" y="26725"/>
                  </a:lnTo>
                  <a:lnTo>
                    <a:pt x="336295" y="20680"/>
                  </a:lnTo>
                  <a:lnTo>
                    <a:pt x="347198" y="13838"/>
                  </a:lnTo>
                  <a:lnTo>
                    <a:pt x="357608" y="6221"/>
                  </a:lnTo>
                  <a:lnTo>
                    <a:pt x="367491" y="-2148"/>
                  </a:lnTo>
                  <a:lnTo>
                    <a:pt x="376810" y="-11250"/>
                  </a:lnTo>
                  <a:lnTo>
                    <a:pt x="385527" y="-21061"/>
                  </a:lnTo>
                  <a:lnTo>
                    <a:pt x="393606" y="-31560"/>
                  </a:lnTo>
                  <a:lnTo>
                    <a:pt x="402926" y="-45874"/>
                  </a:lnTo>
                  <a:lnTo>
                    <a:pt x="408982" y="-56965"/>
                  </a:lnTo>
                  <a:lnTo>
                    <a:pt x="414103" y="-68069"/>
                  </a:lnTo>
                  <a:lnTo>
                    <a:pt x="418371" y="-79217"/>
                  </a:lnTo>
                  <a:lnTo>
                    <a:pt x="421870" y="-90437"/>
                  </a:lnTo>
                  <a:lnTo>
                    <a:pt x="424683" y="-101758"/>
                  </a:lnTo>
                  <a:lnTo>
                    <a:pt x="426894" y="-113211"/>
                  </a:lnTo>
                  <a:lnTo>
                    <a:pt x="428586" y="-124823"/>
                  </a:lnTo>
                  <a:lnTo>
                    <a:pt x="429842" y="-136624"/>
                  </a:lnTo>
                  <a:lnTo>
                    <a:pt x="430747" y="-148644"/>
                  </a:lnTo>
                  <a:lnTo>
                    <a:pt x="431383" y="-160911"/>
                  </a:lnTo>
                  <a:lnTo>
                    <a:pt x="431834" y="-173455"/>
                  </a:lnTo>
                  <a:lnTo>
                    <a:pt x="432183" y="-186305"/>
                  </a:lnTo>
                  <a:lnTo>
                    <a:pt x="432513" y="-199490"/>
                  </a:lnTo>
                  <a:lnTo>
                    <a:pt x="432908" y="-213040"/>
                  </a:lnTo>
                  <a:lnTo>
                    <a:pt x="433452" y="-226983"/>
                  </a:lnTo>
                  <a:lnTo>
                    <a:pt x="434227" y="-241348"/>
                  </a:lnTo>
                  <a:lnTo>
                    <a:pt x="434552" y="-246236"/>
                  </a:lnTo>
                  <a:lnTo>
                    <a:pt x="424689" y="-243113"/>
                  </a:lnTo>
                  <a:lnTo>
                    <a:pt x="413272" y="-239141"/>
                  </a:lnTo>
                  <a:lnTo>
                    <a:pt x="400769" y="-234527"/>
                  </a:lnTo>
                  <a:lnTo>
                    <a:pt x="387648" y="-229480"/>
                  </a:lnTo>
                  <a:lnTo>
                    <a:pt x="374375" y="-224211"/>
                  </a:lnTo>
                  <a:lnTo>
                    <a:pt x="361419" y="-218927"/>
                  </a:lnTo>
                  <a:lnTo>
                    <a:pt x="349247" y="-213838"/>
                  </a:lnTo>
                  <a:lnTo>
                    <a:pt x="338326" y="-209152"/>
                  </a:lnTo>
                  <a:lnTo>
                    <a:pt x="319630" y="-200431"/>
                  </a:lnTo>
                  <a:lnTo>
                    <a:pt x="307771" y="-193866"/>
                  </a:lnTo>
                  <a:lnTo>
                    <a:pt x="296449" y="-186682"/>
                  </a:lnTo>
                  <a:lnTo>
                    <a:pt x="285697" y="-178890"/>
                  </a:lnTo>
                  <a:lnTo>
                    <a:pt x="275546" y="-170503"/>
                  </a:lnTo>
                  <a:lnTo>
                    <a:pt x="266027" y="-161533"/>
                  </a:lnTo>
                  <a:lnTo>
                    <a:pt x="257173" y="-151990"/>
                  </a:lnTo>
                  <a:lnTo>
                    <a:pt x="249014" y="-141888"/>
                  </a:lnTo>
                  <a:lnTo>
                    <a:pt x="241582" y="-131237"/>
                  </a:lnTo>
                  <a:lnTo>
                    <a:pt x="234909" y="-120050"/>
                  </a:lnTo>
                  <a:lnTo>
                    <a:pt x="229026" y="-108339"/>
                  </a:lnTo>
                  <a:lnTo>
                    <a:pt x="223965" y="-96115"/>
                  </a:lnTo>
                  <a:lnTo>
                    <a:pt x="219757" y="-83390"/>
                  </a:lnTo>
                  <a:lnTo>
                    <a:pt x="216435" y="-70176"/>
                  </a:lnTo>
                  <a:lnTo>
                    <a:pt x="214028" y="-56485"/>
                  </a:lnTo>
                  <a:lnTo>
                    <a:pt x="213281" y="-50429"/>
                  </a:lnTo>
                  <a:lnTo>
                    <a:pt x="211600" y="-37255"/>
                  </a:lnTo>
                  <a:lnTo>
                    <a:pt x="209574" y="-24811"/>
                  </a:lnTo>
                  <a:lnTo>
                    <a:pt x="207318" y="-12872"/>
                  </a:lnTo>
                  <a:lnTo>
                    <a:pt x="204946" y="-1213"/>
                  </a:lnTo>
                  <a:lnTo>
                    <a:pt x="202572" y="10390"/>
                  </a:lnTo>
                  <a:lnTo>
                    <a:pt x="200312" y="22164"/>
                  </a:lnTo>
                  <a:lnTo>
                    <a:pt x="198279" y="34334"/>
                  </a:lnTo>
                  <a:lnTo>
                    <a:pt x="196587" y="47124"/>
                  </a:lnTo>
                  <a:lnTo>
                    <a:pt x="195352" y="60759"/>
                  </a:lnTo>
                  <a:lnTo>
                    <a:pt x="194727" y="73839"/>
                  </a:lnTo>
                  <a:lnTo>
                    <a:pt x="183989" y="67001"/>
                  </a:lnTo>
                  <a:lnTo>
                    <a:pt x="174105" y="60289"/>
                  </a:lnTo>
                  <a:lnTo>
                    <a:pt x="164388" y="53747"/>
                  </a:lnTo>
                  <a:lnTo>
                    <a:pt x="154154" y="47423"/>
                  </a:lnTo>
                  <a:lnTo>
                    <a:pt x="142717" y="41364"/>
                  </a:lnTo>
                  <a:lnTo>
                    <a:pt x="129393" y="35614"/>
                  </a:lnTo>
                  <a:lnTo>
                    <a:pt x="115303" y="31026"/>
                  </a:lnTo>
                  <a:lnTo>
                    <a:pt x="101911" y="27672"/>
                  </a:lnTo>
                  <a:lnTo>
                    <a:pt x="87634" y="24501"/>
                  </a:lnTo>
                  <a:lnTo>
                    <a:pt x="73526" y="21457"/>
                  </a:lnTo>
                  <a:lnTo>
                    <a:pt x="60642" y="18484"/>
                  </a:lnTo>
                  <a:lnTo>
                    <a:pt x="50037" y="15526"/>
                  </a:lnTo>
                  <a:lnTo>
                    <a:pt x="44750" y="13531"/>
                  </a:lnTo>
                  <a:lnTo>
                    <a:pt x="59920" y="12492"/>
                  </a:lnTo>
                  <a:lnTo>
                    <a:pt x="74012" y="12939"/>
                  </a:lnTo>
                  <a:lnTo>
                    <a:pt x="87163" y="14677"/>
                  </a:lnTo>
                  <a:lnTo>
                    <a:pt x="99508" y="17511"/>
                  </a:lnTo>
                  <a:lnTo>
                    <a:pt x="111185" y="21244"/>
                  </a:lnTo>
                  <a:lnTo>
                    <a:pt x="122330" y="25682"/>
                  </a:lnTo>
                  <a:lnTo>
                    <a:pt x="133077" y="30628"/>
                  </a:lnTo>
                  <a:lnTo>
                    <a:pt x="143564" y="35888"/>
                  </a:lnTo>
                  <a:lnTo>
                    <a:pt x="153926" y="41265"/>
                  </a:lnTo>
                  <a:lnTo>
                    <a:pt x="164300" y="46565"/>
                  </a:lnTo>
                  <a:lnTo>
                    <a:pt x="174821" y="51591"/>
                  </a:lnTo>
                  <a:lnTo>
                    <a:pt x="179387" y="53604"/>
                  </a:lnTo>
                  <a:lnTo>
                    <a:pt x="175162" y="40321"/>
                  </a:lnTo>
                  <a:lnTo>
                    <a:pt x="169593" y="27903"/>
                  </a:lnTo>
                  <a:lnTo>
                    <a:pt x="162710" y="16502"/>
                  </a:lnTo>
                  <a:lnTo>
                    <a:pt x="154544" y="6275"/>
                  </a:lnTo>
                  <a:lnTo>
                    <a:pt x="145124" y="-2625"/>
                  </a:lnTo>
                  <a:lnTo>
                    <a:pt x="134481" y="-10045"/>
                  </a:lnTo>
                  <a:lnTo>
                    <a:pt x="122644" y="-15828"/>
                  </a:lnTo>
                  <a:lnTo>
                    <a:pt x="113546" y="-18853"/>
                  </a:lnTo>
                  <a:lnTo>
                    <a:pt x="100244" y="-21455"/>
                  </a:lnTo>
                  <a:lnTo>
                    <a:pt x="87541" y="-22069"/>
                  </a:lnTo>
                  <a:lnTo>
                    <a:pt x="75335" y="-21052"/>
                  </a:lnTo>
                  <a:lnTo>
                    <a:pt x="63520" y="-18758"/>
                  </a:lnTo>
                  <a:lnTo>
                    <a:pt x="51992" y="-15544"/>
                  </a:lnTo>
                  <a:lnTo>
                    <a:pt x="40647" y="-11765"/>
                  </a:lnTo>
                  <a:lnTo>
                    <a:pt x="29381" y="-7776"/>
                  </a:lnTo>
                  <a:lnTo>
                    <a:pt x="18089" y="-3934"/>
                  </a:lnTo>
                  <a:lnTo>
                    <a:pt x="6667" y="-593"/>
                  </a:lnTo>
                  <a:lnTo>
                    <a:pt x="0" y="961"/>
                  </a:lnTo>
                  <a:lnTo>
                    <a:pt x="4515" y="9104"/>
                  </a:lnTo>
                  <a:lnTo>
                    <a:pt x="12308" y="19503"/>
                  </a:lnTo>
                  <a:lnTo>
                    <a:pt x="22152" y="30963"/>
                  </a:lnTo>
                  <a:lnTo>
                    <a:pt x="32823" y="42292"/>
                  </a:lnTo>
                  <a:lnTo>
                    <a:pt x="43094" y="52295"/>
                  </a:lnTo>
                  <a:lnTo>
                    <a:pt x="51741" y="5978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5043287A-0715-38E8-036C-29F68BB45B16}"/>
                </a:ext>
              </a:extLst>
            </p:cNvPr>
            <p:cNvSpPr/>
            <p:nvPr/>
          </p:nvSpPr>
          <p:spPr>
            <a:xfrm>
              <a:off x="8602033" y="645671"/>
              <a:ext cx="385466" cy="369765"/>
            </a:xfrm>
            <a:custGeom>
              <a:avLst/>
              <a:gdLst/>
              <a:ahLst/>
              <a:cxnLst/>
              <a:rect l="l" t="t" r="r" b="b"/>
              <a:pathLst>
                <a:path w="438289" h="420437">
                  <a:moveTo>
                    <a:pt x="323987" y="395401"/>
                  </a:moveTo>
                  <a:lnTo>
                    <a:pt x="328944" y="382287"/>
                  </a:lnTo>
                  <a:lnTo>
                    <a:pt x="332806" y="368896"/>
                  </a:lnTo>
                  <a:lnTo>
                    <a:pt x="335686" y="355320"/>
                  </a:lnTo>
                  <a:lnTo>
                    <a:pt x="337697" y="341651"/>
                  </a:lnTo>
                  <a:lnTo>
                    <a:pt x="338951" y="327980"/>
                  </a:lnTo>
                  <a:lnTo>
                    <a:pt x="339561" y="314398"/>
                  </a:lnTo>
                  <a:lnTo>
                    <a:pt x="339638" y="300997"/>
                  </a:lnTo>
                  <a:lnTo>
                    <a:pt x="339296" y="287868"/>
                  </a:lnTo>
                  <a:lnTo>
                    <a:pt x="338647" y="275103"/>
                  </a:lnTo>
                  <a:lnTo>
                    <a:pt x="337803" y="262792"/>
                  </a:lnTo>
                  <a:lnTo>
                    <a:pt x="336876" y="251028"/>
                  </a:lnTo>
                  <a:lnTo>
                    <a:pt x="335980" y="239902"/>
                  </a:lnTo>
                  <a:lnTo>
                    <a:pt x="335226" y="229504"/>
                  </a:lnTo>
                  <a:lnTo>
                    <a:pt x="334728" y="219927"/>
                  </a:lnTo>
                  <a:lnTo>
                    <a:pt x="334596" y="211262"/>
                  </a:lnTo>
                  <a:lnTo>
                    <a:pt x="334945" y="203600"/>
                  </a:lnTo>
                  <a:lnTo>
                    <a:pt x="335886" y="197033"/>
                  </a:lnTo>
                  <a:lnTo>
                    <a:pt x="336887" y="193338"/>
                  </a:lnTo>
                  <a:lnTo>
                    <a:pt x="342421" y="183119"/>
                  </a:lnTo>
                  <a:lnTo>
                    <a:pt x="350842" y="174465"/>
                  </a:lnTo>
                  <a:lnTo>
                    <a:pt x="361288" y="166878"/>
                  </a:lnTo>
                  <a:lnTo>
                    <a:pt x="372895" y="159859"/>
                  </a:lnTo>
                  <a:lnTo>
                    <a:pt x="384800" y="152908"/>
                  </a:lnTo>
                  <a:lnTo>
                    <a:pt x="396142" y="145527"/>
                  </a:lnTo>
                  <a:lnTo>
                    <a:pt x="406056" y="137216"/>
                  </a:lnTo>
                  <a:lnTo>
                    <a:pt x="410069" y="132732"/>
                  </a:lnTo>
                  <a:lnTo>
                    <a:pt x="417607" y="122112"/>
                  </a:lnTo>
                  <a:lnTo>
                    <a:pt x="423478" y="111403"/>
                  </a:lnTo>
                  <a:lnTo>
                    <a:pt x="427922" y="100479"/>
                  </a:lnTo>
                  <a:lnTo>
                    <a:pt x="431178" y="89212"/>
                  </a:lnTo>
                  <a:lnTo>
                    <a:pt x="433485" y="77475"/>
                  </a:lnTo>
                  <a:lnTo>
                    <a:pt x="435083" y="65139"/>
                  </a:lnTo>
                  <a:lnTo>
                    <a:pt x="436210" y="52077"/>
                  </a:lnTo>
                  <a:lnTo>
                    <a:pt x="437106" y="38161"/>
                  </a:lnTo>
                  <a:lnTo>
                    <a:pt x="438010" y="23263"/>
                  </a:lnTo>
                  <a:lnTo>
                    <a:pt x="438289" y="19022"/>
                  </a:lnTo>
                  <a:lnTo>
                    <a:pt x="424495" y="22522"/>
                  </a:lnTo>
                  <a:lnTo>
                    <a:pt x="411027" y="26158"/>
                  </a:lnTo>
                  <a:lnTo>
                    <a:pt x="397996" y="30054"/>
                  </a:lnTo>
                  <a:lnTo>
                    <a:pt x="385515" y="34335"/>
                  </a:lnTo>
                  <a:lnTo>
                    <a:pt x="373695" y="39125"/>
                  </a:lnTo>
                  <a:lnTo>
                    <a:pt x="362647" y="44551"/>
                  </a:lnTo>
                  <a:lnTo>
                    <a:pt x="352483" y="50737"/>
                  </a:lnTo>
                  <a:lnTo>
                    <a:pt x="343315" y="57807"/>
                  </a:lnTo>
                  <a:lnTo>
                    <a:pt x="339138" y="61715"/>
                  </a:lnTo>
                  <a:lnTo>
                    <a:pt x="332086" y="69674"/>
                  </a:lnTo>
                  <a:lnTo>
                    <a:pt x="325751" y="78749"/>
                  </a:lnTo>
                  <a:lnTo>
                    <a:pt x="320339" y="88786"/>
                  </a:lnTo>
                  <a:lnTo>
                    <a:pt x="316058" y="99633"/>
                  </a:lnTo>
                  <a:lnTo>
                    <a:pt x="313113" y="111137"/>
                  </a:lnTo>
                  <a:lnTo>
                    <a:pt x="311712" y="123145"/>
                  </a:lnTo>
                  <a:lnTo>
                    <a:pt x="312062" y="135505"/>
                  </a:lnTo>
                  <a:lnTo>
                    <a:pt x="314369" y="148063"/>
                  </a:lnTo>
                  <a:lnTo>
                    <a:pt x="318840" y="160666"/>
                  </a:lnTo>
                  <a:lnTo>
                    <a:pt x="320958" y="165066"/>
                  </a:lnTo>
                  <a:lnTo>
                    <a:pt x="325027" y="159022"/>
                  </a:lnTo>
                  <a:lnTo>
                    <a:pt x="329568" y="150656"/>
                  </a:lnTo>
                  <a:lnTo>
                    <a:pt x="334679" y="140482"/>
                  </a:lnTo>
                  <a:lnTo>
                    <a:pt x="340460" y="129015"/>
                  </a:lnTo>
                  <a:lnTo>
                    <a:pt x="347008" y="116770"/>
                  </a:lnTo>
                  <a:lnTo>
                    <a:pt x="354424" y="104261"/>
                  </a:lnTo>
                  <a:lnTo>
                    <a:pt x="362806" y="92002"/>
                  </a:lnTo>
                  <a:lnTo>
                    <a:pt x="372253" y="80507"/>
                  </a:lnTo>
                  <a:lnTo>
                    <a:pt x="382863" y="70291"/>
                  </a:lnTo>
                  <a:lnTo>
                    <a:pt x="394737" y="61869"/>
                  </a:lnTo>
                  <a:lnTo>
                    <a:pt x="407972" y="55754"/>
                  </a:lnTo>
                  <a:lnTo>
                    <a:pt x="408787" y="55479"/>
                  </a:lnTo>
                  <a:lnTo>
                    <a:pt x="399766" y="64303"/>
                  </a:lnTo>
                  <a:lnTo>
                    <a:pt x="391009" y="73300"/>
                  </a:lnTo>
                  <a:lnTo>
                    <a:pt x="382506" y="82549"/>
                  </a:lnTo>
                  <a:lnTo>
                    <a:pt x="374247" y="92128"/>
                  </a:lnTo>
                  <a:lnTo>
                    <a:pt x="366221" y="102118"/>
                  </a:lnTo>
                  <a:lnTo>
                    <a:pt x="358417" y="112596"/>
                  </a:lnTo>
                  <a:lnTo>
                    <a:pt x="349506" y="126305"/>
                  </a:lnTo>
                  <a:lnTo>
                    <a:pt x="343440" y="137908"/>
                  </a:lnTo>
                  <a:lnTo>
                    <a:pt x="338713" y="148875"/>
                  </a:lnTo>
                  <a:lnTo>
                    <a:pt x="334575" y="159608"/>
                  </a:lnTo>
                  <a:lnTo>
                    <a:pt x="330280" y="170508"/>
                  </a:lnTo>
                  <a:lnTo>
                    <a:pt x="325080" y="181980"/>
                  </a:lnTo>
                  <a:lnTo>
                    <a:pt x="321847" y="188164"/>
                  </a:lnTo>
                  <a:lnTo>
                    <a:pt x="315403" y="173870"/>
                  </a:lnTo>
                  <a:lnTo>
                    <a:pt x="308898" y="160513"/>
                  </a:lnTo>
                  <a:lnTo>
                    <a:pt x="302289" y="148026"/>
                  </a:lnTo>
                  <a:lnTo>
                    <a:pt x="295533" y="136344"/>
                  </a:lnTo>
                  <a:lnTo>
                    <a:pt x="288589" y="125401"/>
                  </a:lnTo>
                  <a:lnTo>
                    <a:pt x="281413" y="115131"/>
                  </a:lnTo>
                  <a:lnTo>
                    <a:pt x="273964" y="105469"/>
                  </a:lnTo>
                  <a:lnTo>
                    <a:pt x="266199" y="96349"/>
                  </a:lnTo>
                  <a:lnTo>
                    <a:pt x="258076" y="87705"/>
                  </a:lnTo>
                  <a:lnTo>
                    <a:pt x="249552" y="79471"/>
                  </a:lnTo>
                  <a:lnTo>
                    <a:pt x="240587" y="71582"/>
                  </a:lnTo>
                  <a:lnTo>
                    <a:pt x="231136" y="63972"/>
                  </a:lnTo>
                  <a:lnTo>
                    <a:pt x="221157" y="56575"/>
                  </a:lnTo>
                  <a:lnTo>
                    <a:pt x="210610" y="49326"/>
                  </a:lnTo>
                  <a:lnTo>
                    <a:pt x="193674" y="38726"/>
                  </a:lnTo>
                  <a:lnTo>
                    <a:pt x="182861" y="32724"/>
                  </a:lnTo>
                  <a:lnTo>
                    <a:pt x="171649" y="27113"/>
                  </a:lnTo>
                  <a:lnTo>
                    <a:pt x="160050" y="21938"/>
                  </a:lnTo>
                  <a:lnTo>
                    <a:pt x="148074" y="17243"/>
                  </a:lnTo>
                  <a:lnTo>
                    <a:pt x="135733" y="13073"/>
                  </a:lnTo>
                  <a:lnTo>
                    <a:pt x="123038" y="9473"/>
                  </a:lnTo>
                  <a:lnTo>
                    <a:pt x="112119" y="6922"/>
                  </a:lnTo>
                  <a:lnTo>
                    <a:pt x="99789" y="4520"/>
                  </a:lnTo>
                  <a:lnTo>
                    <a:pt x="87266" y="2527"/>
                  </a:lnTo>
                  <a:lnTo>
                    <a:pt x="74591" y="1040"/>
                  </a:lnTo>
                  <a:lnTo>
                    <a:pt x="61805" y="156"/>
                  </a:lnTo>
                  <a:lnTo>
                    <a:pt x="56992" y="0"/>
                  </a:lnTo>
                  <a:lnTo>
                    <a:pt x="45575" y="492"/>
                  </a:lnTo>
                  <a:lnTo>
                    <a:pt x="29357" y="1806"/>
                  </a:lnTo>
                  <a:lnTo>
                    <a:pt x="13246" y="3212"/>
                  </a:lnTo>
                  <a:lnTo>
                    <a:pt x="2151" y="3976"/>
                  </a:lnTo>
                  <a:lnTo>
                    <a:pt x="0" y="3881"/>
                  </a:lnTo>
                  <a:lnTo>
                    <a:pt x="15131" y="5493"/>
                  </a:lnTo>
                  <a:lnTo>
                    <a:pt x="29488" y="7217"/>
                  </a:lnTo>
                  <a:lnTo>
                    <a:pt x="43145" y="9098"/>
                  </a:lnTo>
                  <a:lnTo>
                    <a:pt x="56178" y="11179"/>
                  </a:lnTo>
                  <a:lnTo>
                    <a:pt x="80671" y="16120"/>
                  </a:lnTo>
                  <a:lnTo>
                    <a:pt x="103570" y="22395"/>
                  </a:lnTo>
                  <a:lnTo>
                    <a:pt x="125475" y="30359"/>
                  </a:lnTo>
                  <a:lnTo>
                    <a:pt x="146989" y="40367"/>
                  </a:lnTo>
                  <a:lnTo>
                    <a:pt x="168713" y="52772"/>
                  </a:lnTo>
                  <a:lnTo>
                    <a:pt x="179842" y="59985"/>
                  </a:lnTo>
                  <a:lnTo>
                    <a:pt x="191249" y="67930"/>
                  </a:lnTo>
                  <a:lnTo>
                    <a:pt x="203009" y="76653"/>
                  </a:lnTo>
                  <a:lnTo>
                    <a:pt x="214097" y="85582"/>
                  </a:lnTo>
                  <a:lnTo>
                    <a:pt x="232142" y="102655"/>
                  </a:lnTo>
                  <a:lnTo>
                    <a:pt x="249077" y="121870"/>
                  </a:lnTo>
                  <a:lnTo>
                    <a:pt x="264712" y="142865"/>
                  </a:lnTo>
                  <a:lnTo>
                    <a:pt x="271982" y="153916"/>
                  </a:lnTo>
                  <a:lnTo>
                    <a:pt x="278856" y="165276"/>
                  </a:lnTo>
                  <a:lnTo>
                    <a:pt x="285309" y="176900"/>
                  </a:lnTo>
                  <a:lnTo>
                    <a:pt x="291319" y="188743"/>
                  </a:lnTo>
                  <a:lnTo>
                    <a:pt x="296861" y="200759"/>
                  </a:lnTo>
                  <a:lnTo>
                    <a:pt x="301912" y="212903"/>
                  </a:lnTo>
                  <a:lnTo>
                    <a:pt x="310444" y="237393"/>
                  </a:lnTo>
                  <a:lnTo>
                    <a:pt x="314920" y="253839"/>
                  </a:lnTo>
                  <a:lnTo>
                    <a:pt x="318147" y="268547"/>
                  </a:lnTo>
                  <a:lnTo>
                    <a:pt x="320547" y="282347"/>
                  </a:lnTo>
                  <a:lnTo>
                    <a:pt x="323133" y="307787"/>
                  </a:lnTo>
                  <a:lnTo>
                    <a:pt x="323452" y="319707"/>
                  </a:lnTo>
                  <a:lnTo>
                    <a:pt x="323210" y="331281"/>
                  </a:lnTo>
                  <a:lnTo>
                    <a:pt x="321308" y="353951"/>
                  </a:lnTo>
                  <a:lnTo>
                    <a:pt x="317959" y="376920"/>
                  </a:lnTo>
                  <a:lnTo>
                    <a:pt x="313693" y="401308"/>
                  </a:lnTo>
                  <a:lnTo>
                    <a:pt x="311382" y="414385"/>
                  </a:lnTo>
                  <a:lnTo>
                    <a:pt x="310342" y="420437"/>
                  </a:lnTo>
                  <a:lnTo>
                    <a:pt x="317824" y="408149"/>
                  </a:lnTo>
                  <a:lnTo>
                    <a:pt x="323987" y="39540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C7C5E7F3-9141-5970-D83A-65017E495034}"/>
                </a:ext>
              </a:extLst>
            </p:cNvPr>
            <p:cNvSpPr/>
            <p:nvPr/>
          </p:nvSpPr>
          <p:spPr>
            <a:xfrm>
              <a:off x="8602033" y="731453"/>
              <a:ext cx="256076" cy="416667"/>
            </a:xfrm>
            <a:custGeom>
              <a:avLst/>
              <a:gdLst/>
              <a:ahLst/>
              <a:cxnLst/>
              <a:rect l="l" t="t" r="r" b="b"/>
              <a:pathLst>
                <a:path w="291168" h="473766">
                  <a:moveTo>
                    <a:pt x="99771" y="468330"/>
                  </a:moveTo>
                  <a:lnTo>
                    <a:pt x="126777" y="460742"/>
                  </a:lnTo>
                  <a:lnTo>
                    <a:pt x="150952" y="451053"/>
                  </a:lnTo>
                  <a:lnTo>
                    <a:pt x="173983" y="438913"/>
                  </a:lnTo>
                  <a:lnTo>
                    <a:pt x="195645" y="424393"/>
                  </a:lnTo>
                  <a:lnTo>
                    <a:pt x="215709" y="407562"/>
                  </a:lnTo>
                  <a:lnTo>
                    <a:pt x="233950" y="388493"/>
                  </a:lnTo>
                  <a:lnTo>
                    <a:pt x="250140" y="367254"/>
                  </a:lnTo>
                  <a:lnTo>
                    <a:pt x="264051" y="343916"/>
                  </a:lnTo>
                  <a:lnTo>
                    <a:pt x="275458" y="318550"/>
                  </a:lnTo>
                  <a:lnTo>
                    <a:pt x="283817" y="292453"/>
                  </a:lnTo>
                  <a:lnTo>
                    <a:pt x="288978" y="266504"/>
                  </a:lnTo>
                  <a:lnTo>
                    <a:pt x="291139" y="240483"/>
                  </a:lnTo>
                  <a:lnTo>
                    <a:pt x="291168" y="227542"/>
                  </a:lnTo>
                  <a:lnTo>
                    <a:pt x="290535" y="214700"/>
                  </a:lnTo>
                  <a:lnTo>
                    <a:pt x="287402" y="189465"/>
                  </a:lnTo>
                  <a:lnTo>
                    <a:pt x="281976" y="165089"/>
                  </a:lnTo>
                  <a:lnTo>
                    <a:pt x="274491" y="141883"/>
                  </a:lnTo>
                  <a:lnTo>
                    <a:pt x="265184" y="120155"/>
                  </a:lnTo>
                  <a:lnTo>
                    <a:pt x="254909" y="101235"/>
                  </a:lnTo>
                  <a:lnTo>
                    <a:pt x="242891" y="83852"/>
                  </a:lnTo>
                  <a:lnTo>
                    <a:pt x="226870" y="64988"/>
                  </a:lnTo>
                  <a:lnTo>
                    <a:pt x="207536" y="46089"/>
                  </a:lnTo>
                  <a:lnTo>
                    <a:pt x="185577" y="28599"/>
                  </a:lnTo>
                  <a:lnTo>
                    <a:pt x="161682" y="13964"/>
                  </a:lnTo>
                  <a:lnTo>
                    <a:pt x="136540" y="3629"/>
                  </a:lnTo>
                  <a:lnTo>
                    <a:pt x="120528" y="0"/>
                  </a:lnTo>
                  <a:lnTo>
                    <a:pt x="143923" y="11570"/>
                  </a:lnTo>
                  <a:lnTo>
                    <a:pt x="165405" y="25354"/>
                  </a:lnTo>
                  <a:lnTo>
                    <a:pt x="184925" y="41144"/>
                  </a:lnTo>
                  <a:lnTo>
                    <a:pt x="202435" y="58734"/>
                  </a:lnTo>
                  <a:lnTo>
                    <a:pt x="217886" y="77917"/>
                  </a:lnTo>
                  <a:lnTo>
                    <a:pt x="231229" y="98486"/>
                  </a:lnTo>
                  <a:lnTo>
                    <a:pt x="242415" y="120235"/>
                  </a:lnTo>
                  <a:lnTo>
                    <a:pt x="251396" y="142957"/>
                  </a:lnTo>
                  <a:lnTo>
                    <a:pt x="258123" y="166446"/>
                  </a:lnTo>
                  <a:lnTo>
                    <a:pt x="262546" y="190495"/>
                  </a:lnTo>
                  <a:lnTo>
                    <a:pt x="264617" y="214898"/>
                  </a:lnTo>
                  <a:lnTo>
                    <a:pt x="264288" y="239447"/>
                  </a:lnTo>
                  <a:lnTo>
                    <a:pt x="261510" y="263936"/>
                  </a:lnTo>
                  <a:lnTo>
                    <a:pt x="256233" y="288160"/>
                  </a:lnTo>
                  <a:lnTo>
                    <a:pt x="248409" y="311910"/>
                  </a:lnTo>
                  <a:lnTo>
                    <a:pt x="237990" y="334981"/>
                  </a:lnTo>
                  <a:lnTo>
                    <a:pt x="224926" y="357165"/>
                  </a:lnTo>
                  <a:lnTo>
                    <a:pt x="209169" y="378257"/>
                  </a:lnTo>
                  <a:lnTo>
                    <a:pt x="190669" y="398049"/>
                  </a:lnTo>
                  <a:lnTo>
                    <a:pt x="169379" y="416336"/>
                  </a:lnTo>
                  <a:lnTo>
                    <a:pt x="147994" y="431184"/>
                  </a:lnTo>
                  <a:lnTo>
                    <a:pt x="126692" y="442710"/>
                  </a:lnTo>
                  <a:lnTo>
                    <a:pt x="104812" y="451353"/>
                  </a:lnTo>
                  <a:lnTo>
                    <a:pt x="81692" y="457552"/>
                  </a:lnTo>
                  <a:lnTo>
                    <a:pt x="56671" y="461744"/>
                  </a:lnTo>
                  <a:lnTo>
                    <a:pt x="29087" y="464369"/>
                  </a:lnTo>
                  <a:lnTo>
                    <a:pt x="14127" y="465231"/>
                  </a:lnTo>
                  <a:lnTo>
                    <a:pt x="0" y="465808"/>
                  </a:lnTo>
                  <a:lnTo>
                    <a:pt x="8738" y="469946"/>
                  </a:lnTo>
                  <a:lnTo>
                    <a:pt x="20425" y="472482"/>
                  </a:lnTo>
                  <a:lnTo>
                    <a:pt x="34118" y="473670"/>
                  </a:lnTo>
                  <a:lnTo>
                    <a:pt x="48877" y="473766"/>
                  </a:lnTo>
                  <a:lnTo>
                    <a:pt x="63763" y="473024"/>
                  </a:lnTo>
                  <a:lnTo>
                    <a:pt x="77834" y="471701"/>
                  </a:lnTo>
                  <a:lnTo>
                    <a:pt x="90150" y="470051"/>
                  </a:lnTo>
                  <a:lnTo>
                    <a:pt x="99771" y="46833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D2E64D45-0FF9-82E8-11B2-2614EA01DA3E}"/>
                </a:ext>
              </a:extLst>
            </p:cNvPr>
            <p:cNvSpPr/>
            <p:nvPr/>
          </p:nvSpPr>
          <p:spPr>
            <a:xfrm>
              <a:off x="8415849" y="931355"/>
              <a:ext cx="39004" cy="157834"/>
            </a:xfrm>
            <a:custGeom>
              <a:avLst/>
              <a:gdLst/>
              <a:ahLst/>
              <a:cxnLst/>
              <a:rect l="l" t="t" r="r" b="b"/>
              <a:pathLst>
                <a:path w="44349" h="179463">
                  <a:moveTo>
                    <a:pt x="24105" y="52417"/>
                  </a:moveTo>
                  <a:lnTo>
                    <a:pt x="24793" y="45021"/>
                  </a:lnTo>
                  <a:lnTo>
                    <a:pt x="28330" y="32842"/>
                  </a:lnTo>
                  <a:lnTo>
                    <a:pt x="34841" y="21521"/>
                  </a:lnTo>
                  <a:lnTo>
                    <a:pt x="44349" y="0"/>
                  </a:lnTo>
                  <a:lnTo>
                    <a:pt x="33966" y="7277"/>
                  </a:lnTo>
                  <a:lnTo>
                    <a:pt x="26990" y="12923"/>
                  </a:lnTo>
                  <a:lnTo>
                    <a:pt x="24105" y="52417"/>
                  </a:lnTo>
                  <a:close/>
                </a:path>
                <a:path w="44349" h="179463">
                  <a:moveTo>
                    <a:pt x="188448" y="100405"/>
                  </a:moveTo>
                  <a:lnTo>
                    <a:pt x="179100" y="100405"/>
                  </a:lnTo>
                  <a:lnTo>
                    <a:pt x="174207" y="98360"/>
                  </a:lnTo>
                  <a:lnTo>
                    <a:pt x="171136" y="94271"/>
                  </a:lnTo>
                  <a:lnTo>
                    <a:pt x="168069" y="90181"/>
                  </a:lnTo>
                  <a:lnTo>
                    <a:pt x="165952" y="85213"/>
                  </a:lnTo>
                  <a:lnTo>
                    <a:pt x="164782" y="79370"/>
                  </a:lnTo>
                  <a:lnTo>
                    <a:pt x="164271" y="77106"/>
                  </a:lnTo>
                  <a:lnTo>
                    <a:pt x="163979" y="73308"/>
                  </a:lnTo>
                  <a:lnTo>
                    <a:pt x="163832" y="70677"/>
                  </a:lnTo>
                  <a:lnTo>
                    <a:pt x="163687" y="67318"/>
                  </a:lnTo>
                  <a:lnTo>
                    <a:pt x="163540" y="63959"/>
                  </a:lnTo>
                  <a:lnTo>
                    <a:pt x="163397" y="-58407"/>
                  </a:lnTo>
                  <a:lnTo>
                    <a:pt x="162836" y="-72105"/>
                  </a:lnTo>
                  <a:lnTo>
                    <a:pt x="161715" y="-81685"/>
                  </a:lnTo>
                  <a:lnTo>
                    <a:pt x="160545" y="-87967"/>
                  </a:lnTo>
                  <a:lnTo>
                    <a:pt x="156164" y="-100456"/>
                  </a:lnTo>
                  <a:lnTo>
                    <a:pt x="152218" y="-105935"/>
                  </a:lnTo>
                  <a:lnTo>
                    <a:pt x="147253" y="-110173"/>
                  </a:lnTo>
                  <a:lnTo>
                    <a:pt x="142286" y="-114409"/>
                  </a:lnTo>
                  <a:lnTo>
                    <a:pt x="136734" y="-117769"/>
                  </a:lnTo>
                  <a:lnTo>
                    <a:pt x="130600" y="-120253"/>
                  </a:lnTo>
                  <a:lnTo>
                    <a:pt x="124462" y="-122736"/>
                  </a:lnTo>
                  <a:lnTo>
                    <a:pt x="117816" y="-124489"/>
                  </a:lnTo>
                  <a:lnTo>
                    <a:pt x="110660" y="-125512"/>
                  </a:lnTo>
                  <a:lnTo>
                    <a:pt x="103499" y="-126534"/>
                  </a:lnTo>
                  <a:lnTo>
                    <a:pt x="96414" y="-127046"/>
                  </a:lnTo>
                  <a:lnTo>
                    <a:pt x="86806" y="-127012"/>
                  </a:lnTo>
                  <a:lnTo>
                    <a:pt x="74325" y="-125928"/>
                  </a:lnTo>
                  <a:lnTo>
                    <a:pt x="61574" y="-123320"/>
                  </a:lnTo>
                  <a:lnTo>
                    <a:pt x="46797" y="-118267"/>
                  </a:lnTo>
                  <a:lnTo>
                    <a:pt x="35718" y="-112581"/>
                  </a:lnTo>
                  <a:lnTo>
                    <a:pt x="25185" y="-104789"/>
                  </a:lnTo>
                  <a:lnTo>
                    <a:pt x="16873" y="-95492"/>
                  </a:lnTo>
                  <a:lnTo>
                    <a:pt x="12052" y="-88771"/>
                  </a:lnTo>
                  <a:lnTo>
                    <a:pt x="9644" y="-81026"/>
                  </a:lnTo>
                  <a:lnTo>
                    <a:pt x="9644" y="-68175"/>
                  </a:lnTo>
                  <a:lnTo>
                    <a:pt x="10590" y="-64449"/>
                  </a:lnTo>
                  <a:lnTo>
                    <a:pt x="12491" y="-61086"/>
                  </a:lnTo>
                  <a:lnTo>
                    <a:pt x="14389" y="-57727"/>
                  </a:lnTo>
                  <a:lnTo>
                    <a:pt x="17675" y="-56049"/>
                  </a:lnTo>
                  <a:lnTo>
                    <a:pt x="27320" y="-56049"/>
                  </a:lnTo>
                  <a:lnTo>
                    <a:pt x="30826" y="-57583"/>
                  </a:lnTo>
                  <a:lnTo>
                    <a:pt x="32871" y="-60650"/>
                  </a:lnTo>
                  <a:lnTo>
                    <a:pt x="34916" y="-63717"/>
                  </a:lnTo>
                  <a:lnTo>
                    <a:pt x="35938" y="-67444"/>
                  </a:lnTo>
                  <a:lnTo>
                    <a:pt x="35938" y="-71825"/>
                  </a:lnTo>
                  <a:lnTo>
                    <a:pt x="35499" y="-87604"/>
                  </a:lnTo>
                  <a:lnTo>
                    <a:pt x="35499" y="-94613"/>
                  </a:lnTo>
                  <a:lnTo>
                    <a:pt x="37252" y="-100384"/>
                  </a:lnTo>
                  <a:lnTo>
                    <a:pt x="40759" y="-104912"/>
                  </a:lnTo>
                  <a:lnTo>
                    <a:pt x="44265" y="-109441"/>
                  </a:lnTo>
                  <a:lnTo>
                    <a:pt x="48647" y="-113091"/>
                  </a:lnTo>
                  <a:lnTo>
                    <a:pt x="53906" y="-115867"/>
                  </a:lnTo>
                  <a:lnTo>
                    <a:pt x="59165" y="-118642"/>
                  </a:lnTo>
                  <a:lnTo>
                    <a:pt x="64936" y="-120616"/>
                  </a:lnTo>
                  <a:lnTo>
                    <a:pt x="71219" y="-121786"/>
                  </a:lnTo>
                  <a:lnTo>
                    <a:pt x="77496" y="-122955"/>
                  </a:lnTo>
                  <a:lnTo>
                    <a:pt x="83559" y="-123539"/>
                  </a:lnTo>
                  <a:lnTo>
                    <a:pt x="98755" y="-123539"/>
                  </a:lnTo>
                  <a:lnTo>
                    <a:pt x="106494" y="-122005"/>
                  </a:lnTo>
                  <a:lnTo>
                    <a:pt x="112633" y="-118938"/>
                  </a:lnTo>
                  <a:lnTo>
                    <a:pt x="118767" y="-115867"/>
                  </a:lnTo>
                  <a:lnTo>
                    <a:pt x="123587" y="-111706"/>
                  </a:lnTo>
                  <a:lnTo>
                    <a:pt x="127093" y="-106447"/>
                  </a:lnTo>
                  <a:lnTo>
                    <a:pt x="130600" y="-101186"/>
                  </a:lnTo>
                  <a:lnTo>
                    <a:pt x="133156" y="-95052"/>
                  </a:lnTo>
                  <a:lnTo>
                    <a:pt x="134762" y="-88039"/>
                  </a:lnTo>
                  <a:lnTo>
                    <a:pt x="136371" y="-81026"/>
                  </a:lnTo>
                  <a:lnTo>
                    <a:pt x="137318" y="-73578"/>
                  </a:lnTo>
                  <a:lnTo>
                    <a:pt x="137613" y="-65691"/>
                  </a:lnTo>
                  <a:lnTo>
                    <a:pt x="137905" y="-61306"/>
                  </a:lnTo>
                  <a:lnTo>
                    <a:pt x="136954" y="-56777"/>
                  </a:lnTo>
                  <a:lnTo>
                    <a:pt x="134762" y="-52105"/>
                  </a:lnTo>
                  <a:lnTo>
                    <a:pt x="132574" y="-47427"/>
                  </a:lnTo>
                  <a:lnTo>
                    <a:pt x="129870" y="-43922"/>
                  </a:lnTo>
                  <a:lnTo>
                    <a:pt x="126654" y="-41585"/>
                  </a:lnTo>
                  <a:lnTo>
                    <a:pt x="121982" y="-38371"/>
                  </a:lnTo>
                  <a:lnTo>
                    <a:pt x="116866" y="-35451"/>
                  </a:lnTo>
                  <a:lnTo>
                    <a:pt x="111315" y="-32822"/>
                  </a:lnTo>
                  <a:lnTo>
                    <a:pt x="105764" y="-30191"/>
                  </a:lnTo>
                  <a:lnTo>
                    <a:pt x="99777" y="-27563"/>
                  </a:lnTo>
                  <a:lnTo>
                    <a:pt x="93347" y="-24932"/>
                  </a:lnTo>
                  <a:lnTo>
                    <a:pt x="87987" y="-22502"/>
                  </a:lnTo>
                  <a:lnTo>
                    <a:pt x="76759" y="-17270"/>
                  </a:lnTo>
                  <a:lnTo>
                    <a:pt x="64425" y="-11345"/>
                  </a:lnTo>
                  <a:lnTo>
                    <a:pt x="55231" y="-6557"/>
                  </a:lnTo>
                  <a:lnTo>
                    <a:pt x="44349" y="0"/>
                  </a:lnTo>
                  <a:lnTo>
                    <a:pt x="34841" y="21521"/>
                  </a:lnTo>
                  <a:lnTo>
                    <a:pt x="41973" y="12979"/>
                  </a:lnTo>
                  <a:lnTo>
                    <a:pt x="51222" y="4316"/>
                  </a:lnTo>
                  <a:lnTo>
                    <a:pt x="62014" y="-3677"/>
                  </a:lnTo>
                  <a:lnTo>
                    <a:pt x="72862" y="-10427"/>
                  </a:lnTo>
                  <a:lnTo>
                    <a:pt x="84056" y="-16453"/>
                  </a:lnTo>
                  <a:lnTo>
                    <a:pt x="95101" y="-21425"/>
                  </a:lnTo>
                  <a:lnTo>
                    <a:pt x="95850" y="-21761"/>
                  </a:lnTo>
                  <a:lnTo>
                    <a:pt x="107722" y="-27233"/>
                  </a:lnTo>
                  <a:lnTo>
                    <a:pt x="118767" y="-32602"/>
                  </a:lnTo>
                  <a:lnTo>
                    <a:pt x="126071" y="-36254"/>
                  </a:lnTo>
                  <a:lnTo>
                    <a:pt x="132354" y="-40710"/>
                  </a:lnTo>
                  <a:lnTo>
                    <a:pt x="137613" y="-45969"/>
                  </a:lnTo>
                  <a:lnTo>
                    <a:pt x="137613" y="84191"/>
                  </a:lnTo>
                  <a:lnTo>
                    <a:pt x="137905" y="91787"/>
                  </a:lnTo>
                  <a:lnTo>
                    <a:pt x="138635" y="97558"/>
                  </a:lnTo>
                  <a:lnTo>
                    <a:pt x="139802" y="101504"/>
                  </a:lnTo>
                  <a:lnTo>
                    <a:pt x="140972" y="105446"/>
                  </a:lnTo>
                  <a:lnTo>
                    <a:pt x="142286" y="108149"/>
                  </a:lnTo>
                  <a:lnTo>
                    <a:pt x="145940" y="111799"/>
                  </a:lnTo>
                  <a:lnTo>
                    <a:pt x="143309" y="111216"/>
                  </a:lnTo>
                  <a:lnTo>
                    <a:pt x="140605" y="110341"/>
                  </a:lnTo>
                  <a:lnTo>
                    <a:pt x="137829" y="109172"/>
                  </a:lnTo>
                  <a:lnTo>
                    <a:pt x="135054" y="108001"/>
                  </a:lnTo>
                  <a:lnTo>
                    <a:pt x="132497" y="106688"/>
                  </a:lnTo>
                  <a:lnTo>
                    <a:pt x="130161" y="105226"/>
                  </a:lnTo>
                  <a:lnTo>
                    <a:pt x="126071" y="102889"/>
                  </a:lnTo>
                  <a:lnTo>
                    <a:pt x="121834" y="100844"/>
                  </a:lnTo>
                  <a:lnTo>
                    <a:pt x="117453" y="99092"/>
                  </a:lnTo>
                  <a:lnTo>
                    <a:pt x="113069" y="97338"/>
                  </a:lnTo>
                  <a:lnTo>
                    <a:pt x="108248" y="96463"/>
                  </a:lnTo>
                  <a:lnTo>
                    <a:pt x="100360" y="96463"/>
                  </a:lnTo>
                  <a:lnTo>
                    <a:pt x="97513" y="96755"/>
                  </a:lnTo>
                  <a:lnTo>
                    <a:pt x="94446" y="97338"/>
                  </a:lnTo>
                  <a:lnTo>
                    <a:pt x="91375" y="97921"/>
                  </a:lnTo>
                  <a:lnTo>
                    <a:pt x="88088" y="98943"/>
                  </a:lnTo>
                  <a:lnTo>
                    <a:pt x="84585" y="100405"/>
                  </a:lnTo>
                  <a:lnTo>
                    <a:pt x="80200" y="102159"/>
                  </a:lnTo>
                  <a:lnTo>
                    <a:pt x="75819" y="103036"/>
                  </a:lnTo>
                  <a:lnTo>
                    <a:pt x="65591" y="103036"/>
                  </a:lnTo>
                  <a:lnTo>
                    <a:pt x="60040" y="101647"/>
                  </a:lnTo>
                  <a:lnTo>
                    <a:pt x="54781" y="98872"/>
                  </a:lnTo>
                  <a:lnTo>
                    <a:pt x="49524" y="96096"/>
                  </a:lnTo>
                  <a:lnTo>
                    <a:pt x="44705" y="92370"/>
                  </a:lnTo>
                  <a:lnTo>
                    <a:pt x="40319" y="87697"/>
                  </a:lnTo>
                  <a:lnTo>
                    <a:pt x="30757" y="75001"/>
                  </a:lnTo>
                  <a:lnTo>
                    <a:pt x="25626" y="63548"/>
                  </a:lnTo>
                  <a:lnTo>
                    <a:pt x="24105" y="52417"/>
                  </a:lnTo>
                  <a:lnTo>
                    <a:pt x="26990" y="12923"/>
                  </a:lnTo>
                  <a:lnTo>
                    <a:pt x="17818" y="21788"/>
                  </a:lnTo>
                  <a:lnTo>
                    <a:pt x="9864" y="31383"/>
                  </a:lnTo>
                  <a:lnTo>
                    <a:pt x="6372" y="36753"/>
                  </a:lnTo>
                  <a:lnTo>
                    <a:pt x="1592" y="48547"/>
                  </a:lnTo>
                  <a:lnTo>
                    <a:pt x="0" y="61403"/>
                  </a:lnTo>
                  <a:lnTo>
                    <a:pt x="45" y="64169"/>
                  </a:lnTo>
                  <a:lnTo>
                    <a:pt x="1742" y="77650"/>
                  </a:lnTo>
                  <a:lnTo>
                    <a:pt x="5891" y="89583"/>
                  </a:lnTo>
                  <a:lnTo>
                    <a:pt x="12491" y="99969"/>
                  </a:lnTo>
                  <a:lnTo>
                    <a:pt x="22984" y="109021"/>
                  </a:lnTo>
                  <a:lnTo>
                    <a:pt x="34845" y="113735"/>
                  </a:lnTo>
                  <a:lnTo>
                    <a:pt x="49085" y="115306"/>
                  </a:lnTo>
                  <a:lnTo>
                    <a:pt x="55807" y="115306"/>
                  </a:lnTo>
                  <a:lnTo>
                    <a:pt x="61502" y="114503"/>
                  </a:lnTo>
                  <a:lnTo>
                    <a:pt x="66178" y="112897"/>
                  </a:lnTo>
                  <a:lnTo>
                    <a:pt x="70852" y="111288"/>
                  </a:lnTo>
                  <a:lnTo>
                    <a:pt x="75088" y="109535"/>
                  </a:lnTo>
                  <a:lnTo>
                    <a:pt x="78887" y="107638"/>
                  </a:lnTo>
                  <a:lnTo>
                    <a:pt x="82684" y="105736"/>
                  </a:lnTo>
                  <a:lnTo>
                    <a:pt x="86410" y="103984"/>
                  </a:lnTo>
                  <a:lnTo>
                    <a:pt x="90060" y="102379"/>
                  </a:lnTo>
                  <a:lnTo>
                    <a:pt x="93714" y="100772"/>
                  </a:lnTo>
                  <a:lnTo>
                    <a:pt x="97876" y="99969"/>
                  </a:lnTo>
                  <a:lnTo>
                    <a:pt x="105764" y="99969"/>
                  </a:lnTo>
                  <a:lnTo>
                    <a:pt x="109490" y="100552"/>
                  </a:lnTo>
                  <a:lnTo>
                    <a:pt x="113727" y="101719"/>
                  </a:lnTo>
                  <a:lnTo>
                    <a:pt x="117965" y="102889"/>
                  </a:lnTo>
                  <a:lnTo>
                    <a:pt x="122857" y="104934"/>
                  </a:lnTo>
                  <a:lnTo>
                    <a:pt x="128408" y="107857"/>
                  </a:lnTo>
                  <a:lnTo>
                    <a:pt x="132205" y="109902"/>
                  </a:lnTo>
                  <a:lnTo>
                    <a:pt x="136004" y="111799"/>
                  </a:lnTo>
                  <a:lnTo>
                    <a:pt x="139802" y="113552"/>
                  </a:lnTo>
                  <a:lnTo>
                    <a:pt x="143600" y="115306"/>
                  </a:lnTo>
                  <a:lnTo>
                    <a:pt x="147838" y="116183"/>
                  </a:lnTo>
                  <a:lnTo>
                    <a:pt x="159523" y="116183"/>
                  </a:lnTo>
                  <a:lnTo>
                    <a:pt x="166024" y="114723"/>
                  </a:lnTo>
                  <a:lnTo>
                    <a:pt x="172015" y="111799"/>
                  </a:lnTo>
                  <a:lnTo>
                    <a:pt x="178005" y="108880"/>
                  </a:lnTo>
                  <a:lnTo>
                    <a:pt x="183480" y="105081"/>
                  </a:lnTo>
                  <a:lnTo>
                    <a:pt x="188448" y="1004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89B78165-A94E-D895-2786-C71906A39556}"/>
                </a:ext>
              </a:extLst>
            </p:cNvPr>
            <p:cNvSpPr/>
            <p:nvPr/>
          </p:nvSpPr>
          <p:spPr>
            <a:xfrm>
              <a:off x="8594564" y="866319"/>
              <a:ext cx="116720" cy="128057"/>
            </a:xfrm>
            <a:custGeom>
              <a:avLst/>
              <a:gdLst/>
              <a:ahLst/>
              <a:cxnLst/>
              <a:rect l="l" t="t" r="r" b="b"/>
              <a:pathLst>
                <a:path w="132715" h="145605">
                  <a:moveTo>
                    <a:pt x="130309" y="0"/>
                  </a:moveTo>
                  <a:lnTo>
                    <a:pt x="121100" y="8696"/>
                  </a:lnTo>
                  <a:lnTo>
                    <a:pt x="123292" y="10450"/>
                  </a:lnTo>
                  <a:lnTo>
                    <a:pt x="126216" y="7527"/>
                  </a:lnTo>
                  <a:lnTo>
                    <a:pt x="129355" y="4970"/>
                  </a:lnTo>
                  <a:lnTo>
                    <a:pt x="132715" y="2782"/>
                  </a:lnTo>
                  <a:lnTo>
                    <a:pt x="130309" y="0"/>
                  </a:lnTo>
                  <a:close/>
                </a:path>
                <a:path w="132715" h="145605">
                  <a:moveTo>
                    <a:pt x="30312" y="50550"/>
                  </a:moveTo>
                  <a:lnTo>
                    <a:pt x="29290" y="43828"/>
                  </a:lnTo>
                  <a:lnTo>
                    <a:pt x="29725" y="86705"/>
                  </a:lnTo>
                  <a:lnTo>
                    <a:pt x="35424" y="91086"/>
                  </a:lnTo>
                  <a:lnTo>
                    <a:pt x="31917" y="57124"/>
                  </a:lnTo>
                  <a:lnTo>
                    <a:pt x="30312" y="50550"/>
                  </a:lnTo>
                  <a:close/>
                </a:path>
                <a:path w="132715" h="145605">
                  <a:moveTo>
                    <a:pt x="211893" y="-15844"/>
                  </a:moveTo>
                  <a:lnTo>
                    <a:pt x="208677" y="-19351"/>
                  </a:lnTo>
                  <a:lnTo>
                    <a:pt x="204368" y="-20228"/>
                  </a:lnTo>
                  <a:lnTo>
                    <a:pt x="171061" y="-20228"/>
                  </a:lnTo>
                  <a:lnTo>
                    <a:pt x="169748" y="-19498"/>
                  </a:lnTo>
                  <a:lnTo>
                    <a:pt x="171061" y="-16722"/>
                  </a:lnTo>
                  <a:lnTo>
                    <a:pt x="205830" y="-16722"/>
                  </a:lnTo>
                  <a:lnTo>
                    <a:pt x="208749" y="-14167"/>
                  </a:lnTo>
                  <a:lnTo>
                    <a:pt x="209189" y="-11463"/>
                  </a:lnTo>
                  <a:lnTo>
                    <a:pt x="209189" y="-7956"/>
                  </a:lnTo>
                  <a:lnTo>
                    <a:pt x="207584" y="-6202"/>
                  </a:lnTo>
                  <a:lnTo>
                    <a:pt x="167554" y="-6202"/>
                  </a:lnTo>
                  <a:lnTo>
                    <a:pt x="166783" y="-7534"/>
                  </a:lnTo>
                  <a:lnTo>
                    <a:pt x="159376" y="-18646"/>
                  </a:lnTo>
                  <a:lnTo>
                    <a:pt x="151010" y="-28409"/>
                  </a:lnTo>
                  <a:lnTo>
                    <a:pt x="141685" y="-36825"/>
                  </a:lnTo>
                  <a:lnTo>
                    <a:pt x="131400" y="-43891"/>
                  </a:lnTo>
                  <a:lnTo>
                    <a:pt x="117504" y="-50283"/>
                  </a:lnTo>
                  <a:lnTo>
                    <a:pt x="105567" y="-53289"/>
                  </a:lnTo>
                  <a:lnTo>
                    <a:pt x="92743" y="-54519"/>
                  </a:lnTo>
                  <a:lnTo>
                    <a:pt x="79030" y="-53971"/>
                  </a:lnTo>
                  <a:lnTo>
                    <a:pt x="73690" y="-53330"/>
                  </a:lnTo>
                  <a:lnTo>
                    <a:pt x="61381" y="-50384"/>
                  </a:lnTo>
                  <a:lnTo>
                    <a:pt x="49446" y="-45425"/>
                  </a:lnTo>
                  <a:lnTo>
                    <a:pt x="44263" y="-42599"/>
                  </a:lnTo>
                  <a:lnTo>
                    <a:pt x="33712" y="-35462"/>
                  </a:lnTo>
                  <a:lnTo>
                    <a:pt x="24250" y="-27018"/>
                  </a:lnTo>
                  <a:lnTo>
                    <a:pt x="20404" y="-22838"/>
                  </a:lnTo>
                  <a:lnTo>
                    <a:pt x="12828" y="-12660"/>
                  </a:lnTo>
                  <a:lnTo>
                    <a:pt x="6718" y="-1383"/>
                  </a:lnTo>
                  <a:lnTo>
                    <a:pt x="4573" y="3842"/>
                  </a:lnTo>
                  <a:lnTo>
                    <a:pt x="1252" y="16127"/>
                  </a:lnTo>
                  <a:lnTo>
                    <a:pt x="144" y="28856"/>
                  </a:lnTo>
                  <a:lnTo>
                    <a:pt x="144" y="37036"/>
                  </a:lnTo>
                  <a:lnTo>
                    <a:pt x="1457" y="44632"/>
                  </a:lnTo>
                  <a:lnTo>
                    <a:pt x="4090" y="51645"/>
                  </a:lnTo>
                  <a:lnTo>
                    <a:pt x="6718" y="58657"/>
                  </a:lnTo>
                  <a:lnTo>
                    <a:pt x="10224" y="65159"/>
                  </a:lnTo>
                  <a:lnTo>
                    <a:pt x="14606" y="71146"/>
                  </a:lnTo>
                  <a:lnTo>
                    <a:pt x="18990" y="77137"/>
                  </a:lnTo>
                  <a:lnTo>
                    <a:pt x="24030" y="82323"/>
                  </a:lnTo>
                  <a:lnTo>
                    <a:pt x="29725" y="86705"/>
                  </a:lnTo>
                  <a:lnTo>
                    <a:pt x="29290" y="43828"/>
                  </a:lnTo>
                  <a:lnTo>
                    <a:pt x="28850" y="36964"/>
                  </a:lnTo>
                  <a:lnTo>
                    <a:pt x="28411" y="30098"/>
                  </a:lnTo>
                  <a:lnTo>
                    <a:pt x="28191" y="23450"/>
                  </a:lnTo>
                  <a:lnTo>
                    <a:pt x="28197" y="15451"/>
                  </a:lnTo>
                  <a:lnTo>
                    <a:pt x="28799" y="2183"/>
                  </a:lnTo>
                  <a:lnTo>
                    <a:pt x="30384" y="-9709"/>
                  </a:lnTo>
                  <a:lnTo>
                    <a:pt x="31846" y="-17597"/>
                  </a:lnTo>
                  <a:lnTo>
                    <a:pt x="34474" y="-24390"/>
                  </a:lnTo>
                  <a:lnTo>
                    <a:pt x="38271" y="-30088"/>
                  </a:lnTo>
                  <a:lnTo>
                    <a:pt x="42070" y="-35784"/>
                  </a:lnTo>
                  <a:lnTo>
                    <a:pt x="47329" y="-40384"/>
                  </a:lnTo>
                  <a:lnTo>
                    <a:pt x="54051" y="-43891"/>
                  </a:lnTo>
                  <a:lnTo>
                    <a:pt x="65857" y="-48270"/>
                  </a:lnTo>
                  <a:lnTo>
                    <a:pt x="79466" y="-50464"/>
                  </a:lnTo>
                  <a:lnTo>
                    <a:pt x="86235" y="-50906"/>
                  </a:lnTo>
                  <a:lnTo>
                    <a:pt x="100198" y="-50216"/>
                  </a:lnTo>
                  <a:lnTo>
                    <a:pt x="111893" y="-47149"/>
                  </a:lnTo>
                  <a:lnTo>
                    <a:pt x="121320" y="-41703"/>
                  </a:lnTo>
                  <a:lnTo>
                    <a:pt x="131492" y="-30511"/>
                  </a:lnTo>
                  <a:lnTo>
                    <a:pt x="137691" y="-19153"/>
                  </a:lnTo>
                  <a:lnTo>
                    <a:pt x="142575" y="-5329"/>
                  </a:lnTo>
                  <a:lnTo>
                    <a:pt x="142311" y="-5260"/>
                  </a:lnTo>
                  <a:lnTo>
                    <a:pt x="130309" y="0"/>
                  </a:lnTo>
                  <a:lnTo>
                    <a:pt x="132715" y="2782"/>
                  </a:lnTo>
                  <a:lnTo>
                    <a:pt x="136076" y="590"/>
                  </a:lnTo>
                  <a:lnTo>
                    <a:pt x="139799" y="-943"/>
                  </a:lnTo>
                  <a:lnTo>
                    <a:pt x="143892" y="-1822"/>
                  </a:lnTo>
                  <a:lnTo>
                    <a:pt x="145642" y="4899"/>
                  </a:lnTo>
                  <a:lnTo>
                    <a:pt x="146812" y="11544"/>
                  </a:lnTo>
                  <a:lnTo>
                    <a:pt x="147394" y="18117"/>
                  </a:lnTo>
                  <a:lnTo>
                    <a:pt x="147981" y="24692"/>
                  </a:lnTo>
                  <a:lnTo>
                    <a:pt x="148273" y="31048"/>
                  </a:lnTo>
                  <a:lnTo>
                    <a:pt x="148253" y="39941"/>
                  </a:lnTo>
                  <a:lnTo>
                    <a:pt x="147557" y="53065"/>
                  </a:lnTo>
                  <a:lnTo>
                    <a:pt x="145862" y="65012"/>
                  </a:lnTo>
                  <a:lnTo>
                    <a:pt x="144255" y="73338"/>
                  </a:lnTo>
                  <a:lnTo>
                    <a:pt x="141333" y="80351"/>
                  </a:lnTo>
                  <a:lnTo>
                    <a:pt x="137099" y="86046"/>
                  </a:lnTo>
                  <a:lnTo>
                    <a:pt x="132862" y="91745"/>
                  </a:lnTo>
                  <a:lnTo>
                    <a:pt x="127238" y="96126"/>
                  </a:lnTo>
                  <a:lnTo>
                    <a:pt x="120225" y="99197"/>
                  </a:lnTo>
                  <a:lnTo>
                    <a:pt x="107098" y="102820"/>
                  </a:lnTo>
                  <a:lnTo>
                    <a:pt x="93052" y="103798"/>
                  </a:lnTo>
                  <a:lnTo>
                    <a:pt x="85457" y="103798"/>
                  </a:lnTo>
                  <a:lnTo>
                    <a:pt x="78224" y="102995"/>
                  </a:lnTo>
                  <a:lnTo>
                    <a:pt x="71360" y="101386"/>
                  </a:lnTo>
                  <a:lnTo>
                    <a:pt x="64494" y="99781"/>
                  </a:lnTo>
                  <a:lnTo>
                    <a:pt x="58580" y="97660"/>
                  </a:lnTo>
                  <a:lnTo>
                    <a:pt x="53611" y="95032"/>
                  </a:lnTo>
                  <a:lnTo>
                    <a:pt x="123292" y="10450"/>
                  </a:lnTo>
                  <a:lnTo>
                    <a:pt x="121100" y="8696"/>
                  </a:lnTo>
                  <a:lnTo>
                    <a:pt x="51419" y="92403"/>
                  </a:lnTo>
                  <a:lnTo>
                    <a:pt x="46159" y="87436"/>
                  </a:lnTo>
                  <a:lnTo>
                    <a:pt x="41997" y="81956"/>
                  </a:lnTo>
                  <a:lnTo>
                    <a:pt x="38930" y="75969"/>
                  </a:lnTo>
                  <a:lnTo>
                    <a:pt x="35863" y="69979"/>
                  </a:lnTo>
                  <a:lnTo>
                    <a:pt x="33524" y="63697"/>
                  </a:lnTo>
                  <a:lnTo>
                    <a:pt x="31917" y="57124"/>
                  </a:lnTo>
                  <a:lnTo>
                    <a:pt x="35424" y="91086"/>
                  </a:lnTo>
                  <a:lnTo>
                    <a:pt x="41339" y="94740"/>
                  </a:lnTo>
                  <a:lnTo>
                    <a:pt x="47477" y="97660"/>
                  </a:lnTo>
                  <a:lnTo>
                    <a:pt x="18550" y="132285"/>
                  </a:lnTo>
                  <a:lnTo>
                    <a:pt x="9601" y="143651"/>
                  </a:lnTo>
                  <a:lnTo>
                    <a:pt x="3870" y="153099"/>
                  </a:lnTo>
                  <a:lnTo>
                    <a:pt x="1094" y="158799"/>
                  </a:lnTo>
                  <a:lnTo>
                    <a:pt x="0" y="163251"/>
                  </a:lnTo>
                  <a:lnTo>
                    <a:pt x="584" y="166467"/>
                  </a:lnTo>
                  <a:lnTo>
                    <a:pt x="1167" y="169682"/>
                  </a:lnTo>
                  <a:lnTo>
                    <a:pt x="3211" y="172018"/>
                  </a:lnTo>
                  <a:lnTo>
                    <a:pt x="6718" y="173479"/>
                  </a:lnTo>
                  <a:lnTo>
                    <a:pt x="10224" y="174941"/>
                  </a:lnTo>
                  <a:lnTo>
                    <a:pt x="14753" y="175668"/>
                  </a:lnTo>
                  <a:lnTo>
                    <a:pt x="23992" y="175603"/>
                  </a:lnTo>
                  <a:lnTo>
                    <a:pt x="36019" y="174661"/>
                  </a:lnTo>
                  <a:lnTo>
                    <a:pt x="49885" y="172601"/>
                  </a:lnTo>
                  <a:lnTo>
                    <a:pt x="61105" y="170560"/>
                  </a:lnTo>
                  <a:lnTo>
                    <a:pt x="73563" y="168178"/>
                  </a:lnTo>
                  <a:lnTo>
                    <a:pt x="86479" y="165592"/>
                  </a:lnTo>
                  <a:lnTo>
                    <a:pt x="87767" y="165330"/>
                  </a:lnTo>
                  <a:lnTo>
                    <a:pt x="100221" y="162897"/>
                  </a:lnTo>
                  <a:lnTo>
                    <a:pt x="112720" y="160647"/>
                  </a:lnTo>
                  <a:lnTo>
                    <a:pt x="125266" y="158579"/>
                  </a:lnTo>
                  <a:lnTo>
                    <a:pt x="136352" y="157052"/>
                  </a:lnTo>
                  <a:lnTo>
                    <a:pt x="149079" y="155897"/>
                  </a:lnTo>
                  <a:lnTo>
                    <a:pt x="160981" y="155512"/>
                  </a:lnTo>
                  <a:lnTo>
                    <a:pt x="168869" y="155512"/>
                  </a:lnTo>
                  <a:lnTo>
                    <a:pt x="175957" y="156239"/>
                  </a:lnTo>
                  <a:lnTo>
                    <a:pt x="182236" y="157700"/>
                  </a:lnTo>
                  <a:lnTo>
                    <a:pt x="188517" y="159162"/>
                  </a:lnTo>
                  <a:lnTo>
                    <a:pt x="193633" y="161646"/>
                  </a:lnTo>
                  <a:lnTo>
                    <a:pt x="197575" y="165153"/>
                  </a:lnTo>
                  <a:lnTo>
                    <a:pt x="201521" y="168659"/>
                  </a:lnTo>
                  <a:lnTo>
                    <a:pt x="204077" y="173331"/>
                  </a:lnTo>
                  <a:lnTo>
                    <a:pt x="205247" y="179175"/>
                  </a:lnTo>
                  <a:lnTo>
                    <a:pt x="206413" y="185017"/>
                  </a:lnTo>
                  <a:lnTo>
                    <a:pt x="205682" y="192322"/>
                  </a:lnTo>
                  <a:lnTo>
                    <a:pt x="203055" y="201087"/>
                  </a:lnTo>
                  <a:lnTo>
                    <a:pt x="201593" y="206348"/>
                  </a:lnTo>
                  <a:lnTo>
                    <a:pt x="198597" y="211240"/>
                  </a:lnTo>
                  <a:lnTo>
                    <a:pt x="194068" y="215769"/>
                  </a:lnTo>
                  <a:lnTo>
                    <a:pt x="189539" y="220297"/>
                  </a:lnTo>
                  <a:lnTo>
                    <a:pt x="183988" y="224171"/>
                  </a:lnTo>
                  <a:lnTo>
                    <a:pt x="177415" y="227383"/>
                  </a:lnTo>
                  <a:lnTo>
                    <a:pt x="170841" y="230597"/>
                  </a:lnTo>
                  <a:lnTo>
                    <a:pt x="163537" y="233081"/>
                  </a:lnTo>
                  <a:lnTo>
                    <a:pt x="155506" y="234834"/>
                  </a:lnTo>
                  <a:lnTo>
                    <a:pt x="147471" y="236588"/>
                  </a:lnTo>
                  <a:lnTo>
                    <a:pt x="139216" y="237463"/>
                  </a:lnTo>
                  <a:lnTo>
                    <a:pt x="127253" y="237407"/>
                  </a:lnTo>
                  <a:lnTo>
                    <a:pt x="114585" y="236238"/>
                  </a:lnTo>
                  <a:lnTo>
                    <a:pt x="102163" y="233555"/>
                  </a:lnTo>
                  <a:lnTo>
                    <a:pt x="89985" y="229355"/>
                  </a:lnTo>
                  <a:lnTo>
                    <a:pt x="86761" y="227937"/>
                  </a:lnTo>
                  <a:lnTo>
                    <a:pt x="75780" y="221497"/>
                  </a:lnTo>
                  <a:lnTo>
                    <a:pt x="66191" y="213131"/>
                  </a:lnTo>
                  <a:lnTo>
                    <a:pt x="57993" y="202841"/>
                  </a:lnTo>
                  <a:lnTo>
                    <a:pt x="53903" y="197290"/>
                  </a:lnTo>
                  <a:lnTo>
                    <a:pt x="49082" y="194514"/>
                  </a:lnTo>
                  <a:lnTo>
                    <a:pt x="41194" y="194514"/>
                  </a:lnTo>
                  <a:lnTo>
                    <a:pt x="37397" y="195828"/>
                  </a:lnTo>
                  <a:lnTo>
                    <a:pt x="32720" y="198460"/>
                  </a:lnTo>
                  <a:lnTo>
                    <a:pt x="27537" y="201160"/>
                  </a:lnTo>
                  <a:lnTo>
                    <a:pt x="21837" y="203936"/>
                  </a:lnTo>
                  <a:lnTo>
                    <a:pt x="16142" y="206711"/>
                  </a:lnTo>
                  <a:lnTo>
                    <a:pt x="11102" y="209415"/>
                  </a:lnTo>
                  <a:lnTo>
                    <a:pt x="6718" y="212046"/>
                  </a:lnTo>
                  <a:lnTo>
                    <a:pt x="2919" y="214091"/>
                  </a:lnTo>
                  <a:lnTo>
                    <a:pt x="3502" y="222418"/>
                  </a:lnTo>
                  <a:lnTo>
                    <a:pt x="10172" y="224666"/>
                  </a:lnTo>
                  <a:lnTo>
                    <a:pt x="23495" y="228575"/>
                  </a:lnTo>
                  <a:lnTo>
                    <a:pt x="36297" y="232028"/>
                  </a:lnTo>
                  <a:lnTo>
                    <a:pt x="48579" y="235026"/>
                  </a:lnTo>
                  <a:lnTo>
                    <a:pt x="60340" y="237568"/>
                  </a:lnTo>
                  <a:lnTo>
                    <a:pt x="71579" y="239655"/>
                  </a:lnTo>
                  <a:lnTo>
                    <a:pt x="85646" y="241792"/>
                  </a:lnTo>
                  <a:lnTo>
                    <a:pt x="98661" y="243282"/>
                  </a:lnTo>
                  <a:lnTo>
                    <a:pt x="110917" y="244176"/>
                  </a:lnTo>
                  <a:lnTo>
                    <a:pt x="122415" y="244474"/>
                  </a:lnTo>
                  <a:lnTo>
                    <a:pt x="133645" y="244194"/>
                  </a:lnTo>
                  <a:lnTo>
                    <a:pt x="147880" y="242873"/>
                  </a:lnTo>
                  <a:lnTo>
                    <a:pt x="160541" y="240471"/>
                  </a:lnTo>
                  <a:lnTo>
                    <a:pt x="171628" y="236988"/>
                  </a:lnTo>
                  <a:lnTo>
                    <a:pt x="181141" y="232422"/>
                  </a:lnTo>
                  <a:lnTo>
                    <a:pt x="194808" y="222120"/>
                  </a:lnTo>
                  <a:lnTo>
                    <a:pt x="202717" y="212291"/>
                  </a:lnTo>
                  <a:lnTo>
                    <a:pt x="207874" y="201087"/>
                  </a:lnTo>
                  <a:lnTo>
                    <a:pt x="210933" y="190617"/>
                  </a:lnTo>
                  <a:lnTo>
                    <a:pt x="212890" y="177979"/>
                  </a:lnTo>
                  <a:lnTo>
                    <a:pt x="212256" y="167341"/>
                  </a:lnTo>
                  <a:lnTo>
                    <a:pt x="210503" y="158579"/>
                  </a:lnTo>
                  <a:lnTo>
                    <a:pt x="206489" y="151714"/>
                  </a:lnTo>
                  <a:lnTo>
                    <a:pt x="200207" y="146745"/>
                  </a:lnTo>
                  <a:lnTo>
                    <a:pt x="189203" y="140250"/>
                  </a:lnTo>
                  <a:lnTo>
                    <a:pt x="176321" y="136227"/>
                  </a:lnTo>
                  <a:lnTo>
                    <a:pt x="158038" y="133651"/>
                  </a:lnTo>
                  <a:lnTo>
                    <a:pt x="144767" y="133159"/>
                  </a:lnTo>
                  <a:lnTo>
                    <a:pt x="137849" y="133242"/>
                  </a:lnTo>
                  <a:lnTo>
                    <a:pt x="125228" y="133809"/>
                  </a:lnTo>
                  <a:lnTo>
                    <a:pt x="112337" y="134913"/>
                  </a:lnTo>
                  <a:lnTo>
                    <a:pt x="105129" y="135708"/>
                  </a:lnTo>
                  <a:lnTo>
                    <a:pt x="92460" y="137291"/>
                  </a:lnTo>
                  <a:lnTo>
                    <a:pt x="80125" y="139075"/>
                  </a:lnTo>
                  <a:lnTo>
                    <a:pt x="76499" y="139633"/>
                  </a:lnTo>
                  <a:lnTo>
                    <a:pt x="63557" y="141564"/>
                  </a:lnTo>
                  <a:lnTo>
                    <a:pt x="51639" y="143239"/>
                  </a:lnTo>
                  <a:lnTo>
                    <a:pt x="43019" y="144410"/>
                  </a:lnTo>
                  <a:lnTo>
                    <a:pt x="35935" y="144993"/>
                  </a:lnTo>
                  <a:lnTo>
                    <a:pt x="25124" y="144993"/>
                  </a:lnTo>
                  <a:lnTo>
                    <a:pt x="21617" y="144261"/>
                  </a:lnTo>
                  <a:lnTo>
                    <a:pt x="18111" y="141339"/>
                  </a:lnTo>
                  <a:lnTo>
                    <a:pt x="18842" y="138563"/>
                  </a:lnTo>
                  <a:lnTo>
                    <a:pt x="22057" y="134473"/>
                  </a:lnTo>
                  <a:lnTo>
                    <a:pt x="50544" y="98977"/>
                  </a:lnTo>
                  <a:lnTo>
                    <a:pt x="57261" y="101897"/>
                  </a:lnTo>
                  <a:lnTo>
                    <a:pt x="63691" y="104161"/>
                  </a:lnTo>
                  <a:lnTo>
                    <a:pt x="69825" y="105770"/>
                  </a:lnTo>
                  <a:lnTo>
                    <a:pt x="75959" y="107377"/>
                  </a:lnTo>
                  <a:lnTo>
                    <a:pt x="82537" y="108179"/>
                  </a:lnTo>
                  <a:lnTo>
                    <a:pt x="95097" y="108179"/>
                  </a:lnTo>
                  <a:lnTo>
                    <a:pt x="101963" y="107448"/>
                  </a:lnTo>
                  <a:lnTo>
                    <a:pt x="110145" y="105986"/>
                  </a:lnTo>
                  <a:lnTo>
                    <a:pt x="123758" y="101976"/>
                  </a:lnTo>
                  <a:lnTo>
                    <a:pt x="135346" y="96345"/>
                  </a:lnTo>
                  <a:lnTo>
                    <a:pt x="147412" y="87978"/>
                  </a:lnTo>
                  <a:lnTo>
                    <a:pt x="156599" y="79256"/>
                  </a:lnTo>
                  <a:lnTo>
                    <a:pt x="165285" y="67931"/>
                  </a:lnTo>
                  <a:lnTo>
                    <a:pt x="171281" y="56685"/>
                  </a:lnTo>
                  <a:lnTo>
                    <a:pt x="175515" y="43312"/>
                  </a:lnTo>
                  <a:lnTo>
                    <a:pt x="176759" y="30610"/>
                  </a:lnTo>
                  <a:lnTo>
                    <a:pt x="176759" y="23305"/>
                  </a:lnTo>
                  <a:lnTo>
                    <a:pt x="176173" y="17024"/>
                  </a:lnTo>
                  <a:lnTo>
                    <a:pt x="175007" y="11763"/>
                  </a:lnTo>
                  <a:lnTo>
                    <a:pt x="173837" y="6504"/>
                  </a:lnTo>
                  <a:lnTo>
                    <a:pt x="172083" y="1683"/>
                  </a:lnTo>
                  <a:lnTo>
                    <a:pt x="169748" y="-2696"/>
                  </a:lnTo>
                  <a:lnTo>
                    <a:pt x="204368" y="-2696"/>
                  </a:lnTo>
                  <a:lnTo>
                    <a:pt x="208677" y="-3575"/>
                  </a:lnTo>
                  <a:lnTo>
                    <a:pt x="211893" y="-7077"/>
                  </a:lnTo>
                  <a:lnTo>
                    <a:pt x="212695" y="-11463"/>
                  </a:lnTo>
                  <a:lnTo>
                    <a:pt x="211893" y="-1584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A5D39706-AB15-4B34-0285-B9CF071A1DF6}"/>
                </a:ext>
              </a:extLst>
            </p:cNvPr>
            <p:cNvSpPr/>
            <p:nvPr/>
          </p:nvSpPr>
          <p:spPr>
            <a:xfrm>
              <a:off x="9045880" y="714585"/>
              <a:ext cx="125654" cy="187982"/>
            </a:xfrm>
            <a:custGeom>
              <a:avLst/>
              <a:gdLst/>
              <a:ahLst/>
              <a:cxnLst/>
              <a:rect l="l" t="t" r="r" b="b"/>
              <a:pathLst>
                <a:path w="142873" h="213743">
                  <a:moveTo>
                    <a:pt x="111974" y="66048"/>
                  </a:moveTo>
                  <a:lnTo>
                    <a:pt x="142873" y="0"/>
                  </a:lnTo>
                  <a:lnTo>
                    <a:pt x="82209" y="0"/>
                  </a:lnTo>
                  <a:lnTo>
                    <a:pt x="89013" y="134085"/>
                  </a:lnTo>
                  <a:lnTo>
                    <a:pt x="111974" y="66048"/>
                  </a:lnTo>
                  <a:close/>
                </a:path>
                <a:path w="142873" h="213743">
                  <a:moveTo>
                    <a:pt x="111974" y="66048"/>
                  </a:moveTo>
                  <a:lnTo>
                    <a:pt x="112539" y="66048"/>
                  </a:lnTo>
                  <a:lnTo>
                    <a:pt x="135219" y="134085"/>
                  </a:lnTo>
                  <a:lnTo>
                    <a:pt x="89013" y="134085"/>
                  </a:lnTo>
                  <a:lnTo>
                    <a:pt x="82209" y="0"/>
                  </a:lnTo>
                  <a:lnTo>
                    <a:pt x="0" y="213743"/>
                  </a:lnTo>
                  <a:lnTo>
                    <a:pt x="58964" y="213743"/>
                  </a:lnTo>
                  <a:lnTo>
                    <a:pt x="73703" y="176608"/>
                  </a:lnTo>
                  <a:lnTo>
                    <a:pt x="150242" y="176608"/>
                  </a:lnTo>
                  <a:lnTo>
                    <a:pt x="164134" y="213743"/>
                  </a:lnTo>
                  <a:lnTo>
                    <a:pt x="223380" y="213743"/>
                  </a:lnTo>
                  <a:lnTo>
                    <a:pt x="142873" y="0"/>
                  </a:lnTo>
                  <a:lnTo>
                    <a:pt x="111974" y="66048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378844BD-AC50-DDE4-8E6F-0B1BC81B33BC}"/>
                </a:ext>
              </a:extLst>
            </p:cNvPr>
            <p:cNvSpPr/>
            <p:nvPr/>
          </p:nvSpPr>
          <p:spPr>
            <a:xfrm>
              <a:off x="9245092" y="693133"/>
              <a:ext cx="93001" cy="399774"/>
            </a:xfrm>
            <a:custGeom>
              <a:avLst/>
              <a:gdLst/>
              <a:ahLst/>
              <a:cxnLst/>
              <a:rect l="l" t="t" r="r" b="b"/>
              <a:pathLst>
                <a:path w="105746" h="454558">
                  <a:moveTo>
                    <a:pt x="18147" y="71672"/>
                  </a:moveTo>
                  <a:lnTo>
                    <a:pt x="18143" y="92701"/>
                  </a:lnTo>
                  <a:lnTo>
                    <a:pt x="0" y="92701"/>
                  </a:lnTo>
                  <a:lnTo>
                    <a:pt x="0" y="135227"/>
                  </a:lnTo>
                  <a:lnTo>
                    <a:pt x="18143" y="135227"/>
                  </a:lnTo>
                  <a:lnTo>
                    <a:pt x="18143" y="454558"/>
                  </a:lnTo>
                  <a:lnTo>
                    <a:pt x="69739" y="454558"/>
                  </a:lnTo>
                  <a:lnTo>
                    <a:pt x="69739" y="135227"/>
                  </a:lnTo>
                  <a:lnTo>
                    <a:pt x="105746" y="135227"/>
                  </a:lnTo>
                  <a:lnTo>
                    <a:pt x="105746" y="92701"/>
                  </a:lnTo>
                  <a:lnTo>
                    <a:pt x="69739" y="92701"/>
                  </a:lnTo>
                  <a:lnTo>
                    <a:pt x="69739" y="69170"/>
                  </a:lnTo>
                  <a:lnTo>
                    <a:pt x="72458" y="52905"/>
                  </a:lnTo>
                  <a:lnTo>
                    <a:pt x="81876" y="45399"/>
                  </a:lnTo>
                  <a:lnTo>
                    <a:pt x="87598" y="44791"/>
                  </a:lnTo>
                  <a:lnTo>
                    <a:pt x="94406" y="44791"/>
                  </a:lnTo>
                  <a:lnTo>
                    <a:pt x="99791" y="47059"/>
                  </a:lnTo>
                  <a:lnTo>
                    <a:pt x="105746" y="49612"/>
                  </a:lnTo>
                  <a:lnTo>
                    <a:pt x="105746" y="5101"/>
                  </a:lnTo>
                  <a:lnTo>
                    <a:pt x="98657" y="1414"/>
                  </a:lnTo>
                  <a:lnTo>
                    <a:pt x="91569" y="0"/>
                  </a:lnTo>
                  <a:lnTo>
                    <a:pt x="83632" y="0"/>
                  </a:lnTo>
                  <a:lnTo>
                    <a:pt x="70508" y="1259"/>
                  </a:lnTo>
                  <a:lnTo>
                    <a:pt x="58058" y="4973"/>
                  </a:lnTo>
                  <a:lnTo>
                    <a:pt x="46602" y="11039"/>
                  </a:lnTo>
                  <a:lnTo>
                    <a:pt x="36460" y="19359"/>
                  </a:lnTo>
                  <a:lnTo>
                    <a:pt x="32885" y="23246"/>
                  </a:lnTo>
                  <a:lnTo>
                    <a:pt x="24874" y="34686"/>
                  </a:lnTo>
                  <a:lnTo>
                    <a:pt x="20460" y="46198"/>
                  </a:lnTo>
                  <a:lnTo>
                    <a:pt x="18574" y="58340"/>
                  </a:lnTo>
                  <a:lnTo>
                    <a:pt x="18147" y="7167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B942DE6A-064E-2F1C-B549-42630FDB1EDA}"/>
                </a:ext>
              </a:extLst>
            </p:cNvPr>
            <p:cNvSpPr/>
            <p:nvPr/>
          </p:nvSpPr>
          <p:spPr>
            <a:xfrm>
              <a:off x="9341829" y="693144"/>
              <a:ext cx="92994" cy="209423"/>
            </a:xfrm>
            <a:custGeom>
              <a:avLst/>
              <a:gdLst/>
              <a:ahLst/>
              <a:cxnLst/>
              <a:rect l="l" t="t" r="r" b="b"/>
              <a:pathLst>
                <a:path w="105738" h="238122">
                  <a:moveTo>
                    <a:pt x="18147" y="71671"/>
                  </a:moveTo>
                  <a:lnTo>
                    <a:pt x="18143" y="92696"/>
                  </a:lnTo>
                  <a:lnTo>
                    <a:pt x="0" y="92696"/>
                  </a:lnTo>
                  <a:lnTo>
                    <a:pt x="0" y="135219"/>
                  </a:lnTo>
                  <a:lnTo>
                    <a:pt x="18143" y="135219"/>
                  </a:lnTo>
                  <a:lnTo>
                    <a:pt x="18143" y="238122"/>
                  </a:lnTo>
                  <a:lnTo>
                    <a:pt x="69735" y="238122"/>
                  </a:lnTo>
                  <a:lnTo>
                    <a:pt x="69735" y="135219"/>
                  </a:lnTo>
                  <a:lnTo>
                    <a:pt x="105738" y="135219"/>
                  </a:lnTo>
                  <a:lnTo>
                    <a:pt x="105738" y="92696"/>
                  </a:lnTo>
                  <a:lnTo>
                    <a:pt x="69735" y="92696"/>
                  </a:lnTo>
                  <a:lnTo>
                    <a:pt x="69735" y="69170"/>
                  </a:lnTo>
                  <a:lnTo>
                    <a:pt x="72454" y="52904"/>
                  </a:lnTo>
                  <a:lnTo>
                    <a:pt x="81872" y="45399"/>
                  </a:lnTo>
                  <a:lnTo>
                    <a:pt x="87594" y="44791"/>
                  </a:lnTo>
                  <a:lnTo>
                    <a:pt x="94399" y="44791"/>
                  </a:lnTo>
                  <a:lnTo>
                    <a:pt x="99783" y="47058"/>
                  </a:lnTo>
                  <a:lnTo>
                    <a:pt x="105738" y="49607"/>
                  </a:lnTo>
                  <a:lnTo>
                    <a:pt x="105738" y="5101"/>
                  </a:lnTo>
                  <a:lnTo>
                    <a:pt x="98649" y="1418"/>
                  </a:lnTo>
                  <a:lnTo>
                    <a:pt x="91565" y="0"/>
                  </a:lnTo>
                  <a:lnTo>
                    <a:pt x="83626" y="0"/>
                  </a:lnTo>
                  <a:lnTo>
                    <a:pt x="70504" y="1260"/>
                  </a:lnTo>
                  <a:lnTo>
                    <a:pt x="58054" y="4974"/>
                  </a:lnTo>
                  <a:lnTo>
                    <a:pt x="46597" y="11042"/>
                  </a:lnTo>
                  <a:lnTo>
                    <a:pt x="36455" y="19362"/>
                  </a:lnTo>
                  <a:lnTo>
                    <a:pt x="32885" y="23244"/>
                  </a:lnTo>
                  <a:lnTo>
                    <a:pt x="24873" y="34685"/>
                  </a:lnTo>
                  <a:lnTo>
                    <a:pt x="20459" y="46197"/>
                  </a:lnTo>
                  <a:lnTo>
                    <a:pt x="18573" y="58340"/>
                  </a:lnTo>
                  <a:lnTo>
                    <a:pt x="18147" y="7167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EB428E4F-347B-A672-DCDF-FEA3F8125871}"/>
                </a:ext>
              </a:extLst>
            </p:cNvPr>
            <p:cNvSpPr/>
            <p:nvPr/>
          </p:nvSpPr>
          <p:spPr>
            <a:xfrm>
              <a:off x="9462004" y="695635"/>
              <a:ext cx="0" cy="206932"/>
            </a:xfrm>
            <a:custGeom>
              <a:avLst/>
              <a:gdLst/>
              <a:ahLst/>
              <a:cxnLst/>
              <a:rect l="l" t="t" r="r" b="b"/>
              <a:pathLst>
                <a:path h="235289">
                  <a:moveTo>
                    <a:pt x="0" y="0"/>
                  </a:moveTo>
                  <a:lnTo>
                    <a:pt x="0" y="235289"/>
                  </a:lnTo>
                </a:path>
              </a:pathLst>
            </a:custGeom>
            <a:ln w="52861">
              <a:solidFill>
                <a:srgbClr val="0A7E36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4FFC3CCA-D348-EC1B-DD9A-BAF26ED127A4}"/>
                </a:ext>
              </a:extLst>
            </p:cNvPr>
            <p:cNvSpPr/>
            <p:nvPr/>
          </p:nvSpPr>
          <p:spPr>
            <a:xfrm>
              <a:off x="9517096" y="774668"/>
              <a:ext cx="136127" cy="132138"/>
            </a:xfrm>
            <a:custGeom>
              <a:avLst/>
              <a:gdLst/>
              <a:ahLst/>
              <a:cxnLst/>
              <a:rect l="l" t="t" r="r" b="b"/>
              <a:pathLst>
                <a:path w="154782" h="150246">
                  <a:moveTo>
                    <a:pt x="63726" y="149715"/>
                  </a:moveTo>
                  <a:lnTo>
                    <a:pt x="77392" y="150246"/>
                  </a:lnTo>
                  <a:lnTo>
                    <a:pt x="93562" y="149488"/>
                  </a:lnTo>
                  <a:lnTo>
                    <a:pt x="108468" y="147062"/>
                  </a:lnTo>
                  <a:lnTo>
                    <a:pt x="121813" y="142738"/>
                  </a:lnTo>
                  <a:lnTo>
                    <a:pt x="133300" y="136287"/>
                  </a:lnTo>
                  <a:lnTo>
                    <a:pt x="142632" y="127479"/>
                  </a:lnTo>
                  <a:lnTo>
                    <a:pt x="149514" y="116086"/>
                  </a:lnTo>
                  <a:lnTo>
                    <a:pt x="153649" y="101877"/>
                  </a:lnTo>
                  <a:lnTo>
                    <a:pt x="154782" y="87595"/>
                  </a:lnTo>
                  <a:lnTo>
                    <a:pt x="154782" y="0"/>
                  </a:lnTo>
                  <a:lnTo>
                    <a:pt x="103187" y="0"/>
                  </a:lnTo>
                  <a:lnTo>
                    <a:pt x="103187" y="77674"/>
                  </a:lnTo>
                  <a:lnTo>
                    <a:pt x="101491" y="93122"/>
                  </a:lnTo>
                  <a:lnTo>
                    <a:pt x="94919" y="104024"/>
                  </a:lnTo>
                  <a:lnTo>
                    <a:pt x="81249" y="108984"/>
                  </a:lnTo>
                  <a:lnTo>
                    <a:pt x="77392" y="109141"/>
                  </a:lnTo>
                  <a:lnTo>
                    <a:pt x="62001" y="105563"/>
                  </a:lnTo>
                  <a:lnTo>
                    <a:pt x="54163" y="95759"/>
                  </a:lnTo>
                  <a:lnTo>
                    <a:pt x="51653" y="81125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87595"/>
                  </a:lnTo>
                  <a:lnTo>
                    <a:pt x="1597" y="104346"/>
                  </a:lnTo>
                  <a:lnTo>
                    <a:pt x="6190" y="118089"/>
                  </a:lnTo>
                  <a:lnTo>
                    <a:pt x="13483" y="129054"/>
                  </a:lnTo>
                  <a:lnTo>
                    <a:pt x="23180" y="137470"/>
                  </a:lnTo>
                  <a:lnTo>
                    <a:pt x="34984" y="143565"/>
                  </a:lnTo>
                  <a:lnTo>
                    <a:pt x="48598" y="147571"/>
                  </a:lnTo>
                  <a:lnTo>
                    <a:pt x="63726" y="14971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18">
              <a:extLst>
                <a:ext uri="{FF2B5EF4-FFF2-40B4-BE49-F238E27FC236}">
                  <a16:creationId xmlns:a16="http://schemas.microsoft.com/office/drawing/2014/main" id="{8520F4E7-50F3-CAA3-CA9D-E6466684F619}"/>
                </a:ext>
              </a:extLst>
            </p:cNvPr>
            <p:cNvSpPr/>
            <p:nvPr/>
          </p:nvSpPr>
          <p:spPr>
            <a:xfrm>
              <a:off x="9664530" y="770432"/>
              <a:ext cx="84100" cy="136375"/>
            </a:xfrm>
            <a:custGeom>
              <a:avLst/>
              <a:gdLst/>
              <a:ahLst/>
              <a:cxnLst/>
              <a:rect l="l" t="t" r="r" b="b"/>
              <a:pathLst>
                <a:path w="95625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5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5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7" y="86177"/>
                  </a:lnTo>
                  <a:lnTo>
                    <a:pt x="160167" y="80792"/>
                  </a:lnTo>
                  <a:lnTo>
                    <a:pt x="159080" y="64843"/>
                  </a:lnTo>
                  <a:lnTo>
                    <a:pt x="155866" y="50387"/>
                  </a:lnTo>
                  <a:lnTo>
                    <a:pt x="150590" y="37531"/>
                  </a:lnTo>
                  <a:lnTo>
                    <a:pt x="143319" y="26382"/>
                  </a:lnTo>
                  <a:lnTo>
                    <a:pt x="134120" y="17048"/>
                  </a:lnTo>
                  <a:lnTo>
                    <a:pt x="123060" y="9636"/>
                  </a:lnTo>
                  <a:lnTo>
                    <a:pt x="110206" y="4253"/>
                  </a:lnTo>
                  <a:lnTo>
                    <a:pt x="95625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3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19">
              <a:extLst>
                <a:ext uri="{FF2B5EF4-FFF2-40B4-BE49-F238E27FC236}">
                  <a16:creationId xmlns:a16="http://schemas.microsoft.com/office/drawing/2014/main" id="{ACDC9C02-D1F1-D9F6-05CA-0FD63762E3C8}"/>
                </a:ext>
              </a:extLst>
            </p:cNvPr>
            <p:cNvSpPr/>
            <p:nvPr/>
          </p:nvSpPr>
          <p:spPr>
            <a:xfrm>
              <a:off x="9826097" y="770426"/>
              <a:ext cx="134887" cy="322105"/>
            </a:xfrm>
            <a:custGeom>
              <a:avLst/>
              <a:gdLst/>
              <a:ahLst/>
              <a:cxnLst/>
              <a:rect l="l" t="t" r="r" b="b"/>
              <a:pathLst>
                <a:path w="153371" h="366245">
                  <a:moveTo>
                    <a:pt x="153371" y="150249"/>
                  </a:moveTo>
                  <a:lnTo>
                    <a:pt x="153371" y="60382"/>
                  </a:lnTo>
                  <a:lnTo>
                    <a:pt x="152205" y="44537"/>
                  </a:lnTo>
                  <a:lnTo>
                    <a:pt x="148585" y="30614"/>
                  </a:lnTo>
                  <a:lnTo>
                    <a:pt x="142333" y="18920"/>
                  </a:lnTo>
                  <a:lnTo>
                    <a:pt x="133267" y="9764"/>
                  </a:lnTo>
                  <a:lnTo>
                    <a:pt x="121207" y="3457"/>
                  </a:lnTo>
                  <a:lnTo>
                    <a:pt x="105973" y="307"/>
                  </a:lnTo>
                  <a:lnTo>
                    <a:pt x="98658" y="0"/>
                  </a:lnTo>
                  <a:lnTo>
                    <a:pt x="84906" y="1142"/>
                  </a:lnTo>
                  <a:lnTo>
                    <a:pt x="72903" y="4898"/>
                  </a:lnTo>
                  <a:lnTo>
                    <a:pt x="62380" y="11762"/>
                  </a:lnTo>
                  <a:lnTo>
                    <a:pt x="53066" y="22226"/>
                  </a:lnTo>
                  <a:lnTo>
                    <a:pt x="51595" y="23529"/>
                  </a:lnTo>
                  <a:lnTo>
                    <a:pt x="51595" y="4817"/>
                  </a:lnTo>
                  <a:lnTo>
                    <a:pt x="0" y="4817"/>
                  </a:lnTo>
                  <a:lnTo>
                    <a:pt x="0" y="366245"/>
                  </a:lnTo>
                  <a:lnTo>
                    <a:pt x="51595" y="366245"/>
                  </a:lnTo>
                  <a:lnTo>
                    <a:pt x="51595" y="74839"/>
                  </a:lnTo>
                  <a:lnTo>
                    <a:pt x="53372" y="59821"/>
                  </a:lnTo>
                  <a:lnTo>
                    <a:pt x="59627" y="48120"/>
                  </a:lnTo>
                  <a:lnTo>
                    <a:pt x="71746" y="41728"/>
                  </a:lnTo>
                  <a:lnTo>
                    <a:pt x="78530" y="41104"/>
                  </a:lnTo>
                  <a:lnTo>
                    <a:pt x="93656" y="45704"/>
                  </a:lnTo>
                  <a:lnTo>
                    <a:pt x="100252" y="56802"/>
                  </a:lnTo>
                  <a:lnTo>
                    <a:pt x="101811" y="70344"/>
                  </a:lnTo>
                  <a:lnTo>
                    <a:pt x="101775" y="150249"/>
                  </a:lnTo>
                  <a:lnTo>
                    <a:pt x="153371" y="15024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20">
              <a:extLst>
                <a:ext uri="{FF2B5EF4-FFF2-40B4-BE49-F238E27FC236}">
                  <a16:creationId xmlns:a16="http://schemas.microsoft.com/office/drawing/2014/main" id="{2D6DCC72-74C7-D1E1-E547-D5C85F7553F9}"/>
                </a:ext>
              </a:extLst>
            </p:cNvPr>
            <p:cNvSpPr/>
            <p:nvPr/>
          </p:nvSpPr>
          <p:spPr>
            <a:xfrm>
              <a:off x="9970040" y="770432"/>
              <a:ext cx="101470" cy="136375"/>
            </a:xfrm>
            <a:custGeom>
              <a:avLst/>
              <a:gdLst/>
              <a:ahLst/>
              <a:cxnLst/>
              <a:rect l="l" t="t" r="r" b="b"/>
              <a:pathLst>
                <a:path w="115375" h="155063">
                  <a:moveTo>
                    <a:pt x="1142" y="64909"/>
                  </a:moveTo>
                  <a:lnTo>
                    <a:pt x="0" y="79089"/>
                  </a:lnTo>
                  <a:lnTo>
                    <a:pt x="1403" y="93844"/>
                  </a:lnTo>
                  <a:lnTo>
                    <a:pt x="5434" y="107453"/>
                  </a:lnTo>
                  <a:lnTo>
                    <a:pt x="11823" y="119729"/>
                  </a:lnTo>
                  <a:lnTo>
                    <a:pt x="20300" y="130485"/>
                  </a:lnTo>
                  <a:lnTo>
                    <a:pt x="30597" y="139532"/>
                  </a:lnTo>
                  <a:lnTo>
                    <a:pt x="42443" y="146684"/>
                  </a:lnTo>
                  <a:lnTo>
                    <a:pt x="55569" y="151753"/>
                  </a:lnTo>
                  <a:lnTo>
                    <a:pt x="69706" y="154550"/>
                  </a:lnTo>
                  <a:lnTo>
                    <a:pt x="79091" y="155063"/>
                  </a:lnTo>
                  <a:lnTo>
                    <a:pt x="91818" y="154148"/>
                  </a:lnTo>
                  <a:lnTo>
                    <a:pt x="104276" y="151314"/>
                  </a:lnTo>
                  <a:lnTo>
                    <a:pt x="115375" y="146841"/>
                  </a:lnTo>
                  <a:lnTo>
                    <a:pt x="115375" y="103183"/>
                  </a:lnTo>
                  <a:lnTo>
                    <a:pt x="104407" y="110056"/>
                  </a:lnTo>
                  <a:lnTo>
                    <a:pt x="91799" y="113036"/>
                  </a:lnTo>
                  <a:lnTo>
                    <a:pt x="74969" y="110489"/>
                  </a:lnTo>
                  <a:lnTo>
                    <a:pt x="63506" y="103158"/>
                  </a:lnTo>
                  <a:lnTo>
                    <a:pt x="56009" y="91908"/>
                  </a:lnTo>
                  <a:lnTo>
                    <a:pt x="53294" y="77532"/>
                  </a:lnTo>
                  <a:lnTo>
                    <a:pt x="53294" y="77389"/>
                  </a:lnTo>
                  <a:lnTo>
                    <a:pt x="56113" y="63186"/>
                  </a:lnTo>
                  <a:lnTo>
                    <a:pt x="63834" y="51864"/>
                  </a:lnTo>
                  <a:lnTo>
                    <a:pt x="75348" y="44448"/>
                  </a:lnTo>
                  <a:lnTo>
                    <a:pt x="88728" y="41954"/>
                  </a:lnTo>
                  <a:lnTo>
                    <a:pt x="101420" y="44350"/>
                  </a:lnTo>
                  <a:lnTo>
                    <a:pt x="112802" y="50337"/>
                  </a:lnTo>
                  <a:lnTo>
                    <a:pt x="115375" y="52161"/>
                  </a:lnTo>
                  <a:lnTo>
                    <a:pt x="115375" y="8503"/>
                  </a:lnTo>
                  <a:lnTo>
                    <a:pt x="103697" y="3458"/>
                  </a:lnTo>
                  <a:lnTo>
                    <a:pt x="91166" y="645"/>
                  </a:lnTo>
                  <a:lnTo>
                    <a:pt x="81360" y="0"/>
                  </a:lnTo>
                  <a:lnTo>
                    <a:pt x="66443" y="1189"/>
                  </a:lnTo>
                  <a:lnTo>
                    <a:pt x="52489" y="4657"/>
                  </a:lnTo>
                  <a:lnTo>
                    <a:pt x="39716" y="10254"/>
                  </a:lnTo>
                  <a:lnTo>
                    <a:pt x="28339" y="17829"/>
                  </a:lnTo>
                  <a:lnTo>
                    <a:pt x="18576" y="27232"/>
                  </a:lnTo>
                  <a:lnTo>
                    <a:pt x="10644" y="38313"/>
                  </a:lnTo>
                  <a:lnTo>
                    <a:pt x="4761" y="50922"/>
                  </a:lnTo>
                  <a:lnTo>
                    <a:pt x="1142" y="6490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21">
              <a:extLst>
                <a:ext uri="{FF2B5EF4-FFF2-40B4-BE49-F238E27FC236}">
                  <a16:creationId xmlns:a16="http://schemas.microsoft.com/office/drawing/2014/main" id="{A4B01329-E24B-17E8-1F02-66C76D808281}"/>
                </a:ext>
              </a:extLst>
            </p:cNvPr>
            <p:cNvSpPr/>
            <p:nvPr/>
          </p:nvSpPr>
          <p:spPr>
            <a:xfrm>
              <a:off x="10090215" y="770432"/>
              <a:ext cx="84101" cy="136375"/>
            </a:xfrm>
            <a:custGeom>
              <a:avLst/>
              <a:gdLst/>
              <a:ahLst/>
              <a:cxnLst/>
              <a:rect l="l" t="t" r="r" b="b"/>
              <a:pathLst>
                <a:path w="95626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6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6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8" y="86177"/>
                  </a:lnTo>
                  <a:lnTo>
                    <a:pt x="160168" y="80792"/>
                  </a:lnTo>
                  <a:lnTo>
                    <a:pt x="159082" y="64843"/>
                  </a:lnTo>
                  <a:lnTo>
                    <a:pt x="155867" y="50387"/>
                  </a:lnTo>
                  <a:lnTo>
                    <a:pt x="150591" y="37531"/>
                  </a:lnTo>
                  <a:lnTo>
                    <a:pt x="143320" y="26383"/>
                  </a:lnTo>
                  <a:lnTo>
                    <a:pt x="134121" y="17048"/>
                  </a:lnTo>
                  <a:lnTo>
                    <a:pt x="123061" y="9636"/>
                  </a:lnTo>
                  <a:lnTo>
                    <a:pt x="110207" y="4253"/>
                  </a:lnTo>
                  <a:lnTo>
                    <a:pt x="95626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4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ject 22">
              <a:extLst>
                <a:ext uri="{FF2B5EF4-FFF2-40B4-BE49-F238E27FC236}">
                  <a16:creationId xmlns:a16="http://schemas.microsoft.com/office/drawing/2014/main" id="{A123162A-D8BC-31E9-9D82-2C9724E00ECA}"/>
                </a:ext>
              </a:extLst>
            </p:cNvPr>
            <p:cNvSpPr/>
            <p:nvPr/>
          </p:nvSpPr>
          <p:spPr>
            <a:xfrm>
              <a:off x="9046867" y="894437"/>
              <a:ext cx="196958" cy="200450"/>
            </a:xfrm>
            <a:custGeom>
              <a:avLst/>
              <a:gdLst/>
              <a:ahLst/>
              <a:cxnLst/>
              <a:rect l="l" t="t" r="r" b="b"/>
              <a:pathLst>
                <a:path w="223949" h="227919">
                  <a:moveTo>
                    <a:pt x="76248" y="165926"/>
                  </a:moveTo>
                  <a:lnTo>
                    <a:pt x="68076" y="154885"/>
                  </a:lnTo>
                  <a:lnTo>
                    <a:pt x="62248" y="142097"/>
                  </a:lnTo>
                  <a:lnTo>
                    <a:pt x="58818" y="128192"/>
                  </a:lnTo>
                  <a:lnTo>
                    <a:pt x="57830" y="115376"/>
                  </a:lnTo>
                  <a:lnTo>
                    <a:pt x="59029" y="101136"/>
                  </a:lnTo>
                  <a:lnTo>
                    <a:pt x="62608" y="87292"/>
                  </a:lnTo>
                  <a:lnTo>
                    <a:pt x="68541" y="74528"/>
                  </a:lnTo>
                  <a:lnTo>
                    <a:pt x="76801" y="63527"/>
                  </a:lnTo>
                  <a:lnTo>
                    <a:pt x="87364" y="54973"/>
                  </a:lnTo>
                  <a:lnTo>
                    <a:pt x="100202" y="49549"/>
                  </a:lnTo>
                  <a:lnTo>
                    <a:pt x="113393" y="47909"/>
                  </a:lnTo>
                  <a:lnTo>
                    <a:pt x="127322" y="49835"/>
                  </a:lnTo>
                  <a:lnTo>
                    <a:pt x="139271" y="55319"/>
                  </a:lnTo>
                  <a:lnTo>
                    <a:pt x="149091" y="63916"/>
                  </a:lnTo>
                  <a:lnTo>
                    <a:pt x="156635" y="75185"/>
                  </a:lnTo>
                  <a:lnTo>
                    <a:pt x="159599" y="81925"/>
                  </a:lnTo>
                  <a:lnTo>
                    <a:pt x="212328" y="59814"/>
                  </a:lnTo>
                  <a:lnTo>
                    <a:pt x="205560" y="47146"/>
                  </a:lnTo>
                  <a:lnTo>
                    <a:pt x="197668" y="35989"/>
                  </a:lnTo>
                  <a:lnTo>
                    <a:pt x="188698" y="26341"/>
                  </a:lnTo>
                  <a:lnTo>
                    <a:pt x="178700" y="18199"/>
                  </a:lnTo>
                  <a:lnTo>
                    <a:pt x="167719" y="11561"/>
                  </a:lnTo>
                  <a:lnTo>
                    <a:pt x="155806" y="6425"/>
                  </a:lnTo>
                  <a:lnTo>
                    <a:pt x="143006" y="2788"/>
                  </a:lnTo>
                  <a:lnTo>
                    <a:pt x="129367" y="648"/>
                  </a:lnTo>
                  <a:lnTo>
                    <a:pt x="115945" y="0"/>
                  </a:lnTo>
                  <a:lnTo>
                    <a:pt x="100288" y="817"/>
                  </a:lnTo>
                  <a:lnTo>
                    <a:pt x="85493" y="3227"/>
                  </a:lnTo>
                  <a:lnTo>
                    <a:pt x="71631" y="7170"/>
                  </a:lnTo>
                  <a:lnTo>
                    <a:pt x="58775" y="12582"/>
                  </a:lnTo>
                  <a:lnTo>
                    <a:pt x="46994" y="19404"/>
                  </a:lnTo>
                  <a:lnTo>
                    <a:pt x="36360" y="27572"/>
                  </a:lnTo>
                  <a:lnTo>
                    <a:pt x="26945" y="37027"/>
                  </a:lnTo>
                  <a:lnTo>
                    <a:pt x="18818" y="47705"/>
                  </a:lnTo>
                  <a:lnTo>
                    <a:pt x="12052" y="59546"/>
                  </a:lnTo>
                  <a:lnTo>
                    <a:pt x="6718" y="72489"/>
                  </a:lnTo>
                  <a:lnTo>
                    <a:pt x="2886" y="86470"/>
                  </a:lnTo>
                  <a:lnTo>
                    <a:pt x="628" y="101430"/>
                  </a:lnTo>
                  <a:lnTo>
                    <a:pt x="0" y="115092"/>
                  </a:lnTo>
                  <a:lnTo>
                    <a:pt x="867" y="130637"/>
                  </a:lnTo>
                  <a:lnTo>
                    <a:pt x="3415" y="145300"/>
                  </a:lnTo>
                  <a:lnTo>
                    <a:pt x="7567" y="159008"/>
                  </a:lnTo>
                  <a:lnTo>
                    <a:pt x="13243" y="171690"/>
                  </a:lnTo>
                  <a:lnTo>
                    <a:pt x="20365" y="183274"/>
                  </a:lnTo>
                  <a:lnTo>
                    <a:pt x="28854" y="193688"/>
                  </a:lnTo>
                  <a:lnTo>
                    <a:pt x="38633" y="202860"/>
                  </a:lnTo>
                  <a:lnTo>
                    <a:pt x="49621" y="210719"/>
                  </a:lnTo>
                  <a:lnTo>
                    <a:pt x="61741" y="217193"/>
                  </a:lnTo>
                  <a:lnTo>
                    <a:pt x="74913" y="222209"/>
                  </a:lnTo>
                  <a:lnTo>
                    <a:pt x="89061" y="225697"/>
                  </a:lnTo>
                  <a:lnTo>
                    <a:pt x="104104" y="227584"/>
                  </a:lnTo>
                  <a:lnTo>
                    <a:pt x="113958" y="227919"/>
                  </a:lnTo>
                  <a:lnTo>
                    <a:pt x="127666" y="227263"/>
                  </a:lnTo>
                  <a:lnTo>
                    <a:pt x="140861" y="225264"/>
                  </a:lnTo>
                  <a:lnTo>
                    <a:pt x="153459" y="221872"/>
                  </a:lnTo>
                  <a:lnTo>
                    <a:pt x="165379" y="217039"/>
                  </a:lnTo>
                  <a:lnTo>
                    <a:pt x="176537" y="210717"/>
                  </a:lnTo>
                  <a:lnTo>
                    <a:pt x="186853" y="202857"/>
                  </a:lnTo>
                  <a:lnTo>
                    <a:pt x="196242" y="193410"/>
                  </a:lnTo>
                  <a:lnTo>
                    <a:pt x="202123" y="185962"/>
                  </a:lnTo>
                  <a:lnTo>
                    <a:pt x="209400" y="174312"/>
                  </a:lnTo>
                  <a:lnTo>
                    <a:pt x="214829" y="162579"/>
                  </a:lnTo>
                  <a:lnTo>
                    <a:pt x="218687" y="150677"/>
                  </a:lnTo>
                  <a:lnTo>
                    <a:pt x="221254" y="138523"/>
                  </a:lnTo>
                  <a:lnTo>
                    <a:pt x="222806" y="126034"/>
                  </a:lnTo>
                  <a:lnTo>
                    <a:pt x="223622" y="113125"/>
                  </a:lnTo>
                  <a:lnTo>
                    <a:pt x="223949" y="101488"/>
                  </a:lnTo>
                  <a:lnTo>
                    <a:pt x="113677" y="101488"/>
                  </a:lnTo>
                  <a:lnTo>
                    <a:pt x="113677" y="145141"/>
                  </a:lnTo>
                  <a:lnTo>
                    <a:pt x="159034" y="145141"/>
                  </a:lnTo>
                  <a:lnTo>
                    <a:pt x="155348" y="159546"/>
                  </a:lnTo>
                  <a:lnTo>
                    <a:pt x="147697" y="170449"/>
                  </a:lnTo>
                  <a:lnTo>
                    <a:pt x="136737" y="177831"/>
                  </a:lnTo>
                  <a:lnTo>
                    <a:pt x="123121" y="181677"/>
                  </a:lnTo>
                  <a:lnTo>
                    <a:pt x="114242" y="182279"/>
                  </a:lnTo>
                  <a:lnTo>
                    <a:pt x="99388" y="180252"/>
                  </a:lnTo>
                  <a:lnTo>
                    <a:pt x="86704" y="174591"/>
                  </a:lnTo>
                  <a:lnTo>
                    <a:pt x="76248" y="165926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23">
              <a:extLst>
                <a:ext uri="{FF2B5EF4-FFF2-40B4-BE49-F238E27FC236}">
                  <a16:creationId xmlns:a16="http://schemas.microsoft.com/office/drawing/2014/main" id="{77B6AD7C-5A13-1648-A1AA-768AEF7CA15E}"/>
                </a:ext>
              </a:extLst>
            </p:cNvPr>
            <p:cNvSpPr/>
            <p:nvPr/>
          </p:nvSpPr>
          <p:spPr>
            <a:xfrm>
              <a:off x="9331100" y="956518"/>
              <a:ext cx="90222" cy="136375"/>
            </a:xfrm>
            <a:custGeom>
              <a:avLst/>
              <a:gdLst/>
              <a:ahLst/>
              <a:cxnLst/>
              <a:rect l="l" t="t" r="r" b="b"/>
              <a:pathLst>
                <a:path w="102586" h="155063">
                  <a:moveTo>
                    <a:pt x="87595" y="110271"/>
                  </a:moveTo>
                  <a:lnTo>
                    <a:pt x="72444" y="107302"/>
                  </a:lnTo>
                  <a:lnTo>
                    <a:pt x="84518" y="155022"/>
                  </a:lnTo>
                  <a:lnTo>
                    <a:pt x="87595" y="155063"/>
                  </a:lnTo>
                  <a:lnTo>
                    <a:pt x="102586" y="154077"/>
                  </a:lnTo>
                  <a:lnTo>
                    <a:pt x="98087" y="108941"/>
                  </a:lnTo>
                  <a:lnTo>
                    <a:pt x="87595" y="110271"/>
                  </a:lnTo>
                  <a:close/>
                </a:path>
                <a:path w="102586" h="155063">
                  <a:moveTo>
                    <a:pt x="45023" y="8691"/>
                  </a:moveTo>
                  <a:lnTo>
                    <a:pt x="32919" y="15318"/>
                  </a:lnTo>
                  <a:lnTo>
                    <a:pt x="22303" y="23727"/>
                  </a:lnTo>
                  <a:lnTo>
                    <a:pt x="13443" y="33868"/>
                  </a:lnTo>
                  <a:lnTo>
                    <a:pt x="6606" y="45691"/>
                  </a:lnTo>
                  <a:lnTo>
                    <a:pt x="2058" y="59146"/>
                  </a:lnTo>
                  <a:lnTo>
                    <a:pt x="68" y="74184"/>
                  </a:lnTo>
                  <a:lnTo>
                    <a:pt x="0" y="77673"/>
                  </a:lnTo>
                  <a:lnTo>
                    <a:pt x="1409" y="93062"/>
                  </a:lnTo>
                  <a:lnTo>
                    <a:pt x="5456" y="106860"/>
                  </a:lnTo>
                  <a:lnTo>
                    <a:pt x="11865" y="119020"/>
                  </a:lnTo>
                  <a:lnTo>
                    <a:pt x="20360" y="129497"/>
                  </a:lnTo>
                  <a:lnTo>
                    <a:pt x="30667" y="138244"/>
                  </a:lnTo>
                  <a:lnTo>
                    <a:pt x="42512" y="145216"/>
                  </a:lnTo>
                  <a:lnTo>
                    <a:pt x="55618" y="150367"/>
                  </a:lnTo>
                  <a:lnTo>
                    <a:pt x="69712" y="153651"/>
                  </a:lnTo>
                  <a:lnTo>
                    <a:pt x="84518" y="155022"/>
                  </a:lnTo>
                  <a:lnTo>
                    <a:pt x="72444" y="107302"/>
                  </a:lnTo>
                  <a:lnTo>
                    <a:pt x="61641" y="99204"/>
                  </a:lnTo>
                  <a:lnTo>
                    <a:pt x="55602" y="87188"/>
                  </a:lnTo>
                  <a:lnTo>
                    <a:pt x="54428" y="77673"/>
                  </a:lnTo>
                  <a:lnTo>
                    <a:pt x="57063" y="63978"/>
                  </a:lnTo>
                  <a:lnTo>
                    <a:pt x="64696" y="53011"/>
                  </a:lnTo>
                  <a:lnTo>
                    <a:pt x="76915" y="46242"/>
                  </a:lnTo>
                  <a:lnTo>
                    <a:pt x="87595" y="44787"/>
                  </a:lnTo>
                  <a:lnTo>
                    <a:pt x="102689" y="47875"/>
                  </a:lnTo>
                  <a:lnTo>
                    <a:pt x="113475" y="56158"/>
                  </a:lnTo>
                  <a:lnTo>
                    <a:pt x="119541" y="68166"/>
                  </a:lnTo>
                  <a:lnTo>
                    <a:pt x="120761" y="77673"/>
                  </a:lnTo>
                  <a:lnTo>
                    <a:pt x="118103" y="91615"/>
                  </a:lnTo>
                  <a:lnTo>
                    <a:pt x="110407" y="102442"/>
                  </a:lnTo>
                  <a:lnTo>
                    <a:pt x="98087" y="108941"/>
                  </a:lnTo>
                  <a:lnTo>
                    <a:pt x="102586" y="154077"/>
                  </a:lnTo>
                  <a:lnTo>
                    <a:pt x="116887" y="151157"/>
                  </a:lnTo>
                  <a:lnTo>
                    <a:pt x="130230" y="146352"/>
                  </a:lnTo>
                  <a:lnTo>
                    <a:pt x="142345" y="139717"/>
                  </a:lnTo>
                  <a:lnTo>
                    <a:pt x="152966" y="131304"/>
                  </a:lnTo>
                  <a:lnTo>
                    <a:pt x="161823" y="121164"/>
                  </a:lnTo>
                  <a:lnTo>
                    <a:pt x="168648" y="109351"/>
                  </a:lnTo>
                  <a:lnTo>
                    <a:pt x="173174" y="95917"/>
                  </a:lnTo>
                  <a:lnTo>
                    <a:pt x="175130" y="80913"/>
                  </a:lnTo>
                  <a:lnTo>
                    <a:pt x="175190" y="77673"/>
                  </a:lnTo>
                  <a:lnTo>
                    <a:pt x="173793" y="62296"/>
                  </a:lnTo>
                  <a:lnTo>
                    <a:pt x="169781" y="48491"/>
                  </a:lnTo>
                  <a:lnTo>
                    <a:pt x="163421" y="36308"/>
                  </a:lnTo>
                  <a:lnTo>
                    <a:pt x="154981" y="25795"/>
                  </a:lnTo>
                  <a:lnTo>
                    <a:pt x="144726" y="17004"/>
                  </a:lnTo>
                  <a:lnTo>
                    <a:pt x="132924" y="9983"/>
                  </a:lnTo>
                  <a:lnTo>
                    <a:pt x="119842" y="4784"/>
                  </a:lnTo>
                  <a:lnTo>
                    <a:pt x="105748" y="1455"/>
                  </a:lnTo>
                  <a:lnTo>
                    <a:pt x="90908" y="47"/>
                  </a:lnTo>
                  <a:lnTo>
                    <a:pt x="87595" y="0"/>
                  </a:lnTo>
                  <a:lnTo>
                    <a:pt x="72628" y="982"/>
                  </a:lnTo>
                  <a:lnTo>
                    <a:pt x="58349" y="3896"/>
                  </a:lnTo>
                  <a:lnTo>
                    <a:pt x="45023" y="869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4">
              <a:extLst>
                <a:ext uri="{FF2B5EF4-FFF2-40B4-BE49-F238E27FC236}">
                  <a16:creationId xmlns:a16="http://schemas.microsoft.com/office/drawing/2014/main" id="{A1F63F00-4F9B-D7E6-66E7-0C7873AA4166}"/>
                </a:ext>
              </a:extLst>
            </p:cNvPr>
            <p:cNvSpPr/>
            <p:nvPr/>
          </p:nvSpPr>
          <p:spPr>
            <a:xfrm>
              <a:off x="9496643" y="881720"/>
              <a:ext cx="149089" cy="211172"/>
            </a:xfrm>
            <a:custGeom>
              <a:avLst/>
              <a:gdLst/>
              <a:ahLst/>
              <a:cxnLst/>
              <a:rect l="l" t="t" r="r" b="b"/>
              <a:pathLst>
                <a:path w="169520" h="240110">
                  <a:moveTo>
                    <a:pt x="51595" y="235289"/>
                  </a:moveTo>
                  <a:lnTo>
                    <a:pt x="51595" y="219132"/>
                  </a:lnTo>
                  <a:lnTo>
                    <a:pt x="52160" y="219132"/>
                  </a:lnTo>
                  <a:lnTo>
                    <a:pt x="61003" y="228850"/>
                  </a:lnTo>
                  <a:lnTo>
                    <a:pt x="57106" y="184250"/>
                  </a:lnTo>
                  <a:lnTo>
                    <a:pt x="51067" y="172234"/>
                  </a:lnTo>
                  <a:lnTo>
                    <a:pt x="49893" y="162720"/>
                  </a:lnTo>
                  <a:lnTo>
                    <a:pt x="52528" y="149025"/>
                  </a:lnTo>
                  <a:lnTo>
                    <a:pt x="60161" y="138057"/>
                  </a:lnTo>
                  <a:lnTo>
                    <a:pt x="72380" y="131288"/>
                  </a:lnTo>
                  <a:lnTo>
                    <a:pt x="83059" y="129834"/>
                  </a:lnTo>
                  <a:lnTo>
                    <a:pt x="98153" y="132922"/>
                  </a:lnTo>
                  <a:lnTo>
                    <a:pt x="108939" y="141205"/>
                  </a:lnTo>
                  <a:lnTo>
                    <a:pt x="115006" y="153212"/>
                  </a:lnTo>
                  <a:lnTo>
                    <a:pt x="116670" y="87783"/>
                  </a:lnTo>
                  <a:lnTo>
                    <a:pt x="102287" y="85252"/>
                  </a:lnTo>
                  <a:lnTo>
                    <a:pt x="96667" y="85046"/>
                  </a:lnTo>
                  <a:lnTo>
                    <a:pt x="83643" y="86313"/>
                  </a:lnTo>
                  <a:lnTo>
                    <a:pt x="71104" y="90131"/>
                  </a:lnTo>
                  <a:lnTo>
                    <a:pt x="59766" y="96533"/>
                  </a:lnTo>
                  <a:lnTo>
                    <a:pt x="51595" y="104039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235289"/>
                  </a:lnTo>
                  <a:lnTo>
                    <a:pt x="51595" y="235289"/>
                  </a:lnTo>
                  <a:close/>
                </a:path>
                <a:path w="169520" h="240110">
                  <a:moveTo>
                    <a:pt x="115006" y="153212"/>
                  </a:moveTo>
                  <a:lnTo>
                    <a:pt x="116226" y="162720"/>
                  </a:lnTo>
                  <a:lnTo>
                    <a:pt x="113568" y="176661"/>
                  </a:lnTo>
                  <a:lnTo>
                    <a:pt x="105872" y="187488"/>
                  </a:lnTo>
                  <a:lnTo>
                    <a:pt x="93552" y="193988"/>
                  </a:lnTo>
                  <a:lnTo>
                    <a:pt x="83059" y="195318"/>
                  </a:lnTo>
                  <a:lnTo>
                    <a:pt x="67908" y="192349"/>
                  </a:lnTo>
                  <a:lnTo>
                    <a:pt x="57106" y="184250"/>
                  </a:lnTo>
                  <a:lnTo>
                    <a:pt x="61003" y="228850"/>
                  </a:lnTo>
                  <a:lnTo>
                    <a:pt x="72266" y="235479"/>
                  </a:lnTo>
                  <a:lnTo>
                    <a:pt x="85012" y="239170"/>
                  </a:lnTo>
                  <a:lnTo>
                    <a:pt x="96098" y="240110"/>
                  </a:lnTo>
                  <a:lnTo>
                    <a:pt x="110966" y="238646"/>
                  </a:lnTo>
                  <a:lnTo>
                    <a:pt x="124538" y="234454"/>
                  </a:lnTo>
                  <a:lnTo>
                    <a:pt x="136644" y="227829"/>
                  </a:lnTo>
                  <a:lnTo>
                    <a:pt x="147116" y="219068"/>
                  </a:lnTo>
                  <a:lnTo>
                    <a:pt x="155787" y="208470"/>
                  </a:lnTo>
                  <a:lnTo>
                    <a:pt x="162487" y="196329"/>
                  </a:lnTo>
                  <a:lnTo>
                    <a:pt x="167048" y="182942"/>
                  </a:lnTo>
                  <a:lnTo>
                    <a:pt x="169302" y="168608"/>
                  </a:lnTo>
                  <a:lnTo>
                    <a:pt x="169520" y="162435"/>
                  </a:lnTo>
                  <a:lnTo>
                    <a:pt x="168273" y="147802"/>
                  </a:lnTo>
                  <a:lnTo>
                    <a:pt x="164645" y="133985"/>
                  </a:lnTo>
                  <a:lnTo>
                    <a:pt x="158803" y="121287"/>
                  </a:lnTo>
                  <a:lnTo>
                    <a:pt x="150917" y="110013"/>
                  </a:lnTo>
                  <a:lnTo>
                    <a:pt x="141153" y="100468"/>
                  </a:lnTo>
                  <a:lnTo>
                    <a:pt x="129682" y="92956"/>
                  </a:lnTo>
                  <a:lnTo>
                    <a:pt x="116670" y="87783"/>
                  </a:lnTo>
                  <a:lnTo>
                    <a:pt x="115006" y="153212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5">
              <a:extLst>
                <a:ext uri="{FF2B5EF4-FFF2-40B4-BE49-F238E27FC236}">
                  <a16:creationId xmlns:a16="http://schemas.microsoft.com/office/drawing/2014/main" id="{3D3D83D8-ABF2-E697-A995-423A2D085DE5}"/>
                </a:ext>
              </a:extLst>
            </p:cNvPr>
            <p:cNvSpPr/>
            <p:nvPr/>
          </p:nvSpPr>
          <p:spPr>
            <a:xfrm>
              <a:off x="9658957" y="956518"/>
              <a:ext cx="104137" cy="136375"/>
            </a:xfrm>
            <a:custGeom>
              <a:avLst/>
              <a:gdLst/>
              <a:ahLst/>
              <a:cxnLst/>
              <a:rect l="l" t="t" r="r" b="b"/>
              <a:pathLst>
                <a:path w="118408" h="155063">
                  <a:moveTo>
                    <a:pt x="53294" y="77673"/>
                  </a:moveTo>
                  <a:lnTo>
                    <a:pt x="55929" y="63978"/>
                  </a:lnTo>
                  <a:lnTo>
                    <a:pt x="63561" y="53011"/>
                  </a:lnTo>
                  <a:lnTo>
                    <a:pt x="75781" y="46242"/>
                  </a:lnTo>
                  <a:lnTo>
                    <a:pt x="86461" y="44787"/>
                  </a:lnTo>
                  <a:lnTo>
                    <a:pt x="101555" y="47875"/>
                  </a:lnTo>
                  <a:lnTo>
                    <a:pt x="112341" y="56158"/>
                  </a:lnTo>
                  <a:lnTo>
                    <a:pt x="118408" y="68165"/>
                  </a:lnTo>
                  <a:lnTo>
                    <a:pt x="117929" y="4817"/>
                  </a:lnTo>
                  <a:lnTo>
                    <a:pt x="117929" y="18992"/>
                  </a:lnTo>
                  <a:lnTo>
                    <a:pt x="108295" y="10369"/>
                  </a:lnTo>
                  <a:lnTo>
                    <a:pt x="96713" y="4354"/>
                  </a:lnTo>
                  <a:lnTo>
                    <a:pt x="83988" y="917"/>
                  </a:lnTo>
                  <a:lnTo>
                    <a:pt x="72853" y="0"/>
                  </a:lnTo>
                  <a:lnTo>
                    <a:pt x="58006" y="1479"/>
                  </a:lnTo>
                  <a:lnTo>
                    <a:pt x="44468" y="5712"/>
                  </a:lnTo>
                  <a:lnTo>
                    <a:pt x="53294" y="77673"/>
                  </a:lnTo>
                  <a:close/>
                </a:path>
                <a:path w="118408" h="155063">
                  <a:moveTo>
                    <a:pt x="172" y="71914"/>
                  </a:moveTo>
                  <a:lnTo>
                    <a:pt x="0" y="77388"/>
                  </a:lnTo>
                  <a:lnTo>
                    <a:pt x="1255" y="91951"/>
                  </a:lnTo>
                  <a:lnTo>
                    <a:pt x="4903" y="105729"/>
                  </a:lnTo>
                  <a:lnTo>
                    <a:pt x="10766" y="118416"/>
                  </a:lnTo>
                  <a:lnTo>
                    <a:pt x="18669" y="129706"/>
                  </a:lnTo>
                  <a:lnTo>
                    <a:pt x="28433" y="139296"/>
                  </a:lnTo>
                  <a:lnTo>
                    <a:pt x="39882" y="146879"/>
                  </a:lnTo>
                  <a:lnTo>
                    <a:pt x="52839" y="152149"/>
                  </a:lnTo>
                  <a:lnTo>
                    <a:pt x="67127" y="154802"/>
                  </a:lnTo>
                  <a:lnTo>
                    <a:pt x="73422" y="155063"/>
                  </a:lnTo>
                  <a:lnTo>
                    <a:pt x="86733" y="153707"/>
                  </a:lnTo>
                  <a:lnTo>
                    <a:pt x="99365" y="149538"/>
                  </a:lnTo>
                  <a:lnTo>
                    <a:pt x="110293" y="142406"/>
                  </a:lnTo>
                  <a:lnTo>
                    <a:pt x="117360" y="134085"/>
                  </a:lnTo>
                  <a:lnTo>
                    <a:pt x="117929" y="134085"/>
                  </a:lnTo>
                  <a:lnTo>
                    <a:pt x="117929" y="150242"/>
                  </a:lnTo>
                  <a:lnTo>
                    <a:pt x="169520" y="150242"/>
                  </a:lnTo>
                  <a:lnTo>
                    <a:pt x="169520" y="4817"/>
                  </a:lnTo>
                  <a:lnTo>
                    <a:pt x="117929" y="4817"/>
                  </a:lnTo>
                  <a:lnTo>
                    <a:pt x="118408" y="68165"/>
                  </a:lnTo>
                  <a:lnTo>
                    <a:pt x="119628" y="77673"/>
                  </a:lnTo>
                  <a:lnTo>
                    <a:pt x="116970" y="91614"/>
                  </a:lnTo>
                  <a:lnTo>
                    <a:pt x="109273" y="102441"/>
                  </a:lnTo>
                  <a:lnTo>
                    <a:pt x="96954" y="108941"/>
                  </a:lnTo>
                  <a:lnTo>
                    <a:pt x="86461" y="110271"/>
                  </a:lnTo>
                  <a:lnTo>
                    <a:pt x="71310" y="107302"/>
                  </a:lnTo>
                  <a:lnTo>
                    <a:pt x="60507" y="99204"/>
                  </a:lnTo>
                  <a:lnTo>
                    <a:pt x="54468" y="87188"/>
                  </a:lnTo>
                  <a:lnTo>
                    <a:pt x="53294" y="77673"/>
                  </a:lnTo>
                  <a:lnTo>
                    <a:pt x="44468" y="5712"/>
                  </a:lnTo>
                  <a:lnTo>
                    <a:pt x="32409" y="12397"/>
                  </a:lnTo>
                  <a:lnTo>
                    <a:pt x="21996" y="21227"/>
                  </a:lnTo>
                  <a:lnTo>
                    <a:pt x="13397" y="31898"/>
                  </a:lnTo>
                  <a:lnTo>
                    <a:pt x="6781" y="44106"/>
                  </a:lnTo>
                  <a:lnTo>
                    <a:pt x="2317" y="57546"/>
                  </a:lnTo>
                  <a:lnTo>
                    <a:pt x="172" y="71914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26">
              <a:extLst>
                <a:ext uri="{FF2B5EF4-FFF2-40B4-BE49-F238E27FC236}">
                  <a16:creationId xmlns:a16="http://schemas.microsoft.com/office/drawing/2014/main" id="{8F2195B5-288F-D636-B0DD-E0CC15057234}"/>
                </a:ext>
              </a:extLst>
            </p:cNvPr>
            <p:cNvSpPr/>
            <p:nvPr/>
          </p:nvSpPr>
          <p:spPr>
            <a:xfrm>
              <a:off x="9044283" y="1128587"/>
              <a:ext cx="37629" cy="51348"/>
            </a:xfrm>
            <a:custGeom>
              <a:avLst/>
              <a:gdLst/>
              <a:ahLst/>
              <a:cxnLst/>
              <a:rect l="l" t="t" r="r" b="b"/>
              <a:pathLst>
                <a:path w="42786" h="58385">
                  <a:moveTo>
                    <a:pt x="0" y="58385"/>
                  </a:moveTo>
                  <a:lnTo>
                    <a:pt x="42786" y="58385"/>
                  </a:lnTo>
                  <a:lnTo>
                    <a:pt x="42786" y="47376"/>
                  </a:lnTo>
                  <a:lnTo>
                    <a:pt x="13511" y="47376"/>
                  </a:lnTo>
                  <a:lnTo>
                    <a:pt x="13511" y="0"/>
                  </a:lnTo>
                  <a:lnTo>
                    <a:pt x="0" y="0"/>
                  </a:lnTo>
                  <a:lnTo>
                    <a:pt x="0" y="5838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27">
              <a:extLst>
                <a:ext uri="{FF2B5EF4-FFF2-40B4-BE49-F238E27FC236}">
                  <a16:creationId xmlns:a16="http://schemas.microsoft.com/office/drawing/2014/main" id="{9B69823D-7A7C-A1EB-2EEC-AF0C98E08BED}"/>
                </a:ext>
              </a:extLst>
            </p:cNvPr>
            <p:cNvSpPr/>
            <p:nvPr/>
          </p:nvSpPr>
          <p:spPr>
            <a:xfrm>
              <a:off x="9086385" y="1122207"/>
              <a:ext cx="12835" cy="57727"/>
            </a:xfrm>
            <a:custGeom>
              <a:avLst/>
              <a:gdLst/>
              <a:ahLst/>
              <a:cxnLst/>
              <a:rect l="l" t="t" r="r" b="b"/>
              <a:pathLst>
                <a:path w="14594" h="65638">
                  <a:moveTo>
                    <a:pt x="1584" y="20768"/>
                  </a:moveTo>
                  <a:lnTo>
                    <a:pt x="1584" y="65638"/>
                  </a:lnTo>
                  <a:lnTo>
                    <a:pt x="14594" y="65638"/>
                  </a:lnTo>
                  <a:lnTo>
                    <a:pt x="14594" y="20768"/>
                  </a:lnTo>
                  <a:lnTo>
                    <a:pt x="1584" y="20768"/>
                  </a:lnTo>
                  <a:close/>
                </a:path>
                <a:path w="14594" h="65638">
                  <a:moveTo>
                    <a:pt x="16178" y="7005"/>
                  </a:moveTo>
                  <a:lnTo>
                    <a:pt x="16178" y="3002"/>
                  </a:lnTo>
                  <a:lnTo>
                    <a:pt x="12928" y="0"/>
                  </a:lnTo>
                  <a:lnTo>
                    <a:pt x="3251" y="0"/>
                  </a:lnTo>
                  <a:lnTo>
                    <a:pt x="0" y="3167"/>
                  </a:lnTo>
                  <a:lnTo>
                    <a:pt x="0" y="11343"/>
                  </a:lnTo>
                  <a:lnTo>
                    <a:pt x="3251" y="14511"/>
                  </a:lnTo>
                  <a:lnTo>
                    <a:pt x="12928" y="14511"/>
                  </a:lnTo>
                  <a:lnTo>
                    <a:pt x="16178" y="11343"/>
                  </a:lnTo>
                  <a:lnTo>
                    <a:pt x="16178" y="70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28">
              <a:extLst>
                <a:ext uri="{FF2B5EF4-FFF2-40B4-BE49-F238E27FC236}">
                  <a16:creationId xmlns:a16="http://schemas.microsoft.com/office/drawing/2014/main" id="{447E4E6B-EFB9-D978-A31C-7A341A6B8B79}"/>
                </a:ext>
              </a:extLst>
            </p:cNvPr>
            <p:cNvSpPr/>
            <p:nvPr/>
          </p:nvSpPr>
          <p:spPr>
            <a:xfrm>
              <a:off x="9103994" y="1140473"/>
              <a:ext cx="45038" cy="39462"/>
            </a:xfrm>
            <a:custGeom>
              <a:avLst/>
              <a:gdLst/>
              <a:ahLst/>
              <a:cxnLst/>
              <a:rect l="l" t="t" r="r" b="b"/>
              <a:pathLst>
                <a:path w="51210" h="44870">
                  <a:moveTo>
                    <a:pt x="51210" y="0"/>
                  </a:moveTo>
                  <a:lnTo>
                    <a:pt x="38699" y="0"/>
                  </a:lnTo>
                  <a:lnTo>
                    <a:pt x="25854" y="30524"/>
                  </a:lnTo>
                  <a:lnTo>
                    <a:pt x="13427" y="0"/>
                  </a:lnTo>
                  <a:lnTo>
                    <a:pt x="0" y="0"/>
                  </a:lnTo>
                  <a:lnTo>
                    <a:pt x="18849" y="44870"/>
                  </a:lnTo>
                  <a:lnTo>
                    <a:pt x="32277" y="44870"/>
                  </a:lnTo>
                  <a:lnTo>
                    <a:pt x="51210" y="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29">
              <a:extLst>
                <a:ext uri="{FF2B5EF4-FFF2-40B4-BE49-F238E27FC236}">
                  <a16:creationId xmlns:a16="http://schemas.microsoft.com/office/drawing/2014/main" id="{DD56B3E7-8155-F607-4C25-05FB6967F46A}"/>
                </a:ext>
              </a:extLst>
            </p:cNvPr>
            <p:cNvSpPr/>
            <p:nvPr/>
          </p:nvSpPr>
          <p:spPr>
            <a:xfrm>
              <a:off x="9149690" y="1139883"/>
              <a:ext cx="41593" cy="40637"/>
            </a:xfrm>
            <a:custGeom>
              <a:avLst/>
              <a:gdLst/>
              <a:ahLst/>
              <a:cxnLst/>
              <a:rect l="l" t="t" r="r" b="b"/>
              <a:pathLst>
                <a:path w="47293" h="46206">
                  <a:moveTo>
                    <a:pt x="44122" y="38952"/>
                  </a:moveTo>
                  <a:lnTo>
                    <a:pt x="37199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2" y="35780"/>
                  </a:lnTo>
                  <a:lnTo>
                    <a:pt x="14345" y="32360"/>
                  </a:lnTo>
                  <a:lnTo>
                    <a:pt x="13097" y="26774"/>
                  </a:lnTo>
                  <a:lnTo>
                    <a:pt x="12928" y="19184"/>
                  </a:lnTo>
                  <a:lnTo>
                    <a:pt x="13845" y="13428"/>
                  </a:lnTo>
                  <a:lnTo>
                    <a:pt x="10150" y="3900"/>
                  </a:lnTo>
                  <a:lnTo>
                    <a:pt x="1632" y="14282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7" y="46206"/>
                  </a:lnTo>
                  <a:lnTo>
                    <a:pt x="33696" y="46206"/>
                  </a:lnTo>
                  <a:lnTo>
                    <a:pt x="39952" y="43704"/>
                  </a:lnTo>
                  <a:lnTo>
                    <a:pt x="44122" y="38952"/>
                  </a:lnTo>
                  <a:close/>
                </a:path>
                <a:path w="47293" h="46206">
                  <a:moveTo>
                    <a:pt x="24023" y="9842"/>
                  </a:moveTo>
                  <a:lnTo>
                    <a:pt x="29862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8" y="19184"/>
                  </a:lnTo>
                  <a:lnTo>
                    <a:pt x="13097" y="26774"/>
                  </a:lnTo>
                  <a:lnTo>
                    <a:pt x="47042" y="26774"/>
                  </a:lnTo>
                  <a:lnTo>
                    <a:pt x="47293" y="23271"/>
                  </a:lnTo>
                  <a:lnTo>
                    <a:pt x="43173" y="9269"/>
                  </a:lnTo>
                  <a:lnTo>
                    <a:pt x="32454" y="1358"/>
                  </a:lnTo>
                  <a:lnTo>
                    <a:pt x="23940" y="0"/>
                  </a:lnTo>
                  <a:lnTo>
                    <a:pt x="10150" y="3900"/>
                  </a:lnTo>
                  <a:lnTo>
                    <a:pt x="13845" y="13428"/>
                  </a:lnTo>
                  <a:lnTo>
                    <a:pt x="18101" y="9842"/>
                  </a:lnTo>
                  <a:lnTo>
                    <a:pt x="24023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7E83D809-9800-7221-0CF0-687F3C4AE590}"/>
                </a:ext>
              </a:extLst>
            </p:cNvPr>
            <p:cNvSpPr/>
            <p:nvPr/>
          </p:nvSpPr>
          <p:spPr>
            <a:xfrm>
              <a:off x="9213364" y="1128587"/>
              <a:ext cx="51712" cy="51348"/>
            </a:xfrm>
            <a:custGeom>
              <a:avLst/>
              <a:gdLst/>
              <a:ahLst/>
              <a:cxnLst/>
              <a:rect l="l" t="t" r="r" b="b"/>
              <a:pathLst>
                <a:path w="58798" h="58385">
                  <a:moveTo>
                    <a:pt x="22600" y="37533"/>
                  </a:moveTo>
                  <a:lnTo>
                    <a:pt x="22600" y="58385"/>
                  </a:lnTo>
                  <a:lnTo>
                    <a:pt x="36111" y="58385"/>
                  </a:lnTo>
                  <a:lnTo>
                    <a:pt x="36111" y="37699"/>
                  </a:lnTo>
                  <a:lnTo>
                    <a:pt x="58798" y="0"/>
                  </a:lnTo>
                  <a:lnTo>
                    <a:pt x="45535" y="0"/>
                  </a:lnTo>
                  <a:lnTo>
                    <a:pt x="29941" y="25942"/>
                  </a:lnTo>
                  <a:lnTo>
                    <a:pt x="14345" y="0"/>
                  </a:lnTo>
                  <a:lnTo>
                    <a:pt x="0" y="0"/>
                  </a:lnTo>
                  <a:lnTo>
                    <a:pt x="22600" y="3753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31">
              <a:extLst>
                <a:ext uri="{FF2B5EF4-FFF2-40B4-BE49-F238E27FC236}">
                  <a16:creationId xmlns:a16="http://schemas.microsoft.com/office/drawing/2014/main" id="{CE4A10DD-B0E4-B717-5343-9B7CAFA01258}"/>
                </a:ext>
              </a:extLst>
            </p:cNvPr>
            <p:cNvSpPr/>
            <p:nvPr/>
          </p:nvSpPr>
          <p:spPr>
            <a:xfrm>
              <a:off x="9261920" y="1139883"/>
              <a:ext cx="43354" cy="40637"/>
            </a:xfrm>
            <a:custGeom>
              <a:avLst/>
              <a:gdLst/>
              <a:ahLst/>
              <a:cxnLst/>
              <a:rect l="l" t="t" r="r" b="b"/>
              <a:pathLst>
                <a:path w="49295" h="46206">
                  <a:moveTo>
                    <a:pt x="18183" y="10678"/>
                  </a:moveTo>
                  <a:lnTo>
                    <a:pt x="31193" y="10678"/>
                  </a:lnTo>
                  <a:lnTo>
                    <a:pt x="36114" y="15346"/>
                  </a:lnTo>
                  <a:lnTo>
                    <a:pt x="36114" y="30859"/>
                  </a:lnTo>
                  <a:lnTo>
                    <a:pt x="31193" y="35532"/>
                  </a:lnTo>
                  <a:lnTo>
                    <a:pt x="24688" y="35532"/>
                  </a:lnTo>
                  <a:lnTo>
                    <a:pt x="24688" y="46206"/>
                  </a:lnTo>
                  <a:lnTo>
                    <a:pt x="38782" y="42434"/>
                  </a:lnTo>
                  <a:lnTo>
                    <a:pt x="47492" y="32328"/>
                  </a:lnTo>
                  <a:lnTo>
                    <a:pt x="49295" y="23105"/>
                  </a:lnTo>
                  <a:lnTo>
                    <a:pt x="45244" y="9820"/>
                  </a:lnTo>
                  <a:lnTo>
                    <a:pt x="34461" y="1677"/>
                  </a:lnTo>
                  <a:lnTo>
                    <a:pt x="24688" y="0"/>
                  </a:lnTo>
                  <a:lnTo>
                    <a:pt x="10590" y="3759"/>
                  </a:lnTo>
                  <a:lnTo>
                    <a:pt x="1835" y="13834"/>
                  </a:lnTo>
                  <a:lnTo>
                    <a:pt x="0" y="23105"/>
                  </a:lnTo>
                  <a:lnTo>
                    <a:pt x="4063" y="36370"/>
                  </a:lnTo>
                  <a:lnTo>
                    <a:pt x="14857" y="44513"/>
                  </a:lnTo>
                  <a:lnTo>
                    <a:pt x="13180" y="30859"/>
                  </a:lnTo>
                  <a:lnTo>
                    <a:pt x="13180" y="15346"/>
                  </a:lnTo>
                  <a:lnTo>
                    <a:pt x="18183" y="10678"/>
                  </a:lnTo>
                  <a:close/>
                </a:path>
                <a:path w="49295" h="46206">
                  <a:moveTo>
                    <a:pt x="18183" y="35532"/>
                  </a:moveTo>
                  <a:lnTo>
                    <a:pt x="13180" y="30859"/>
                  </a:lnTo>
                  <a:lnTo>
                    <a:pt x="14857" y="44513"/>
                  </a:lnTo>
                  <a:lnTo>
                    <a:pt x="24688" y="46206"/>
                  </a:lnTo>
                  <a:lnTo>
                    <a:pt x="24688" y="35532"/>
                  </a:lnTo>
                  <a:lnTo>
                    <a:pt x="18183" y="3553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bject 32">
              <a:extLst>
                <a:ext uri="{FF2B5EF4-FFF2-40B4-BE49-F238E27FC236}">
                  <a16:creationId xmlns:a16="http://schemas.microsoft.com/office/drawing/2014/main" id="{A1324691-09C0-3C40-1D3E-99586F09A1F3}"/>
                </a:ext>
              </a:extLst>
            </p:cNvPr>
            <p:cNvSpPr/>
            <p:nvPr/>
          </p:nvSpPr>
          <p:spPr>
            <a:xfrm>
              <a:off x="9312682" y="1140473"/>
              <a:ext cx="39975" cy="40047"/>
            </a:xfrm>
            <a:custGeom>
              <a:avLst/>
              <a:gdLst/>
              <a:ahLst/>
              <a:cxnLst/>
              <a:rect l="l" t="t" r="r" b="b"/>
              <a:pathLst>
                <a:path w="45453" h="45535">
                  <a:moveTo>
                    <a:pt x="13009" y="30941"/>
                  </a:moveTo>
                  <a:lnTo>
                    <a:pt x="13009" y="0"/>
                  </a:lnTo>
                  <a:lnTo>
                    <a:pt x="0" y="0"/>
                  </a:lnTo>
                  <a:lnTo>
                    <a:pt x="0" y="25354"/>
                  </a:lnTo>
                  <a:lnTo>
                    <a:pt x="4510" y="39724"/>
                  </a:lnTo>
                  <a:lnTo>
                    <a:pt x="16298" y="45388"/>
                  </a:lnTo>
                  <a:lnTo>
                    <a:pt x="19180" y="45535"/>
                  </a:lnTo>
                  <a:lnTo>
                    <a:pt x="24684" y="45535"/>
                  </a:lnTo>
                  <a:lnTo>
                    <a:pt x="29688" y="43451"/>
                  </a:lnTo>
                  <a:lnTo>
                    <a:pt x="33108" y="39531"/>
                  </a:lnTo>
                  <a:lnTo>
                    <a:pt x="33108" y="44870"/>
                  </a:lnTo>
                  <a:lnTo>
                    <a:pt x="45453" y="44870"/>
                  </a:lnTo>
                  <a:lnTo>
                    <a:pt x="45453" y="0"/>
                  </a:lnTo>
                  <a:lnTo>
                    <a:pt x="32443" y="0"/>
                  </a:lnTo>
                  <a:lnTo>
                    <a:pt x="32443" y="30440"/>
                  </a:lnTo>
                  <a:lnTo>
                    <a:pt x="28105" y="34278"/>
                  </a:lnTo>
                  <a:lnTo>
                    <a:pt x="16347" y="34278"/>
                  </a:lnTo>
                  <a:lnTo>
                    <a:pt x="13009" y="3094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bject 33">
              <a:extLst>
                <a:ext uri="{FF2B5EF4-FFF2-40B4-BE49-F238E27FC236}">
                  <a16:creationId xmlns:a16="http://schemas.microsoft.com/office/drawing/2014/main" id="{DB7A46A6-E9DF-8D24-B5EA-68B5001EB106}"/>
                </a:ext>
              </a:extLst>
            </p:cNvPr>
            <p:cNvSpPr/>
            <p:nvPr/>
          </p:nvSpPr>
          <p:spPr>
            <a:xfrm>
              <a:off x="9363293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6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8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bject 34">
              <a:extLst>
                <a:ext uri="{FF2B5EF4-FFF2-40B4-BE49-F238E27FC236}">
                  <a16:creationId xmlns:a16="http://schemas.microsoft.com/office/drawing/2014/main" id="{7EBDF70D-E9E4-56DA-CEAB-F0DC48143907}"/>
                </a:ext>
              </a:extLst>
            </p:cNvPr>
            <p:cNvSpPr/>
            <p:nvPr/>
          </p:nvSpPr>
          <p:spPr>
            <a:xfrm>
              <a:off x="9416473" y="1128587"/>
              <a:ext cx="51639" cy="51348"/>
            </a:xfrm>
            <a:custGeom>
              <a:avLst/>
              <a:gdLst/>
              <a:ahLst/>
              <a:cxnLst/>
              <a:rect l="l" t="t" r="r" b="b"/>
              <a:pathLst>
                <a:path w="58715" h="58385">
                  <a:moveTo>
                    <a:pt x="46713" y="5580"/>
                  </a:moveTo>
                  <a:lnTo>
                    <a:pt x="33301" y="515"/>
                  </a:lnTo>
                  <a:lnTo>
                    <a:pt x="26521" y="0"/>
                  </a:lnTo>
                  <a:lnTo>
                    <a:pt x="0" y="0"/>
                  </a:lnTo>
                  <a:lnTo>
                    <a:pt x="13511" y="11095"/>
                  </a:lnTo>
                  <a:lnTo>
                    <a:pt x="25855" y="11095"/>
                  </a:lnTo>
                  <a:lnTo>
                    <a:pt x="39418" y="15613"/>
                  </a:lnTo>
                  <a:lnTo>
                    <a:pt x="45008" y="27974"/>
                  </a:lnTo>
                  <a:lnTo>
                    <a:pt x="45039" y="29193"/>
                  </a:lnTo>
                  <a:lnTo>
                    <a:pt x="40159" y="42082"/>
                  </a:lnTo>
                  <a:lnTo>
                    <a:pt x="27124" y="47265"/>
                  </a:lnTo>
                  <a:lnTo>
                    <a:pt x="26521" y="58385"/>
                  </a:lnTo>
                  <a:lnTo>
                    <a:pt x="41551" y="55570"/>
                  </a:lnTo>
                  <a:lnTo>
                    <a:pt x="52442" y="47656"/>
                  </a:lnTo>
                  <a:lnTo>
                    <a:pt x="58131" y="35443"/>
                  </a:lnTo>
                  <a:lnTo>
                    <a:pt x="58715" y="29193"/>
                  </a:lnTo>
                  <a:lnTo>
                    <a:pt x="55538" y="15407"/>
                  </a:lnTo>
                  <a:lnTo>
                    <a:pt x="46713" y="5580"/>
                  </a:lnTo>
                  <a:close/>
                </a:path>
                <a:path w="58715" h="58385">
                  <a:moveTo>
                    <a:pt x="13511" y="47293"/>
                  </a:moveTo>
                  <a:lnTo>
                    <a:pt x="13511" y="11095"/>
                  </a:lnTo>
                  <a:lnTo>
                    <a:pt x="0" y="0"/>
                  </a:lnTo>
                  <a:lnTo>
                    <a:pt x="0" y="58385"/>
                  </a:lnTo>
                  <a:lnTo>
                    <a:pt x="26521" y="58385"/>
                  </a:lnTo>
                  <a:lnTo>
                    <a:pt x="27124" y="47265"/>
                  </a:lnTo>
                  <a:lnTo>
                    <a:pt x="13511" y="4729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bject 35">
              <a:extLst>
                <a:ext uri="{FF2B5EF4-FFF2-40B4-BE49-F238E27FC236}">
                  <a16:creationId xmlns:a16="http://schemas.microsoft.com/office/drawing/2014/main" id="{00209CD3-054E-056B-A534-8DFEFC14820F}"/>
                </a:ext>
              </a:extLst>
            </p:cNvPr>
            <p:cNvSpPr/>
            <p:nvPr/>
          </p:nvSpPr>
          <p:spPr>
            <a:xfrm>
              <a:off x="9476257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7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9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bject 36">
              <a:extLst>
                <a:ext uri="{FF2B5EF4-FFF2-40B4-BE49-F238E27FC236}">
                  <a16:creationId xmlns:a16="http://schemas.microsoft.com/office/drawing/2014/main" id="{38667483-3FCF-A18A-68E5-EBFD8449DBD5}"/>
                </a:ext>
              </a:extLst>
            </p:cNvPr>
            <p:cNvSpPr/>
            <p:nvPr/>
          </p:nvSpPr>
          <p:spPr>
            <a:xfrm>
              <a:off x="9504277" y="1139883"/>
              <a:ext cx="41592" cy="40637"/>
            </a:xfrm>
            <a:custGeom>
              <a:avLst/>
              <a:gdLst/>
              <a:ahLst/>
              <a:cxnLst/>
              <a:rect l="l" t="t" r="r" b="b"/>
              <a:pathLst>
                <a:path w="47292" h="46206">
                  <a:moveTo>
                    <a:pt x="44121" y="38952"/>
                  </a:moveTo>
                  <a:lnTo>
                    <a:pt x="37198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0" y="35780"/>
                  </a:lnTo>
                  <a:lnTo>
                    <a:pt x="14345" y="32360"/>
                  </a:lnTo>
                  <a:lnTo>
                    <a:pt x="13096" y="26774"/>
                  </a:lnTo>
                  <a:lnTo>
                    <a:pt x="12927" y="19184"/>
                  </a:lnTo>
                  <a:lnTo>
                    <a:pt x="13845" y="13428"/>
                  </a:lnTo>
                  <a:lnTo>
                    <a:pt x="10149" y="3900"/>
                  </a:lnTo>
                  <a:lnTo>
                    <a:pt x="1631" y="14283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5" y="46206"/>
                  </a:lnTo>
                  <a:lnTo>
                    <a:pt x="33695" y="46206"/>
                  </a:lnTo>
                  <a:lnTo>
                    <a:pt x="39952" y="43704"/>
                  </a:lnTo>
                  <a:lnTo>
                    <a:pt x="44121" y="38952"/>
                  </a:lnTo>
                  <a:close/>
                </a:path>
                <a:path w="47292" h="46206">
                  <a:moveTo>
                    <a:pt x="24022" y="9842"/>
                  </a:moveTo>
                  <a:lnTo>
                    <a:pt x="29861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7" y="19184"/>
                  </a:lnTo>
                  <a:lnTo>
                    <a:pt x="13096" y="26774"/>
                  </a:lnTo>
                  <a:lnTo>
                    <a:pt x="47040" y="26774"/>
                  </a:lnTo>
                  <a:lnTo>
                    <a:pt x="47292" y="23271"/>
                  </a:lnTo>
                  <a:lnTo>
                    <a:pt x="43172" y="9269"/>
                  </a:lnTo>
                  <a:lnTo>
                    <a:pt x="32452" y="1358"/>
                  </a:lnTo>
                  <a:lnTo>
                    <a:pt x="23939" y="0"/>
                  </a:lnTo>
                  <a:lnTo>
                    <a:pt x="10149" y="3900"/>
                  </a:lnTo>
                  <a:lnTo>
                    <a:pt x="13845" y="13428"/>
                  </a:lnTo>
                  <a:lnTo>
                    <a:pt x="18100" y="9842"/>
                  </a:lnTo>
                  <a:lnTo>
                    <a:pt x="24022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bject 37">
              <a:extLst>
                <a:ext uri="{FF2B5EF4-FFF2-40B4-BE49-F238E27FC236}">
                  <a16:creationId xmlns:a16="http://schemas.microsoft.com/office/drawing/2014/main" id="{7C39A8A0-9E12-ECBB-D903-9D4E48E37E73}"/>
                </a:ext>
              </a:extLst>
            </p:cNvPr>
            <p:cNvSpPr/>
            <p:nvPr/>
          </p:nvSpPr>
          <p:spPr>
            <a:xfrm>
              <a:off x="9549828" y="1139883"/>
              <a:ext cx="37483" cy="40637"/>
            </a:xfrm>
            <a:custGeom>
              <a:avLst/>
              <a:gdLst/>
              <a:ahLst/>
              <a:cxnLst/>
              <a:rect l="l" t="t" r="r" b="b"/>
              <a:pathLst>
                <a:path w="42619" h="46206">
                  <a:moveTo>
                    <a:pt x="12678" y="35280"/>
                  </a:moveTo>
                  <a:lnTo>
                    <a:pt x="12678" y="29027"/>
                  </a:lnTo>
                  <a:lnTo>
                    <a:pt x="5586" y="19184"/>
                  </a:lnTo>
                  <a:lnTo>
                    <a:pt x="0" y="24688"/>
                  </a:lnTo>
                  <a:lnTo>
                    <a:pt x="0" y="40370"/>
                  </a:lnTo>
                  <a:lnTo>
                    <a:pt x="6256" y="46206"/>
                  </a:lnTo>
                  <a:lnTo>
                    <a:pt x="16765" y="46206"/>
                  </a:lnTo>
                  <a:lnTo>
                    <a:pt x="15429" y="37451"/>
                  </a:lnTo>
                  <a:lnTo>
                    <a:pt x="12678" y="35280"/>
                  </a:lnTo>
                  <a:close/>
                </a:path>
                <a:path w="42619" h="46206">
                  <a:moveTo>
                    <a:pt x="20685" y="26774"/>
                  </a:moveTo>
                  <a:lnTo>
                    <a:pt x="29610" y="26774"/>
                  </a:lnTo>
                  <a:lnTo>
                    <a:pt x="29610" y="31360"/>
                  </a:lnTo>
                  <a:lnTo>
                    <a:pt x="28108" y="35449"/>
                  </a:lnTo>
                  <a:lnTo>
                    <a:pt x="24353" y="37451"/>
                  </a:lnTo>
                  <a:lnTo>
                    <a:pt x="15429" y="37451"/>
                  </a:lnTo>
                  <a:lnTo>
                    <a:pt x="16765" y="46206"/>
                  </a:lnTo>
                  <a:lnTo>
                    <a:pt x="23352" y="46206"/>
                  </a:lnTo>
                  <a:lnTo>
                    <a:pt x="28025" y="44039"/>
                  </a:lnTo>
                  <a:lnTo>
                    <a:pt x="30444" y="39952"/>
                  </a:lnTo>
                  <a:lnTo>
                    <a:pt x="30444" y="45540"/>
                  </a:lnTo>
                  <a:lnTo>
                    <a:pt x="42619" y="45540"/>
                  </a:lnTo>
                  <a:lnTo>
                    <a:pt x="42619" y="19933"/>
                  </a:lnTo>
                  <a:lnTo>
                    <a:pt x="38357" y="6301"/>
                  </a:lnTo>
                  <a:lnTo>
                    <a:pt x="26269" y="353"/>
                  </a:lnTo>
                  <a:lnTo>
                    <a:pt x="21019" y="0"/>
                  </a:lnTo>
                  <a:lnTo>
                    <a:pt x="13845" y="0"/>
                  </a:lnTo>
                  <a:lnTo>
                    <a:pt x="6587" y="1918"/>
                  </a:lnTo>
                  <a:lnTo>
                    <a:pt x="1670" y="5421"/>
                  </a:lnTo>
                  <a:lnTo>
                    <a:pt x="6338" y="14516"/>
                  </a:lnTo>
                  <a:lnTo>
                    <a:pt x="9593" y="11927"/>
                  </a:lnTo>
                  <a:lnTo>
                    <a:pt x="14511" y="10342"/>
                  </a:lnTo>
                  <a:lnTo>
                    <a:pt x="26272" y="10342"/>
                  </a:lnTo>
                  <a:lnTo>
                    <a:pt x="29610" y="13597"/>
                  </a:lnTo>
                  <a:lnTo>
                    <a:pt x="29610" y="19184"/>
                  </a:lnTo>
                  <a:lnTo>
                    <a:pt x="5586" y="19184"/>
                  </a:lnTo>
                  <a:lnTo>
                    <a:pt x="12678" y="29027"/>
                  </a:lnTo>
                  <a:lnTo>
                    <a:pt x="14597" y="26774"/>
                  </a:lnTo>
                  <a:lnTo>
                    <a:pt x="20685" y="2677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bject 38">
              <a:extLst>
                <a:ext uri="{FF2B5EF4-FFF2-40B4-BE49-F238E27FC236}">
                  <a16:creationId xmlns:a16="http://schemas.microsoft.com/office/drawing/2014/main" id="{A4D49D3C-F7BE-EEBC-153F-B48749905549}"/>
                </a:ext>
              </a:extLst>
            </p:cNvPr>
            <p:cNvSpPr/>
            <p:nvPr/>
          </p:nvSpPr>
          <p:spPr>
            <a:xfrm>
              <a:off x="9597656" y="1139883"/>
              <a:ext cx="66678" cy="40051"/>
            </a:xfrm>
            <a:custGeom>
              <a:avLst/>
              <a:gdLst/>
              <a:ahLst/>
              <a:cxnLst/>
              <a:rect l="l" t="t" r="r" b="b"/>
              <a:pathLst>
                <a:path w="75815" h="45540">
                  <a:moveTo>
                    <a:pt x="44369" y="45540"/>
                  </a:moveTo>
                  <a:lnTo>
                    <a:pt x="44369" y="15016"/>
                  </a:lnTo>
                  <a:lnTo>
                    <a:pt x="48459" y="11261"/>
                  </a:lnTo>
                  <a:lnTo>
                    <a:pt x="59551" y="11261"/>
                  </a:lnTo>
                  <a:lnTo>
                    <a:pt x="62805" y="14598"/>
                  </a:lnTo>
                  <a:lnTo>
                    <a:pt x="62805" y="45540"/>
                  </a:lnTo>
                  <a:lnTo>
                    <a:pt x="75815" y="45540"/>
                  </a:lnTo>
                  <a:lnTo>
                    <a:pt x="75815" y="19851"/>
                  </a:lnTo>
                  <a:lnTo>
                    <a:pt x="71218" y="5405"/>
                  </a:lnTo>
                  <a:lnTo>
                    <a:pt x="59366" y="67"/>
                  </a:lnTo>
                  <a:lnTo>
                    <a:pt x="50709" y="0"/>
                  </a:lnTo>
                  <a:lnTo>
                    <a:pt x="44870" y="2754"/>
                  </a:lnTo>
                  <a:lnTo>
                    <a:pt x="41285" y="7340"/>
                  </a:lnTo>
                  <a:lnTo>
                    <a:pt x="38116" y="2419"/>
                  </a:lnTo>
                  <a:lnTo>
                    <a:pt x="32777" y="0"/>
                  </a:lnTo>
                  <a:lnTo>
                    <a:pt x="20768" y="0"/>
                  </a:lnTo>
                  <a:lnTo>
                    <a:pt x="15764" y="2001"/>
                  </a:lnTo>
                  <a:lnTo>
                    <a:pt x="12426" y="5839"/>
                  </a:ln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016"/>
                  </a:lnTo>
                  <a:lnTo>
                    <a:pt x="17099" y="11261"/>
                  </a:lnTo>
                  <a:lnTo>
                    <a:pt x="28274" y="11261"/>
                  </a:lnTo>
                  <a:lnTo>
                    <a:pt x="31358" y="14598"/>
                  </a:lnTo>
                  <a:lnTo>
                    <a:pt x="31358" y="45540"/>
                  </a:lnTo>
                  <a:lnTo>
                    <a:pt x="44369" y="4554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bject 39">
              <a:extLst>
                <a:ext uri="{FF2B5EF4-FFF2-40B4-BE49-F238E27FC236}">
                  <a16:creationId xmlns:a16="http://schemas.microsoft.com/office/drawing/2014/main" id="{4912E86E-68CC-D72F-1983-F0DA4C022F55}"/>
                </a:ext>
              </a:extLst>
            </p:cNvPr>
            <p:cNvSpPr/>
            <p:nvPr/>
          </p:nvSpPr>
          <p:spPr>
            <a:xfrm>
              <a:off x="10223202" y="740848"/>
              <a:ext cx="18617" cy="21364"/>
            </a:xfrm>
            <a:custGeom>
              <a:avLst/>
              <a:gdLst/>
              <a:ahLst/>
              <a:cxnLst/>
              <a:rect l="l" t="t" r="r" b="b"/>
              <a:pathLst>
                <a:path w="21168" h="24292">
                  <a:moveTo>
                    <a:pt x="7772" y="24292"/>
                  </a:moveTo>
                  <a:lnTo>
                    <a:pt x="13395" y="24292"/>
                  </a:lnTo>
                  <a:lnTo>
                    <a:pt x="13395" y="4578"/>
                  </a:lnTo>
                  <a:lnTo>
                    <a:pt x="21168" y="4578"/>
                  </a:lnTo>
                  <a:lnTo>
                    <a:pt x="21168" y="0"/>
                  </a:lnTo>
                  <a:lnTo>
                    <a:pt x="0" y="0"/>
                  </a:lnTo>
                  <a:lnTo>
                    <a:pt x="0" y="4578"/>
                  </a:lnTo>
                  <a:lnTo>
                    <a:pt x="7772" y="4578"/>
                  </a:lnTo>
                  <a:lnTo>
                    <a:pt x="7772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bject 40">
              <a:extLst>
                <a:ext uri="{FF2B5EF4-FFF2-40B4-BE49-F238E27FC236}">
                  <a16:creationId xmlns:a16="http://schemas.microsoft.com/office/drawing/2014/main" id="{40387648-AE4D-7A83-9293-BE3B080C3254}"/>
                </a:ext>
              </a:extLst>
            </p:cNvPr>
            <p:cNvSpPr/>
            <p:nvPr/>
          </p:nvSpPr>
          <p:spPr>
            <a:xfrm>
              <a:off x="10244475" y="740848"/>
              <a:ext cx="24075" cy="21364"/>
            </a:xfrm>
            <a:custGeom>
              <a:avLst/>
              <a:gdLst/>
              <a:ahLst/>
              <a:cxnLst/>
              <a:rect l="l" t="t" r="r" b="b"/>
              <a:pathLst>
                <a:path w="27374" h="24292">
                  <a:moveTo>
                    <a:pt x="5274" y="24292"/>
                  </a:moveTo>
                  <a:lnTo>
                    <a:pt x="5274" y="10029"/>
                  </a:lnTo>
                  <a:lnTo>
                    <a:pt x="12383" y="21725"/>
                  </a:lnTo>
                  <a:lnTo>
                    <a:pt x="14918" y="21725"/>
                  </a:lnTo>
                  <a:lnTo>
                    <a:pt x="22061" y="9715"/>
                  </a:lnTo>
                  <a:lnTo>
                    <a:pt x="22096" y="24292"/>
                  </a:lnTo>
                  <a:lnTo>
                    <a:pt x="27374" y="24292"/>
                  </a:lnTo>
                  <a:lnTo>
                    <a:pt x="27306" y="0"/>
                  </a:lnTo>
                  <a:lnTo>
                    <a:pt x="22683" y="0"/>
                  </a:lnTo>
                  <a:lnTo>
                    <a:pt x="13737" y="15093"/>
                  </a:lnTo>
                  <a:lnTo>
                    <a:pt x="4650" y="0"/>
                  </a:lnTo>
                  <a:lnTo>
                    <a:pt x="0" y="0"/>
                  </a:lnTo>
                  <a:lnTo>
                    <a:pt x="0" y="24292"/>
                  </a:lnTo>
                  <a:lnTo>
                    <a:pt x="5274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9" name="Title 1">
            <a:extLst>
              <a:ext uri="{FF2B5EF4-FFF2-40B4-BE49-F238E27FC236}">
                <a16:creationId xmlns:a16="http://schemas.microsoft.com/office/drawing/2014/main" id="{EFA382F2-903E-53E0-22E9-F39BA965D65C}"/>
              </a:ext>
            </a:extLst>
          </p:cNvPr>
          <p:cNvSpPr txBox="1">
            <a:spLocks/>
          </p:cNvSpPr>
          <p:nvPr/>
        </p:nvSpPr>
        <p:spPr>
          <a:xfrm>
            <a:off x="8278078" y="1506084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50" charset="0"/>
              </a:rPr>
              <a:t>₦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D1B57CFA-AC60-2057-4C75-3C581521234C}"/>
              </a:ext>
            </a:extLst>
          </p:cNvPr>
          <p:cNvSpPr txBox="1">
            <a:spLocks/>
          </p:cNvSpPr>
          <p:nvPr/>
        </p:nvSpPr>
        <p:spPr>
          <a:xfrm>
            <a:off x="6187691" y="1885950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10,000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DC177BDF-EE4C-98B4-C663-C852F610BE31}"/>
              </a:ext>
            </a:extLst>
          </p:cNvPr>
          <p:cNvSpPr txBox="1">
            <a:spLocks/>
          </p:cNvSpPr>
          <p:nvPr/>
        </p:nvSpPr>
        <p:spPr>
          <a:xfrm>
            <a:off x="6187691" y="2362200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10,000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ED5D402E-0904-C971-8FDD-77B6E6750185}"/>
              </a:ext>
            </a:extLst>
          </p:cNvPr>
          <p:cNvSpPr txBox="1">
            <a:spLocks/>
          </p:cNvSpPr>
          <p:nvPr/>
        </p:nvSpPr>
        <p:spPr>
          <a:xfrm>
            <a:off x="6187691" y="2790825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10,000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8B6483C3-A9EC-8425-EAC7-BBAB32F0088A}"/>
              </a:ext>
            </a:extLst>
          </p:cNvPr>
          <p:cNvSpPr txBox="1">
            <a:spLocks/>
          </p:cNvSpPr>
          <p:nvPr/>
        </p:nvSpPr>
        <p:spPr>
          <a:xfrm>
            <a:off x="6187691" y="3276598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10,000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5FB85474-988C-8B52-FFB0-9F7912D0FB00}"/>
              </a:ext>
            </a:extLst>
          </p:cNvPr>
          <p:cNvSpPr txBox="1">
            <a:spLocks/>
          </p:cNvSpPr>
          <p:nvPr/>
        </p:nvSpPr>
        <p:spPr>
          <a:xfrm>
            <a:off x="6187691" y="3695696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10,000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222556D1-C2B5-0CA7-096B-53009C4D29D9}"/>
              </a:ext>
            </a:extLst>
          </p:cNvPr>
          <p:cNvSpPr txBox="1">
            <a:spLocks/>
          </p:cNvSpPr>
          <p:nvPr/>
        </p:nvSpPr>
        <p:spPr>
          <a:xfrm>
            <a:off x="6187691" y="4133844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10,000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B6A2D410-97B3-A3EF-C862-49C0A0B748E5}"/>
              </a:ext>
            </a:extLst>
          </p:cNvPr>
          <p:cNvSpPr txBox="1">
            <a:spLocks/>
          </p:cNvSpPr>
          <p:nvPr/>
        </p:nvSpPr>
        <p:spPr>
          <a:xfrm>
            <a:off x="6187691" y="4610092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10,000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E6C9017F-D929-7500-BC5C-FC346435DD0D}"/>
              </a:ext>
            </a:extLst>
          </p:cNvPr>
          <p:cNvSpPr txBox="1">
            <a:spLocks/>
          </p:cNvSpPr>
          <p:nvPr/>
        </p:nvSpPr>
        <p:spPr>
          <a:xfrm>
            <a:off x="6187691" y="5019665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10,000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74CAA983-C760-08E0-BC13-0931DED97129}"/>
              </a:ext>
            </a:extLst>
          </p:cNvPr>
          <p:cNvSpPr txBox="1">
            <a:spLocks/>
          </p:cNvSpPr>
          <p:nvPr/>
        </p:nvSpPr>
        <p:spPr>
          <a:xfrm>
            <a:off x="6187691" y="5495913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10,000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02D1D1FE-F603-CF9B-A421-83D22DC087EE}"/>
              </a:ext>
            </a:extLst>
          </p:cNvPr>
          <p:cNvSpPr txBox="1">
            <a:spLocks/>
          </p:cNvSpPr>
          <p:nvPr/>
        </p:nvSpPr>
        <p:spPr>
          <a:xfrm>
            <a:off x="6187691" y="5962636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10,000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E37B2F3-21CD-30A2-B363-CBB595367747}"/>
              </a:ext>
            </a:extLst>
          </p:cNvPr>
          <p:cNvSpPr txBox="1">
            <a:spLocks/>
          </p:cNvSpPr>
          <p:nvPr/>
        </p:nvSpPr>
        <p:spPr>
          <a:xfrm>
            <a:off x="6216436" y="1471409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US$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F86235C-7DA4-FB8B-2763-57724DE2BDC5}"/>
              </a:ext>
            </a:extLst>
          </p:cNvPr>
          <p:cNvSpPr txBox="1">
            <a:spLocks/>
          </p:cNvSpPr>
          <p:nvPr/>
        </p:nvSpPr>
        <p:spPr>
          <a:xfrm>
            <a:off x="8469150" y="2338606"/>
            <a:ext cx="1455045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50" charset="0"/>
              </a:rPr>
              <a:t>15,000,000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4905BA89-16F7-4243-5C99-B0FE06E46D05}"/>
              </a:ext>
            </a:extLst>
          </p:cNvPr>
          <p:cNvSpPr txBox="1">
            <a:spLocks/>
          </p:cNvSpPr>
          <p:nvPr/>
        </p:nvSpPr>
        <p:spPr>
          <a:xfrm>
            <a:off x="8482798" y="2775330"/>
            <a:ext cx="1455045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50" charset="0"/>
              </a:rPr>
              <a:t>15,000,000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D95F148-5199-38E9-A98D-20EFBC7942BA}"/>
              </a:ext>
            </a:extLst>
          </p:cNvPr>
          <p:cNvSpPr txBox="1">
            <a:spLocks/>
          </p:cNvSpPr>
          <p:nvPr/>
        </p:nvSpPr>
        <p:spPr>
          <a:xfrm>
            <a:off x="8482798" y="3239361"/>
            <a:ext cx="1455045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50" charset="0"/>
              </a:rPr>
              <a:t>15,000,000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2FCA133-939D-1535-BCFB-9971ECBFF0DB}"/>
              </a:ext>
            </a:extLst>
          </p:cNvPr>
          <p:cNvSpPr txBox="1">
            <a:spLocks/>
          </p:cNvSpPr>
          <p:nvPr/>
        </p:nvSpPr>
        <p:spPr>
          <a:xfrm>
            <a:off x="8482798" y="3703373"/>
            <a:ext cx="1455045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50" charset="0"/>
              </a:rPr>
              <a:t>15,000,000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99E2602E-7501-C0AA-A7D5-7FF60FF49E48}"/>
              </a:ext>
            </a:extLst>
          </p:cNvPr>
          <p:cNvSpPr txBox="1">
            <a:spLocks/>
          </p:cNvSpPr>
          <p:nvPr/>
        </p:nvSpPr>
        <p:spPr>
          <a:xfrm>
            <a:off x="8496446" y="4167405"/>
            <a:ext cx="1455045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50" charset="0"/>
              </a:rPr>
              <a:t>15,000,000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4990859A-5F73-0AF9-D837-835719C1AD8D}"/>
              </a:ext>
            </a:extLst>
          </p:cNvPr>
          <p:cNvSpPr txBox="1">
            <a:spLocks/>
          </p:cNvSpPr>
          <p:nvPr/>
        </p:nvSpPr>
        <p:spPr>
          <a:xfrm>
            <a:off x="8523742" y="4590488"/>
            <a:ext cx="1455045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50" charset="0"/>
              </a:rPr>
              <a:t>15,000,000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828D14D9-B765-2DBE-F060-F30F45756C29}"/>
              </a:ext>
            </a:extLst>
          </p:cNvPr>
          <p:cNvSpPr txBox="1">
            <a:spLocks/>
          </p:cNvSpPr>
          <p:nvPr/>
        </p:nvSpPr>
        <p:spPr>
          <a:xfrm>
            <a:off x="8523742" y="5040860"/>
            <a:ext cx="1455045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50" charset="0"/>
              </a:rPr>
              <a:t>15,000,000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19CC2D89-7ED1-A6FA-F992-EC74F911F0EF}"/>
              </a:ext>
            </a:extLst>
          </p:cNvPr>
          <p:cNvSpPr txBox="1">
            <a:spLocks/>
          </p:cNvSpPr>
          <p:nvPr/>
        </p:nvSpPr>
        <p:spPr>
          <a:xfrm>
            <a:off x="8523742" y="5491245"/>
            <a:ext cx="1455045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50" charset="0"/>
              </a:rPr>
              <a:t>15,000,000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AECF2861-11AB-9128-E8D3-3F276F93612E}"/>
              </a:ext>
            </a:extLst>
          </p:cNvPr>
          <p:cNvSpPr txBox="1">
            <a:spLocks/>
          </p:cNvSpPr>
          <p:nvPr/>
        </p:nvSpPr>
        <p:spPr>
          <a:xfrm>
            <a:off x="8523742" y="5982561"/>
            <a:ext cx="1455045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50" charset="0"/>
              </a:rPr>
              <a:t>15,000,000</a:t>
            </a:r>
          </a:p>
        </p:txBody>
      </p:sp>
    </p:spTree>
    <p:extLst>
      <p:ext uri="{BB962C8B-B14F-4D97-AF65-F5344CB8AC3E}">
        <p14:creationId xmlns:p14="http://schemas.microsoft.com/office/powerpoint/2010/main" val="1447787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2441" y="592931"/>
            <a:ext cx="7212083" cy="1216819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  <a:latin typeface="Montserrat" panose="00000500000000000000" pitchFamily="50" charset="0"/>
              </a:rPr>
              <a:t>Personal Purchase Bonus</a:t>
            </a:r>
            <a:endParaRPr lang="en-US" sz="44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80489" y="1012427"/>
            <a:ext cx="605461" cy="7973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B7F36"/>
                </a:solidFill>
                <a:latin typeface="Montserrat" panose="00000500000000000000" pitchFamily="50" charset="0"/>
              </a:rPr>
              <a:t>8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03743" y="1269206"/>
            <a:ext cx="6592958" cy="19311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Affluence Global will pay back 10% on the 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volume of all personal purchases made by 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an affiliate in the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Unilevel</a:t>
            </a:r>
            <a:endParaRPr lang="en-US" sz="24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941566" y="2764631"/>
            <a:ext cx="6592958" cy="19311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Example, If an affiliate made a personal purchase 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of product and this purchase generates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a personal volume of 500BV</a:t>
            </a:r>
            <a:endParaRPr lang="en-US" sz="24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79165" y="5263286"/>
            <a:ext cx="1741834" cy="447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10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498290" y="5612421"/>
            <a:ext cx="743772" cy="447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100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778559" y="5436869"/>
            <a:ext cx="3041607" cy="447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   x 500 = $50 x ₦1,500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479240" y="5710961"/>
            <a:ext cx="541684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623CDED-BBC2-4DEE-E620-B9828C1E89A6}"/>
              </a:ext>
            </a:extLst>
          </p:cNvPr>
          <p:cNvGrpSpPr/>
          <p:nvPr/>
        </p:nvGrpSpPr>
        <p:grpSpPr>
          <a:xfrm>
            <a:off x="9906451" y="6060096"/>
            <a:ext cx="2146495" cy="534849"/>
            <a:chOff x="8122055" y="645671"/>
            <a:chExt cx="2146495" cy="534849"/>
          </a:xfrm>
          <a:solidFill>
            <a:schemeClr val="bg1"/>
          </a:solidFill>
        </p:grpSpPr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2EDBDC42-2EB8-5FFF-7001-D2DD08C1DD0F}"/>
                </a:ext>
              </a:extLst>
            </p:cNvPr>
            <p:cNvSpPr/>
            <p:nvPr/>
          </p:nvSpPr>
          <p:spPr>
            <a:xfrm>
              <a:off x="8122055" y="816968"/>
              <a:ext cx="816491" cy="220715"/>
            </a:xfrm>
            <a:custGeom>
              <a:avLst/>
              <a:gdLst/>
              <a:ahLst/>
              <a:cxnLst/>
              <a:rect l="l" t="t" r="r" b="b"/>
              <a:pathLst>
                <a:path w="928381" h="250961">
                  <a:moveTo>
                    <a:pt x="928381" y="0"/>
                  </a:moveTo>
                  <a:lnTo>
                    <a:pt x="928048" y="3862"/>
                  </a:lnTo>
                  <a:lnTo>
                    <a:pt x="928089" y="4725"/>
                  </a:lnTo>
                  <a:lnTo>
                    <a:pt x="928381" y="0"/>
                  </a:lnTo>
                  <a:close/>
                </a:path>
                <a:path w="928381" h="250961">
                  <a:moveTo>
                    <a:pt x="51741" y="59780"/>
                  </a:moveTo>
                  <a:lnTo>
                    <a:pt x="54885" y="62082"/>
                  </a:lnTo>
                  <a:lnTo>
                    <a:pt x="67926" y="70015"/>
                  </a:lnTo>
                  <a:lnTo>
                    <a:pt x="79155" y="75281"/>
                  </a:lnTo>
                  <a:lnTo>
                    <a:pt x="89291" y="78357"/>
                  </a:lnTo>
                  <a:lnTo>
                    <a:pt x="99056" y="79720"/>
                  </a:lnTo>
                  <a:lnTo>
                    <a:pt x="109169" y="79846"/>
                  </a:lnTo>
                  <a:lnTo>
                    <a:pt x="120351" y="79213"/>
                  </a:lnTo>
                  <a:lnTo>
                    <a:pt x="133321" y="78298"/>
                  </a:lnTo>
                  <a:lnTo>
                    <a:pt x="148801" y="77575"/>
                  </a:lnTo>
                  <a:lnTo>
                    <a:pt x="153075" y="77482"/>
                  </a:lnTo>
                  <a:lnTo>
                    <a:pt x="163177" y="77691"/>
                  </a:lnTo>
                  <a:lnTo>
                    <a:pt x="171437" y="78702"/>
                  </a:lnTo>
                  <a:lnTo>
                    <a:pt x="178073" y="80556"/>
                  </a:lnTo>
                  <a:lnTo>
                    <a:pt x="183299" y="83297"/>
                  </a:lnTo>
                  <a:lnTo>
                    <a:pt x="187331" y="86964"/>
                  </a:lnTo>
                  <a:lnTo>
                    <a:pt x="190385" y="91601"/>
                  </a:lnTo>
                  <a:lnTo>
                    <a:pt x="192676" y="97247"/>
                  </a:lnTo>
                  <a:lnTo>
                    <a:pt x="194421" y="103946"/>
                  </a:lnTo>
                  <a:lnTo>
                    <a:pt x="195834" y="111739"/>
                  </a:lnTo>
                  <a:lnTo>
                    <a:pt x="197132" y="120668"/>
                  </a:lnTo>
                  <a:lnTo>
                    <a:pt x="198530" y="130774"/>
                  </a:lnTo>
                  <a:lnTo>
                    <a:pt x="200244" y="142098"/>
                  </a:lnTo>
                  <a:lnTo>
                    <a:pt x="205482" y="168571"/>
                  </a:lnTo>
                  <a:lnTo>
                    <a:pt x="214572" y="200419"/>
                  </a:lnTo>
                  <a:lnTo>
                    <a:pt x="227832" y="234784"/>
                  </a:lnTo>
                  <a:lnTo>
                    <a:pt x="247193" y="272977"/>
                  </a:lnTo>
                  <a:lnTo>
                    <a:pt x="270143" y="307512"/>
                  </a:lnTo>
                  <a:lnTo>
                    <a:pt x="296315" y="338371"/>
                  </a:lnTo>
                  <a:lnTo>
                    <a:pt x="325342" y="365531"/>
                  </a:lnTo>
                  <a:lnTo>
                    <a:pt x="356856" y="388971"/>
                  </a:lnTo>
                  <a:lnTo>
                    <a:pt x="390489" y="408672"/>
                  </a:lnTo>
                  <a:lnTo>
                    <a:pt x="425872" y="424611"/>
                  </a:lnTo>
                  <a:lnTo>
                    <a:pt x="462639" y="436768"/>
                  </a:lnTo>
                  <a:lnTo>
                    <a:pt x="500422" y="445121"/>
                  </a:lnTo>
                  <a:lnTo>
                    <a:pt x="538852" y="449651"/>
                  </a:lnTo>
                  <a:lnTo>
                    <a:pt x="577562" y="450335"/>
                  </a:lnTo>
                  <a:lnTo>
                    <a:pt x="616184" y="447153"/>
                  </a:lnTo>
                  <a:lnTo>
                    <a:pt x="654351" y="440083"/>
                  </a:lnTo>
                  <a:lnTo>
                    <a:pt x="691694" y="429106"/>
                  </a:lnTo>
                  <a:lnTo>
                    <a:pt x="727846" y="414200"/>
                  </a:lnTo>
                  <a:lnTo>
                    <a:pt x="762439" y="395343"/>
                  </a:lnTo>
                  <a:lnTo>
                    <a:pt x="795104" y="372515"/>
                  </a:lnTo>
                  <a:lnTo>
                    <a:pt x="825476" y="345696"/>
                  </a:lnTo>
                  <a:lnTo>
                    <a:pt x="853184" y="314863"/>
                  </a:lnTo>
                  <a:lnTo>
                    <a:pt x="877863" y="279996"/>
                  </a:lnTo>
                  <a:lnTo>
                    <a:pt x="890297" y="258742"/>
                  </a:lnTo>
                  <a:lnTo>
                    <a:pt x="909736" y="217665"/>
                  </a:lnTo>
                  <a:lnTo>
                    <a:pt x="922837" y="178833"/>
                  </a:lnTo>
                  <a:lnTo>
                    <a:pt x="930683" y="142651"/>
                  </a:lnTo>
                  <a:lnTo>
                    <a:pt x="934357" y="109523"/>
                  </a:lnTo>
                  <a:lnTo>
                    <a:pt x="934968" y="94230"/>
                  </a:lnTo>
                  <a:lnTo>
                    <a:pt x="934942" y="79853"/>
                  </a:lnTo>
                  <a:lnTo>
                    <a:pt x="933521" y="54048"/>
                  </a:lnTo>
                  <a:lnTo>
                    <a:pt x="929996" y="23470"/>
                  </a:lnTo>
                  <a:lnTo>
                    <a:pt x="928991" y="15647"/>
                  </a:lnTo>
                  <a:lnTo>
                    <a:pt x="928297" y="9095"/>
                  </a:lnTo>
                  <a:lnTo>
                    <a:pt x="928089" y="4725"/>
                  </a:lnTo>
                  <a:lnTo>
                    <a:pt x="927431" y="15380"/>
                  </a:lnTo>
                  <a:lnTo>
                    <a:pt x="926711" y="29749"/>
                  </a:lnTo>
                  <a:lnTo>
                    <a:pt x="926136" y="43236"/>
                  </a:lnTo>
                  <a:lnTo>
                    <a:pt x="925621" y="55973"/>
                  </a:lnTo>
                  <a:lnTo>
                    <a:pt x="925083" y="68091"/>
                  </a:lnTo>
                  <a:lnTo>
                    <a:pt x="922485" y="102040"/>
                  </a:lnTo>
                  <a:lnTo>
                    <a:pt x="916645" y="135136"/>
                  </a:lnTo>
                  <a:lnTo>
                    <a:pt x="909828" y="158472"/>
                  </a:lnTo>
                  <a:lnTo>
                    <a:pt x="899885" y="184050"/>
                  </a:lnTo>
                  <a:lnTo>
                    <a:pt x="882879" y="218625"/>
                  </a:lnTo>
                  <a:lnTo>
                    <a:pt x="868651" y="242174"/>
                  </a:lnTo>
                  <a:lnTo>
                    <a:pt x="852930" y="264357"/>
                  </a:lnTo>
                  <a:lnTo>
                    <a:pt x="835807" y="285120"/>
                  </a:lnTo>
                  <a:lnTo>
                    <a:pt x="817374" y="304413"/>
                  </a:lnTo>
                  <a:lnTo>
                    <a:pt x="797722" y="322181"/>
                  </a:lnTo>
                  <a:lnTo>
                    <a:pt x="776941" y="338373"/>
                  </a:lnTo>
                  <a:lnTo>
                    <a:pt x="755122" y="352936"/>
                  </a:lnTo>
                  <a:lnTo>
                    <a:pt x="732358" y="365819"/>
                  </a:lnTo>
                  <a:lnTo>
                    <a:pt x="708737" y="376967"/>
                  </a:lnTo>
                  <a:lnTo>
                    <a:pt x="684352" y="386330"/>
                  </a:lnTo>
                  <a:lnTo>
                    <a:pt x="659293" y="393854"/>
                  </a:lnTo>
                  <a:lnTo>
                    <a:pt x="633652" y="399487"/>
                  </a:lnTo>
                  <a:lnTo>
                    <a:pt x="607519" y="403177"/>
                  </a:lnTo>
                  <a:lnTo>
                    <a:pt x="580986" y="404871"/>
                  </a:lnTo>
                  <a:lnTo>
                    <a:pt x="554142" y="404516"/>
                  </a:lnTo>
                  <a:lnTo>
                    <a:pt x="527080" y="402061"/>
                  </a:lnTo>
                  <a:lnTo>
                    <a:pt x="499890" y="397453"/>
                  </a:lnTo>
                  <a:lnTo>
                    <a:pt x="472664" y="390639"/>
                  </a:lnTo>
                  <a:lnTo>
                    <a:pt x="445491" y="381567"/>
                  </a:lnTo>
                  <a:lnTo>
                    <a:pt x="416208" y="368758"/>
                  </a:lnTo>
                  <a:lnTo>
                    <a:pt x="387978" y="352855"/>
                  </a:lnTo>
                  <a:lnTo>
                    <a:pt x="361077" y="334045"/>
                  </a:lnTo>
                  <a:lnTo>
                    <a:pt x="335779" y="312515"/>
                  </a:lnTo>
                  <a:lnTo>
                    <a:pt x="312359" y="288452"/>
                  </a:lnTo>
                  <a:lnTo>
                    <a:pt x="291093" y="262041"/>
                  </a:lnTo>
                  <a:lnTo>
                    <a:pt x="272255" y="233470"/>
                  </a:lnTo>
                  <a:lnTo>
                    <a:pt x="256120" y="202925"/>
                  </a:lnTo>
                  <a:lnTo>
                    <a:pt x="242963" y="170592"/>
                  </a:lnTo>
                  <a:lnTo>
                    <a:pt x="233060" y="136659"/>
                  </a:lnTo>
                  <a:lnTo>
                    <a:pt x="227394" y="108413"/>
                  </a:lnTo>
                  <a:lnTo>
                    <a:pt x="224301" y="82435"/>
                  </a:lnTo>
                  <a:lnTo>
                    <a:pt x="223690" y="58144"/>
                  </a:lnTo>
                  <a:lnTo>
                    <a:pt x="224287" y="46450"/>
                  </a:lnTo>
                  <a:lnTo>
                    <a:pt x="229554" y="12302"/>
                  </a:lnTo>
                  <a:lnTo>
                    <a:pt x="235848" y="-10407"/>
                  </a:lnTo>
                  <a:lnTo>
                    <a:pt x="244264" y="-33752"/>
                  </a:lnTo>
                  <a:lnTo>
                    <a:pt x="258551" y="-66176"/>
                  </a:lnTo>
                  <a:lnTo>
                    <a:pt x="271658" y="-89375"/>
                  </a:lnTo>
                  <a:lnTo>
                    <a:pt x="287263" y="-112186"/>
                  </a:lnTo>
                  <a:lnTo>
                    <a:pt x="304754" y="-133524"/>
                  </a:lnTo>
                  <a:lnTo>
                    <a:pt x="323514" y="-152304"/>
                  </a:lnTo>
                  <a:lnTo>
                    <a:pt x="342930" y="-167442"/>
                  </a:lnTo>
                  <a:lnTo>
                    <a:pt x="360899" y="-177242"/>
                  </a:lnTo>
                  <a:lnTo>
                    <a:pt x="350429" y="-166330"/>
                  </a:lnTo>
                  <a:lnTo>
                    <a:pt x="341470" y="-157368"/>
                  </a:lnTo>
                  <a:lnTo>
                    <a:pt x="333690" y="-149749"/>
                  </a:lnTo>
                  <a:lnTo>
                    <a:pt x="326759" y="-142868"/>
                  </a:lnTo>
                  <a:lnTo>
                    <a:pt x="320342" y="-136118"/>
                  </a:lnTo>
                  <a:lnTo>
                    <a:pt x="314108" y="-128893"/>
                  </a:lnTo>
                  <a:lnTo>
                    <a:pt x="307724" y="-120587"/>
                  </a:lnTo>
                  <a:lnTo>
                    <a:pt x="300859" y="-110594"/>
                  </a:lnTo>
                  <a:lnTo>
                    <a:pt x="293180" y="-98308"/>
                  </a:lnTo>
                  <a:lnTo>
                    <a:pt x="284355" y="-83122"/>
                  </a:lnTo>
                  <a:lnTo>
                    <a:pt x="277510" y="-70511"/>
                  </a:lnTo>
                  <a:lnTo>
                    <a:pt x="272150" y="-59741"/>
                  </a:lnTo>
                  <a:lnTo>
                    <a:pt x="266891" y="-48378"/>
                  </a:lnTo>
                  <a:lnTo>
                    <a:pt x="261787" y="-36536"/>
                  </a:lnTo>
                  <a:lnTo>
                    <a:pt x="256888" y="-24329"/>
                  </a:lnTo>
                  <a:lnTo>
                    <a:pt x="252247" y="-11870"/>
                  </a:lnTo>
                  <a:lnTo>
                    <a:pt x="247913" y="725"/>
                  </a:lnTo>
                  <a:lnTo>
                    <a:pt x="243939" y="13344"/>
                  </a:lnTo>
                  <a:lnTo>
                    <a:pt x="240377" y="25873"/>
                  </a:lnTo>
                  <a:lnTo>
                    <a:pt x="237277" y="38198"/>
                  </a:lnTo>
                  <a:lnTo>
                    <a:pt x="235774" y="44913"/>
                  </a:lnTo>
                  <a:lnTo>
                    <a:pt x="249291" y="45052"/>
                  </a:lnTo>
                  <a:lnTo>
                    <a:pt x="262609" y="44243"/>
                  </a:lnTo>
                  <a:lnTo>
                    <a:pt x="275692" y="42507"/>
                  </a:lnTo>
                  <a:lnTo>
                    <a:pt x="288503" y="39865"/>
                  </a:lnTo>
                  <a:lnTo>
                    <a:pt x="301005" y="36340"/>
                  </a:lnTo>
                  <a:lnTo>
                    <a:pt x="313163" y="31952"/>
                  </a:lnTo>
                  <a:lnTo>
                    <a:pt x="324938" y="26725"/>
                  </a:lnTo>
                  <a:lnTo>
                    <a:pt x="336295" y="20680"/>
                  </a:lnTo>
                  <a:lnTo>
                    <a:pt x="347198" y="13838"/>
                  </a:lnTo>
                  <a:lnTo>
                    <a:pt x="357608" y="6221"/>
                  </a:lnTo>
                  <a:lnTo>
                    <a:pt x="367491" y="-2148"/>
                  </a:lnTo>
                  <a:lnTo>
                    <a:pt x="376810" y="-11250"/>
                  </a:lnTo>
                  <a:lnTo>
                    <a:pt x="385527" y="-21061"/>
                  </a:lnTo>
                  <a:lnTo>
                    <a:pt x="393606" y="-31560"/>
                  </a:lnTo>
                  <a:lnTo>
                    <a:pt x="402926" y="-45874"/>
                  </a:lnTo>
                  <a:lnTo>
                    <a:pt x="408982" y="-56965"/>
                  </a:lnTo>
                  <a:lnTo>
                    <a:pt x="414103" y="-68069"/>
                  </a:lnTo>
                  <a:lnTo>
                    <a:pt x="418371" y="-79217"/>
                  </a:lnTo>
                  <a:lnTo>
                    <a:pt x="421870" y="-90437"/>
                  </a:lnTo>
                  <a:lnTo>
                    <a:pt x="424683" y="-101758"/>
                  </a:lnTo>
                  <a:lnTo>
                    <a:pt x="426894" y="-113211"/>
                  </a:lnTo>
                  <a:lnTo>
                    <a:pt x="428586" y="-124823"/>
                  </a:lnTo>
                  <a:lnTo>
                    <a:pt x="429842" y="-136624"/>
                  </a:lnTo>
                  <a:lnTo>
                    <a:pt x="430747" y="-148644"/>
                  </a:lnTo>
                  <a:lnTo>
                    <a:pt x="431383" y="-160911"/>
                  </a:lnTo>
                  <a:lnTo>
                    <a:pt x="431834" y="-173455"/>
                  </a:lnTo>
                  <a:lnTo>
                    <a:pt x="432183" y="-186305"/>
                  </a:lnTo>
                  <a:lnTo>
                    <a:pt x="432513" y="-199490"/>
                  </a:lnTo>
                  <a:lnTo>
                    <a:pt x="432908" y="-213040"/>
                  </a:lnTo>
                  <a:lnTo>
                    <a:pt x="433452" y="-226983"/>
                  </a:lnTo>
                  <a:lnTo>
                    <a:pt x="434227" y="-241348"/>
                  </a:lnTo>
                  <a:lnTo>
                    <a:pt x="434552" y="-246236"/>
                  </a:lnTo>
                  <a:lnTo>
                    <a:pt x="424689" y="-243113"/>
                  </a:lnTo>
                  <a:lnTo>
                    <a:pt x="413272" y="-239141"/>
                  </a:lnTo>
                  <a:lnTo>
                    <a:pt x="400769" y="-234527"/>
                  </a:lnTo>
                  <a:lnTo>
                    <a:pt x="387648" y="-229480"/>
                  </a:lnTo>
                  <a:lnTo>
                    <a:pt x="374375" y="-224211"/>
                  </a:lnTo>
                  <a:lnTo>
                    <a:pt x="361419" y="-218927"/>
                  </a:lnTo>
                  <a:lnTo>
                    <a:pt x="349247" y="-213838"/>
                  </a:lnTo>
                  <a:lnTo>
                    <a:pt x="338326" y="-209152"/>
                  </a:lnTo>
                  <a:lnTo>
                    <a:pt x="319630" y="-200431"/>
                  </a:lnTo>
                  <a:lnTo>
                    <a:pt x="307771" y="-193866"/>
                  </a:lnTo>
                  <a:lnTo>
                    <a:pt x="296449" y="-186682"/>
                  </a:lnTo>
                  <a:lnTo>
                    <a:pt x="285697" y="-178890"/>
                  </a:lnTo>
                  <a:lnTo>
                    <a:pt x="275546" y="-170503"/>
                  </a:lnTo>
                  <a:lnTo>
                    <a:pt x="266027" y="-161533"/>
                  </a:lnTo>
                  <a:lnTo>
                    <a:pt x="257173" y="-151990"/>
                  </a:lnTo>
                  <a:lnTo>
                    <a:pt x="249014" y="-141888"/>
                  </a:lnTo>
                  <a:lnTo>
                    <a:pt x="241582" y="-131237"/>
                  </a:lnTo>
                  <a:lnTo>
                    <a:pt x="234909" y="-120050"/>
                  </a:lnTo>
                  <a:lnTo>
                    <a:pt x="229026" y="-108339"/>
                  </a:lnTo>
                  <a:lnTo>
                    <a:pt x="223965" y="-96115"/>
                  </a:lnTo>
                  <a:lnTo>
                    <a:pt x="219757" y="-83390"/>
                  </a:lnTo>
                  <a:lnTo>
                    <a:pt x="216435" y="-70176"/>
                  </a:lnTo>
                  <a:lnTo>
                    <a:pt x="214028" y="-56485"/>
                  </a:lnTo>
                  <a:lnTo>
                    <a:pt x="213281" y="-50429"/>
                  </a:lnTo>
                  <a:lnTo>
                    <a:pt x="211600" y="-37255"/>
                  </a:lnTo>
                  <a:lnTo>
                    <a:pt x="209574" y="-24811"/>
                  </a:lnTo>
                  <a:lnTo>
                    <a:pt x="207318" y="-12872"/>
                  </a:lnTo>
                  <a:lnTo>
                    <a:pt x="204946" y="-1213"/>
                  </a:lnTo>
                  <a:lnTo>
                    <a:pt x="202572" y="10390"/>
                  </a:lnTo>
                  <a:lnTo>
                    <a:pt x="200312" y="22164"/>
                  </a:lnTo>
                  <a:lnTo>
                    <a:pt x="198279" y="34334"/>
                  </a:lnTo>
                  <a:lnTo>
                    <a:pt x="196587" y="47124"/>
                  </a:lnTo>
                  <a:lnTo>
                    <a:pt x="195352" y="60759"/>
                  </a:lnTo>
                  <a:lnTo>
                    <a:pt x="194727" y="73839"/>
                  </a:lnTo>
                  <a:lnTo>
                    <a:pt x="183989" y="67001"/>
                  </a:lnTo>
                  <a:lnTo>
                    <a:pt x="174105" y="60289"/>
                  </a:lnTo>
                  <a:lnTo>
                    <a:pt x="164388" y="53747"/>
                  </a:lnTo>
                  <a:lnTo>
                    <a:pt x="154154" y="47423"/>
                  </a:lnTo>
                  <a:lnTo>
                    <a:pt x="142717" y="41364"/>
                  </a:lnTo>
                  <a:lnTo>
                    <a:pt x="129393" y="35614"/>
                  </a:lnTo>
                  <a:lnTo>
                    <a:pt x="115303" y="31026"/>
                  </a:lnTo>
                  <a:lnTo>
                    <a:pt x="101911" y="27672"/>
                  </a:lnTo>
                  <a:lnTo>
                    <a:pt x="87634" y="24501"/>
                  </a:lnTo>
                  <a:lnTo>
                    <a:pt x="73526" y="21457"/>
                  </a:lnTo>
                  <a:lnTo>
                    <a:pt x="60642" y="18484"/>
                  </a:lnTo>
                  <a:lnTo>
                    <a:pt x="50037" y="15526"/>
                  </a:lnTo>
                  <a:lnTo>
                    <a:pt x="44750" y="13531"/>
                  </a:lnTo>
                  <a:lnTo>
                    <a:pt x="59920" y="12492"/>
                  </a:lnTo>
                  <a:lnTo>
                    <a:pt x="74012" y="12939"/>
                  </a:lnTo>
                  <a:lnTo>
                    <a:pt x="87163" y="14677"/>
                  </a:lnTo>
                  <a:lnTo>
                    <a:pt x="99508" y="17511"/>
                  </a:lnTo>
                  <a:lnTo>
                    <a:pt x="111185" y="21244"/>
                  </a:lnTo>
                  <a:lnTo>
                    <a:pt x="122330" y="25682"/>
                  </a:lnTo>
                  <a:lnTo>
                    <a:pt x="133077" y="30628"/>
                  </a:lnTo>
                  <a:lnTo>
                    <a:pt x="143564" y="35888"/>
                  </a:lnTo>
                  <a:lnTo>
                    <a:pt x="153926" y="41265"/>
                  </a:lnTo>
                  <a:lnTo>
                    <a:pt x="164300" y="46565"/>
                  </a:lnTo>
                  <a:lnTo>
                    <a:pt x="174821" y="51591"/>
                  </a:lnTo>
                  <a:lnTo>
                    <a:pt x="179387" y="53604"/>
                  </a:lnTo>
                  <a:lnTo>
                    <a:pt x="175162" y="40321"/>
                  </a:lnTo>
                  <a:lnTo>
                    <a:pt x="169593" y="27903"/>
                  </a:lnTo>
                  <a:lnTo>
                    <a:pt x="162710" y="16502"/>
                  </a:lnTo>
                  <a:lnTo>
                    <a:pt x="154544" y="6275"/>
                  </a:lnTo>
                  <a:lnTo>
                    <a:pt x="145124" y="-2625"/>
                  </a:lnTo>
                  <a:lnTo>
                    <a:pt x="134481" y="-10045"/>
                  </a:lnTo>
                  <a:lnTo>
                    <a:pt x="122644" y="-15828"/>
                  </a:lnTo>
                  <a:lnTo>
                    <a:pt x="113546" y="-18853"/>
                  </a:lnTo>
                  <a:lnTo>
                    <a:pt x="100244" y="-21455"/>
                  </a:lnTo>
                  <a:lnTo>
                    <a:pt x="87541" y="-22069"/>
                  </a:lnTo>
                  <a:lnTo>
                    <a:pt x="75335" y="-21052"/>
                  </a:lnTo>
                  <a:lnTo>
                    <a:pt x="63520" y="-18758"/>
                  </a:lnTo>
                  <a:lnTo>
                    <a:pt x="51992" y="-15544"/>
                  </a:lnTo>
                  <a:lnTo>
                    <a:pt x="40647" y="-11765"/>
                  </a:lnTo>
                  <a:lnTo>
                    <a:pt x="29381" y="-7776"/>
                  </a:lnTo>
                  <a:lnTo>
                    <a:pt x="18089" y="-3934"/>
                  </a:lnTo>
                  <a:lnTo>
                    <a:pt x="6667" y="-593"/>
                  </a:lnTo>
                  <a:lnTo>
                    <a:pt x="0" y="961"/>
                  </a:lnTo>
                  <a:lnTo>
                    <a:pt x="4515" y="9104"/>
                  </a:lnTo>
                  <a:lnTo>
                    <a:pt x="12308" y="19503"/>
                  </a:lnTo>
                  <a:lnTo>
                    <a:pt x="22152" y="30963"/>
                  </a:lnTo>
                  <a:lnTo>
                    <a:pt x="32823" y="42292"/>
                  </a:lnTo>
                  <a:lnTo>
                    <a:pt x="43094" y="52295"/>
                  </a:lnTo>
                  <a:lnTo>
                    <a:pt x="51741" y="5978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0CDF0863-6E30-5983-FCF5-805687889768}"/>
                </a:ext>
              </a:extLst>
            </p:cNvPr>
            <p:cNvSpPr/>
            <p:nvPr/>
          </p:nvSpPr>
          <p:spPr>
            <a:xfrm>
              <a:off x="8602033" y="645671"/>
              <a:ext cx="385466" cy="369765"/>
            </a:xfrm>
            <a:custGeom>
              <a:avLst/>
              <a:gdLst/>
              <a:ahLst/>
              <a:cxnLst/>
              <a:rect l="l" t="t" r="r" b="b"/>
              <a:pathLst>
                <a:path w="438289" h="420437">
                  <a:moveTo>
                    <a:pt x="323987" y="395401"/>
                  </a:moveTo>
                  <a:lnTo>
                    <a:pt x="328944" y="382287"/>
                  </a:lnTo>
                  <a:lnTo>
                    <a:pt x="332806" y="368896"/>
                  </a:lnTo>
                  <a:lnTo>
                    <a:pt x="335686" y="355320"/>
                  </a:lnTo>
                  <a:lnTo>
                    <a:pt x="337697" y="341651"/>
                  </a:lnTo>
                  <a:lnTo>
                    <a:pt x="338951" y="327980"/>
                  </a:lnTo>
                  <a:lnTo>
                    <a:pt x="339561" y="314398"/>
                  </a:lnTo>
                  <a:lnTo>
                    <a:pt x="339638" y="300997"/>
                  </a:lnTo>
                  <a:lnTo>
                    <a:pt x="339296" y="287868"/>
                  </a:lnTo>
                  <a:lnTo>
                    <a:pt x="338647" y="275103"/>
                  </a:lnTo>
                  <a:lnTo>
                    <a:pt x="337803" y="262792"/>
                  </a:lnTo>
                  <a:lnTo>
                    <a:pt x="336876" y="251028"/>
                  </a:lnTo>
                  <a:lnTo>
                    <a:pt x="335980" y="239902"/>
                  </a:lnTo>
                  <a:lnTo>
                    <a:pt x="335226" y="229504"/>
                  </a:lnTo>
                  <a:lnTo>
                    <a:pt x="334728" y="219927"/>
                  </a:lnTo>
                  <a:lnTo>
                    <a:pt x="334596" y="211262"/>
                  </a:lnTo>
                  <a:lnTo>
                    <a:pt x="334945" y="203600"/>
                  </a:lnTo>
                  <a:lnTo>
                    <a:pt x="335886" y="197033"/>
                  </a:lnTo>
                  <a:lnTo>
                    <a:pt x="336887" y="193338"/>
                  </a:lnTo>
                  <a:lnTo>
                    <a:pt x="342421" y="183119"/>
                  </a:lnTo>
                  <a:lnTo>
                    <a:pt x="350842" y="174465"/>
                  </a:lnTo>
                  <a:lnTo>
                    <a:pt x="361288" y="166878"/>
                  </a:lnTo>
                  <a:lnTo>
                    <a:pt x="372895" y="159859"/>
                  </a:lnTo>
                  <a:lnTo>
                    <a:pt x="384800" y="152908"/>
                  </a:lnTo>
                  <a:lnTo>
                    <a:pt x="396142" y="145527"/>
                  </a:lnTo>
                  <a:lnTo>
                    <a:pt x="406056" y="137216"/>
                  </a:lnTo>
                  <a:lnTo>
                    <a:pt x="410069" y="132732"/>
                  </a:lnTo>
                  <a:lnTo>
                    <a:pt x="417607" y="122112"/>
                  </a:lnTo>
                  <a:lnTo>
                    <a:pt x="423478" y="111403"/>
                  </a:lnTo>
                  <a:lnTo>
                    <a:pt x="427922" y="100479"/>
                  </a:lnTo>
                  <a:lnTo>
                    <a:pt x="431178" y="89212"/>
                  </a:lnTo>
                  <a:lnTo>
                    <a:pt x="433485" y="77475"/>
                  </a:lnTo>
                  <a:lnTo>
                    <a:pt x="435083" y="65139"/>
                  </a:lnTo>
                  <a:lnTo>
                    <a:pt x="436210" y="52077"/>
                  </a:lnTo>
                  <a:lnTo>
                    <a:pt x="437106" y="38161"/>
                  </a:lnTo>
                  <a:lnTo>
                    <a:pt x="438010" y="23263"/>
                  </a:lnTo>
                  <a:lnTo>
                    <a:pt x="438289" y="19022"/>
                  </a:lnTo>
                  <a:lnTo>
                    <a:pt x="424495" y="22522"/>
                  </a:lnTo>
                  <a:lnTo>
                    <a:pt x="411027" y="26158"/>
                  </a:lnTo>
                  <a:lnTo>
                    <a:pt x="397996" y="30054"/>
                  </a:lnTo>
                  <a:lnTo>
                    <a:pt x="385515" y="34335"/>
                  </a:lnTo>
                  <a:lnTo>
                    <a:pt x="373695" y="39125"/>
                  </a:lnTo>
                  <a:lnTo>
                    <a:pt x="362647" y="44551"/>
                  </a:lnTo>
                  <a:lnTo>
                    <a:pt x="352483" y="50737"/>
                  </a:lnTo>
                  <a:lnTo>
                    <a:pt x="343315" y="57807"/>
                  </a:lnTo>
                  <a:lnTo>
                    <a:pt x="339138" y="61715"/>
                  </a:lnTo>
                  <a:lnTo>
                    <a:pt x="332086" y="69674"/>
                  </a:lnTo>
                  <a:lnTo>
                    <a:pt x="325751" y="78749"/>
                  </a:lnTo>
                  <a:lnTo>
                    <a:pt x="320339" y="88786"/>
                  </a:lnTo>
                  <a:lnTo>
                    <a:pt x="316058" y="99633"/>
                  </a:lnTo>
                  <a:lnTo>
                    <a:pt x="313113" y="111137"/>
                  </a:lnTo>
                  <a:lnTo>
                    <a:pt x="311712" y="123145"/>
                  </a:lnTo>
                  <a:lnTo>
                    <a:pt x="312062" y="135505"/>
                  </a:lnTo>
                  <a:lnTo>
                    <a:pt x="314369" y="148063"/>
                  </a:lnTo>
                  <a:lnTo>
                    <a:pt x="318840" y="160666"/>
                  </a:lnTo>
                  <a:lnTo>
                    <a:pt x="320958" y="165066"/>
                  </a:lnTo>
                  <a:lnTo>
                    <a:pt x="325027" y="159022"/>
                  </a:lnTo>
                  <a:lnTo>
                    <a:pt x="329568" y="150656"/>
                  </a:lnTo>
                  <a:lnTo>
                    <a:pt x="334679" y="140482"/>
                  </a:lnTo>
                  <a:lnTo>
                    <a:pt x="340460" y="129015"/>
                  </a:lnTo>
                  <a:lnTo>
                    <a:pt x="347008" y="116770"/>
                  </a:lnTo>
                  <a:lnTo>
                    <a:pt x="354424" y="104261"/>
                  </a:lnTo>
                  <a:lnTo>
                    <a:pt x="362806" y="92002"/>
                  </a:lnTo>
                  <a:lnTo>
                    <a:pt x="372253" y="80507"/>
                  </a:lnTo>
                  <a:lnTo>
                    <a:pt x="382863" y="70291"/>
                  </a:lnTo>
                  <a:lnTo>
                    <a:pt x="394737" y="61869"/>
                  </a:lnTo>
                  <a:lnTo>
                    <a:pt x="407972" y="55754"/>
                  </a:lnTo>
                  <a:lnTo>
                    <a:pt x="408787" y="55479"/>
                  </a:lnTo>
                  <a:lnTo>
                    <a:pt x="399766" y="64303"/>
                  </a:lnTo>
                  <a:lnTo>
                    <a:pt x="391009" y="73300"/>
                  </a:lnTo>
                  <a:lnTo>
                    <a:pt x="382506" y="82549"/>
                  </a:lnTo>
                  <a:lnTo>
                    <a:pt x="374247" y="92128"/>
                  </a:lnTo>
                  <a:lnTo>
                    <a:pt x="366221" y="102118"/>
                  </a:lnTo>
                  <a:lnTo>
                    <a:pt x="358417" y="112596"/>
                  </a:lnTo>
                  <a:lnTo>
                    <a:pt x="349506" y="126305"/>
                  </a:lnTo>
                  <a:lnTo>
                    <a:pt x="343440" y="137908"/>
                  </a:lnTo>
                  <a:lnTo>
                    <a:pt x="338713" y="148875"/>
                  </a:lnTo>
                  <a:lnTo>
                    <a:pt x="334575" y="159608"/>
                  </a:lnTo>
                  <a:lnTo>
                    <a:pt x="330280" y="170508"/>
                  </a:lnTo>
                  <a:lnTo>
                    <a:pt x="325080" y="181980"/>
                  </a:lnTo>
                  <a:lnTo>
                    <a:pt x="321847" y="188164"/>
                  </a:lnTo>
                  <a:lnTo>
                    <a:pt x="315403" y="173870"/>
                  </a:lnTo>
                  <a:lnTo>
                    <a:pt x="308898" y="160513"/>
                  </a:lnTo>
                  <a:lnTo>
                    <a:pt x="302289" y="148026"/>
                  </a:lnTo>
                  <a:lnTo>
                    <a:pt x="295533" y="136344"/>
                  </a:lnTo>
                  <a:lnTo>
                    <a:pt x="288589" y="125401"/>
                  </a:lnTo>
                  <a:lnTo>
                    <a:pt x="281413" y="115131"/>
                  </a:lnTo>
                  <a:lnTo>
                    <a:pt x="273964" y="105469"/>
                  </a:lnTo>
                  <a:lnTo>
                    <a:pt x="266199" y="96349"/>
                  </a:lnTo>
                  <a:lnTo>
                    <a:pt x="258076" y="87705"/>
                  </a:lnTo>
                  <a:lnTo>
                    <a:pt x="249552" y="79471"/>
                  </a:lnTo>
                  <a:lnTo>
                    <a:pt x="240587" y="71582"/>
                  </a:lnTo>
                  <a:lnTo>
                    <a:pt x="231136" y="63972"/>
                  </a:lnTo>
                  <a:lnTo>
                    <a:pt x="221157" y="56575"/>
                  </a:lnTo>
                  <a:lnTo>
                    <a:pt x="210610" y="49326"/>
                  </a:lnTo>
                  <a:lnTo>
                    <a:pt x="193674" y="38726"/>
                  </a:lnTo>
                  <a:lnTo>
                    <a:pt x="182861" y="32724"/>
                  </a:lnTo>
                  <a:lnTo>
                    <a:pt x="171649" y="27113"/>
                  </a:lnTo>
                  <a:lnTo>
                    <a:pt x="160050" y="21938"/>
                  </a:lnTo>
                  <a:lnTo>
                    <a:pt x="148074" y="17243"/>
                  </a:lnTo>
                  <a:lnTo>
                    <a:pt x="135733" y="13073"/>
                  </a:lnTo>
                  <a:lnTo>
                    <a:pt x="123038" y="9473"/>
                  </a:lnTo>
                  <a:lnTo>
                    <a:pt x="112119" y="6922"/>
                  </a:lnTo>
                  <a:lnTo>
                    <a:pt x="99789" y="4520"/>
                  </a:lnTo>
                  <a:lnTo>
                    <a:pt x="87266" y="2527"/>
                  </a:lnTo>
                  <a:lnTo>
                    <a:pt x="74591" y="1040"/>
                  </a:lnTo>
                  <a:lnTo>
                    <a:pt x="61805" y="156"/>
                  </a:lnTo>
                  <a:lnTo>
                    <a:pt x="56992" y="0"/>
                  </a:lnTo>
                  <a:lnTo>
                    <a:pt x="45575" y="492"/>
                  </a:lnTo>
                  <a:lnTo>
                    <a:pt x="29357" y="1806"/>
                  </a:lnTo>
                  <a:lnTo>
                    <a:pt x="13246" y="3212"/>
                  </a:lnTo>
                  <a:lnTo>
                    <a:pt x="2151" y="3976"/>
                  </a:lnTo>
                  <a:lnTo>
                    <a:pt x="0" y="3881"/>
                  </a:lnTo>
                  <a:lnTo>
                    <a:pt x="15131" y="5493"/>
                  </a:lnTo>
                  <a:lnTo>
                    <a:pt x="29488" y="7217"/>
                  </a:lnTo>
                  <a:lnTo>
                    <a:pt x="43145" y="9098"/>
                  </a:lnTo>
                  <a:lnTo>
                    <a:pt x="56178" y="11179"/>
                  </a:lnTo>
                  <a:lnTo>
                    <a:pt x="80671" y="16120"/>
                  </a:lnTo>
                  <a:lnTo>
                    <a:pt x="103570" y="22395"/>
                  </a:lnTo>
                  <a:lnTo>
                    <a:pt x="125475" y="30359"/>
                  </a:lnTo>
                  <a:lnTo>
                    <a:pt x="146989" y="40367"/>
                  </a:lnTo>
                  <a:lnTo>
                    <a:pt x="168713" y="52772"/>
                  </a:lnTo>
                  <a:lnTo>
                    <a:pt x="179842" y="59985"/>
                  </a:lnTo>
                  <a:lnTo>
                    <a:pt x="191249" y="67930"/>
                  </a:lnTo>
                  <a:lnTo>
                    <a:pt x="203009" y="76653"/>
                  </a:lnTo>
                  <a:lnTo>
                    <a:pt x="214097" y="85582"/>
                  </a:lnTo>
                  <a:lnTo>
                    <a:pt x="232142" y="102655"/>
                  </a:lnTo>
                  <a:lnTo>
                    <a:pt x="249077" y="121870"/>
                  </a:lnTo>
                  <a:lnTo>
                    <a:pt x="264712" y="142865"/>
                  </a:lnTo>
                  <a:lnTo>
                    <a:pt x="271982" y="153916"/>
                  </a:lnTo>
                  <a:lnTo>
                    <a:pt x="278856" y="165276"/>
                  </a:lnTo>
                  <a:lnTo>
                    <a:pt x="285309" y="176900"/>
                  </a:lnTo>
                  <a:lnTo>
                    <a:pt x="291319" y="188743"/>
                  </a:lnTo>
                  <a:lnTo>
                    <a:pt x="296861" y="200759"/>
                  </a:lnTo>
                  <a:lnTo>
                    <a:pt x="301912" y="212903"/>
                  </a:lnTo>
                  <a:lnTo>
                    <a:pt x="310444" y="237393"/>
                  </a:lnTo>
                  <a:lnTo>
                    <a:pt x="314920" y="253839"/>
                  </a:lnTo>
                  <a:lnTo>
                    <a:pt x="318147" y="268547"/>
                  </a:lnTo>
                  <a:lnTo>
                    <a:pt x="320547" y="282347"/>
                  </a:lnTo>
                  <a:lnTo>
                    <a:pt x="323133" y="307787"/>
                  </a:lnTo>
                  <a:lnTo>
                    <a:pt x="323452" y="319707"/>
                  </a:lnTo>
                  <a:lnTo>
                    <a:pt x="323210" y="331281"/>
                  </a:lnTo>
                  <a:lnTo>
                    <a:pt x="321308" y="353951"/>
                  </a:lnTo>
                  <a:lnTo>
                    <a:pt x="317959" y="376920"/>
                  </a:lnTo>
                  <a:lnTo>
                    <a:pt x="313693" y="401308"/>
                  </a:lnTo>
                  <a:lnTo>
                    <a:pt x="311382" y="414385"/>
                  </a:lnTo>
                  <a:lnTo>
                    <a:pt x="310342" y="420437"/>
                  </a:lnTo>
                  <a:lnTo>
                    <a:pt x="317824" y="408149"/>
                  </a:lnTo>
                  <a:lnTo>
                    <a:pt x="323987" y="39540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D565DB23-C301-6211-13A0-B1784FF5F3AA}"/>
                </a:ext>
              </a:extLst>
            </p:cNvPr>
            <p:cNvSpPr/>
            <p:nvPr/>
          </p:nvSpPr>
          <p:spPr>
            <a:xfrm>
              <a:off x="8602033" y="731453"/>
              <a:ext cx="256076" cy="416667"/>
            </a:xfrm>
            <a:custGeom>
              <a:avLst/>
              <a:gdLst/>
              <a:ahLst/>
              <a:cxnLst/>
              <a:rect l="l" t="t" r="r" b="b"/>
              <a:pathLst>
                <a:path w="291168" h="473766">
                  <a:moveTo>
                    <a:pt x="99771" y="468330"/>
                  </a:moveTo>
                  <a:lnTo>
                    <a:pt x="126777" y="460742"/>
                  </a:lnTo>
                  <a:lnTo>
                    <a:pt x="150952" y="451053"/>
                  </a:lnTo>
                  <a:lnTo>
                    <a:pt x="173983" y="438913"/>
                  </a:lnTo>
                  <a:lnTo>
                    <a:pt x="195645" y="424393"/>
                  </a:lnTo>
                  <a:lnTo>
                    <a:pt x="215709" y="407562"/>
                  </a:lnTo>
                  <a:lnTo>
                    <a:pt x="233950" y="388493"/>
                  </a:lnTo>
                  <a:lnTo>
                    <a:pt x="250140" y="367254"/>
                  </a:lnTo>
                  <a:lnTo>
                    <a:pt x="264051" y="343916"/>
                  </a:lnTo>
                  <a:lnTo>
                    <a:pt x="275458" y="318550"/>
                  </a:lnTo>
                  <a:lnTo>
                    <a:pt x="283817" y="292453"/>
                  </a:lnTo>
                  <a:lnTo>
                    <a:pt x="288978" y="266504"/>
                  </a:lnTo>
                  <a:lnTo>
                    <a:pt x="291139" y="240483"/>
                  </a:lnTo>
                  <a:lnTo>
                    <a:pt x="291168" y="227542"/>
                  </a:lnTo>
                  <a:lnTo>
                    <a:pt x="290535" y="214700"/>
                  </a:lnTo>
                  <a:lnTo>
                    <a:pt x="287402" y="189465"/>
                  </a:lnTo>
                  <a:lnTo>
                    <a:pt x="281976" y="165089"/>
                  </a:lnTo>
                  <a:lnTo>
                    <a:pt x="274491" y="141883"/>
                  </a:lnTo>
                  <a:lnTo>
                    <a:pt x="265184" y="120155"/>
                  </a:lnTo>
                  <a:lnTo>
                    <a:pt x="254909" y="101235"/>
                  </a:lnTo>
                  <a:lnTo>
                    <a:pt x="242891" y="83852"/>
                  </a:lnTo>
                  <a:lnTo>
                    <a:pt x="226870" y="64988"/>
                  </a:lnTo>
                  <a:lnTo>
                    <a:pt x="207536" y="46089"/>
                  </a:lnTo>
                  <a:lnTo>
                    <a:pt x="185577" y="28599"/>
                  </a:lnTo>
                  <a:lnTo>
                    <a:pt x="161682" y="13964"/>
                  </a:lnTo>
                  <a:lnTo>
                    <a:pt x="136540" y="3629"/>
                  </a:lnTo>
                  <a:lnTo>
                    <a:pt x="120528" y="0"/>
                  </a:lnTo>
                  <a:lnTo>
                    <a:pt x="143923" y="11570"/>
                  </a:lnTo>
                  <a:lnTo>
                    <a:pt x="165405" y="25354"/>
                  </a:lnTo>
                  <a:lnTo>
                    <a:pt x="184925" y="41144"/>
                  </a:lnTo>
                  <a:lnTo>
                    <a:pt x="202435" y="58734"/>
                  </a:lnTo>
                  <a:lnTo>
                    <a:pt x="217886" y="77917"/>
                  </a:lnTo>
                  <a:lnTo>
                    <a:pt x="231229" y="98486"/>
                  </a:lnTo>
                  <a:lnTo>
                    <a:pt x="242415" y="120235"/>
                  </a:lnTo>
                  <a:lnTo>
                    <a:pt x="251396" y="142957"/>
                  </a:lnTo>
                  <a:lnTo>
                    <a:pt x="258123" y="166446"/>
                  </a:lnTo>
                  <a:lnTo>
                    <a:pt x="262546" y="190495"/>
                  </a:lnTo>
                  <a:lnTo>
                    <a:pt x="264617" y="214898"/>
                  </a:lnTo>
                  <a:lnTo>
                    <a:pt x="264288" y="239447"/>
                  </a:lnTo>
                  <a:lnTo>
                    <a:pt x="261510" y="263936"/>
                  </a:lnTo>
                  <a:lnTo>
                    <a:pt x="256233" y="288160"/>
                  </a:lnTo>
                  <a:lnTo>
                    <a:pt x="248409" y="311910"/>
                  </a:lnTo>
                  <a:lnTo>
                    <a:pt x="237990" y="334981"/>
                  </a:lnTo>
                  <a:lnTo>
                    <a:pt x="224926" y="357165"/>
                  </a:lnTo>
                  <a:lnTo>
                    <a:pt x="209169" y="378257"/>
                  </a:lnTo>
                  <a:lnTo>
                    <a:pt x="190669" y="398049"/>
                  </a:lnTo>
                  <a:lnTo>
                    <a:pt x="169379" y="416336"/>
                  </a:lnTo>
                  <a:lnTo>
                    <a:pt x="147994" y="431184"/>
                  </a:lnTo>
                  <a:lnTo>
                    <a:pt x="126692" y="442710"/>
                  </a:lnTo>
                  <a:lnTo>
                    <a:pt x="104812" y="451353"/>
                  </a:lnTo>
                  <a:lnTo>
                    <a:pt x="81692" y="457552"/>
                  </a:lnTo>
                  <a:lnTo>
                    <a:pt x="56671" y="461744"/>
                  </a:lnTo>
                  <a:lnTo>
                    <a:pt x="29087" y="464369"/>
                  </a:lnTo>
                  <a:lnTo>
                    <a:pt x="14127" y="465231"/>
                  </a:lnTo>
                  <a:lnTo>
                    <a:pt x="0" y="465808"/>
                  </a:lnTo>
                  <a:lnTo>
                    <a:pt x="8738" y="469946"/>
                  </a:lnTo>
                  <a:lnTo>
                    <a:pt x="20425" y="472482"/>
                  </a:lnTo>
                  <a:lnTo>
                    <a:pt x="34118" y="473670"/>
                  </a:lnTo>
                  <a:lnTo>
                    <a:pt x="48877" y="473766"/>
                  </a:lnTo>
                  <a:lnTo>
                    <a:pt x="63763" y="473024"/>
                  </a:lnTo>
                  <a:lnTo>
                    <a:pt x="77834" y="471701"/>
                  </a:lnTo>
                  <a:lnTo>
                    <a:pt x="90150" y="470051"/>
                  </a:lnTo>
                  <a:lnTo>
                    <a:pt x="99771" y="46833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6FD459AE-1B19-4597-0A52-C5A2C1B9A050}"/>
                </a:ext>
              </a:extLst>
            </p:cNvPr>
            <p:cNvSpPr/>
            <p:nvPr/>
          </p:nvSpPr>
          <p:spPr>
            <a:xfrm>
              <a:off x="8415849" y="931355"/>
              <a:ext cx="39004" cy="157834"/>
            </a:xfrm>
            <a:custGeom>
              <a:avLst/>
              <a:gdLst/>
              <a:ahLst/>
              <a:cxnLst/>
              <a:rect l="l" t="t" r="r" b="b"/>
              <a:pathLst>
                <a:path w="44349" h="179463">
                  <a:moveTo>
                    <a:pt x="24105" y="52417"/>
                  </a:moveTo>
                  <a:lnTo>
                    <a:pt x="24793" y="45021"/>
                  </a:lnTo>
                  <a:lnTo>
                    <a:pt x="28330" y="32842"/>
                  </a:lnTo>
                  <a:lnTo>
                    <a:pt x="34841" y="21521"/>
                  </a:lnTo>
                  <a:lnTo>
                    <a:pt x="44349" y="0"/>
                  </a:lnTo>
                  <a:lnTo>
                    <a:pt x="33966" y="7277"/>
                  </a:lnTo>
                  <a:lnTo>
                    <a:pt x="26990" y="12923"/>
                  </a:lnTo>
                  <a:lnTo>
                    <a:pt x="24105" y="52417"/>
                  </a:lnTo>
                  <a:close/>
                </a:path>
                <a:path w="44349" h="179463">
                  <a:moveTo>
                    <a:pt x="188448" y="100405"/>
                  </a:moveTo>
                  <a:lnTo>
                    <a:pt x="179100" y="100405"/>
                  </a:lnTo>
                  <a:lnTo>
                    <a:pt x="174207" y="98360"/>
                  </a:lnTo>
                  <a:lnTo>
                    <a:pt x="171136" y="94271"/>
                  </a:lnTo>
                  <a:lnTo>
                    <a:pt x="168069" y="90181"/>
                  </a:lnTo>
                  <a:lnTo>
                    <a:pt x="165952" y="85213"/>
                  </a:lnTo>
                  <a:lnTo>
                    <a:pt x="164782" y="79370"/>
                  </a:lnTo>
                  <a:lnTo>
                    <a:pt x="164271" y="77106"/>
                  </a:lnTo>
                  <a:lnTo>
                    <a:pt x="163979" y="73308"/>
                  </a:lnTo>
                  <a:lnTo>
                    <a:pt x="163832" y="70677"/>
                  </a:lnTo>
                  <a:lnTo>
                    <a:pt x="163687" y="67318"/>
                  </a:lnTo>
                  <a:lnTo>
                    <a:pt x="163540" y="63959"/>
                  </a:lnTo>
                  <a:lnTo>
                    <a:pt x="163397" y="-58407"/>
                  </a:lnTo>
                  <a:lnTo>
                    <a:pt x="162836" y="-72105"/>
                  </a:lnTo>
                  <a:lnTo>
                    <a:pt x="161715" y="-81685"/>
                  </a:lnTo>
                  <a:lnTo>
                    <a:pt x="160545" y="-87967"/>
                  </a:lnTo>
                  <a:lnTo>
                    <a:pt x="156164" y="-100456"/>
                  </a:lnTo>
                  <a:lnTo>
                    <a:pt x="152218" y="-105935"/>
                  </a:lnTo>
                  <a:lnTo>
                    <a:pt x="147253" y="-110173"/>
                  </a:lnTo>
                  <a:lnTo>
                    <a:pt x="142286" y="-114409"/>
                  </a:lnTo>
                  <a:lnTo>
                    <a:pt x="136734" y="-117769"/>
                  </a:lnTo>
                  <a:lnTo>
                    <a:pt x="130600" y="-120253"/>
                  </a:lnTo>
                  <a:lnTo>
                    <a:pt x="124462" y="-122736"/>
                  </a:lnTo>
                  <a:lnTo>
                    <a:pt x="117816" y="-124489"/>
                  </a:lnTo>
                  <a:lnTo>
                    <a:pt x="110660" y="-125512"/>
                  </a:lnTo>
                  <a:lnTo>
                    <a:pt x="103499" y="-126534"/>
                  </a:lnTo>
                  <a:lnTo>
                    <a:pt x="96414" y="-127046"/>
                  </a:lnTo>
                  <a:lnTo>
                    <a:pt x="86806" y="-127012"/>
                  </a:lnTo>
                  <a:lnTo>
                    <a:pt x="74325" y="-125928"/>
                  </a:lnTo>
                  <a:lnTo>
                    <a:pt x="61574" y="-123320"/>
                  </a:lnTo>
                  <a:lnTo>
                    <a:pt x="46797" y="-118267"/>
                  </a:lnTo>
                  <a:lnTo>
                    <a:pt x="35718" y="-112581"/>
                  </a:lnTo>
                  <a:lnTo>
                    <a:pt x="25185" y="-104789"/>
                  </a:lnTo>
                  <a:lnTo>
                    <a:pt x="16873" y="-95492"/>
                  </a:lnTo>
                  <a:lnTo>
                    <a:pt x="12052" y="-88771"/>
                  </a:lnTo>
                  <a:lnTo>
                    <a:pt x="9644" y="-81026"/>
                  </a:lnTo>
                  <a:lnTo>
                    <a:pt x="9644" y="-68175"/>
                  </a:lnTo>
                  <a:lnTo>
                    <a:pt x="10590" y="-64449"/>
                  </a:lnTo>
                  <a:lnTo>
                    <a:pt x="12491" y="-61086"/>
                  </a:lnTo>
                  <a:lnTo>
                    <a:pt x="14389" y="-57727"/>
                  </a:lnTo>
                  <a:lnTo>
                    <a:pt x="17675" y="-56049"/>
                  </a:lnTo>
                  <a:lnTo>
                    <a:pt x="27320" y="-56049"/>
                  </a:lnTo>
                  <a:lnTo>
                    <a:pt x="30826" y="-57583"/>
                  </a:lnTo>
                  <a:lnTo>
                    <a:pt x="32871" y="-60650"/>
                  </a:lnTo>
                  <a:lnTo>
                    <a:pt x="34916" y="-63717"/>
                  </a:lnTo>
                  <a:lnTo>
                    <a:pt x="35938" y="-67444"/>
                  </a:lnTo>
                  <a:lnTo>
                    <a:pt x="35938" y="-71825"/>
                  </a:lnTo>
                  <a:lnTo>
                    <a:pt x="35499" y="-87604"/>
                  </a:lnTo>
                  <a:lnTo>
                    <a:pt x="35499" y="-94613"/>
                  </a:lnTo>
                  <a:lnTo>
                    <a:pt x="37252" y="-100384"/>
                  </a:lnTo>
                  <a:lnTo>
                    <a:pt x="40759" y="-104912"/>
                  </a:lnTo>
                  <a:lnTo>
                    <a:pt x="44265" y="-109441"/>
                  </a:lnTo>
                  <a:lnTo>
                    <a:pt x="48647" y="-113091"/>
                  </a:lnTo>
                  <a:lnTo>
                    <a:pt x="53906" y="-115867"/>
                  </a:lnTo>
                  <a:lnTo>
                    <a:pt x="59165" y="-118642"/>
                  </a:lnTo>
                  <a:lnTo>
                    <a:pt x="64936" y="-120616"/>
                  </a:lnTo>
                  <a:lnTo>
                    <a:pt x="71219" y="-121786"/>
                  </a:lnTo>
                  <a:lnTo>
                    <a:pt x="77496" y="-122955"/>
                  </a:lnTo>
                  <a:lnTo>
                    <a:pt x="83559" y="-123539"/>
                  </a:lnTo>
                  <a:lnTo>
                    <a:pt x="98755" y="-123539"/>
                  </a:lnTo>
                  <a:lnTo>
                    <a:pt x="106494" y="-122005"/>
                  </a:lnTo>
                  <a:lnTo>
                    <a:pt x="112633" y="-118938"/>
                  </a:lnTo>
                  <a:lnTo>
                    <a:pt x="118767" y="-115867"/>
                  </a:lnTo>
                  <a:lnTo>
                    <a:pt x="123587" y="-111706"/>
                  </a:lnTo>
                  <a:lnTo>
                    <a:pt x="127093" y="-106447"/>
                  </a:lnTo>
                  <a:lnTo>
                    <a:pt x="130600" y="-101186"/>
                  </a:lnTo>
                  <a:lnTo>
                    <a:pt x="133156" y="-95052"/>
                  </a:lnTo>
                  <a:lnTo>
                    <a:pt x="134762" y="-88039"/>
                  </a:lnTo>
                  <a:lnTo>
                    <a:pt x="136371" y="-81026"/>
                  </a:lnTo>
                  <a:lnTo>
                    <a:pt x="137318" y="-73578"/>
                  </a:lnTo>
                  <a:lnTo>
                    <a:pt x="137613" y="-65691"/>
                  </a:lnTo>
                  <a:lnTo>
                    <a:pt x="137905" y="-61306"/>
                  </a:lnTo>
                  <a:lnTo>
                    <a:pt x="136954" y="-56777"/>
                  </a:lnTo>
                  <a:lnTo>
                    <a:pt x="134762" y="-52105"/>
                  </a:lnTo>
                  <a:lnTo>
                    <a:pt x="132574" y="-47427"/>
                  </a:lnTo>
                  <a:lnTo>
                    <a:pt x="129870" y="-43922"/>
                  </a:lnTo>
                  <a:lnTo>
                    <a:pt x="126654" y="-41585"/>
                  </a:lnTo>
                  <a:lnTo>
                    <a:pt x="121982" y="-38371"/>
                  </a:lnTo>
                  <a:lnTo>
                    <a:pt x="116866" y="-35451"/>
                  </a:lnTo>
                  <a:lnTo>
                    <a:pt x="111315" y="-32822"/>
                  </a:lnTo>
                  <a:lnTo>
                    <a:pt x="105764" y="-30191"/>
                  </a:lnTo>
                  <a:lnTo>
                    <a:pt x="99777" y="-27563"/>
                  </a:lnTo>
                  <a:lnTo>
                    <a:pt x="93347" y="-24932"/>
                  </a:lnTo>
                  <a:lnTo>
                    <a:pt x="87987" y="-22502"/>
                  </a:lnTo>
                  <a:lnTo>
                    <a:pt x="76759" y="-17270"/>
                  </a:lnTo>
                  <a:lnTo>
                    <a:pt x="64425" y="-11345"/>
                  </a:lnTo>
                  <a:lnTo>
                    <a:pt x="55231" y="-6557"/>
                  </a:lnTo>
                  <a:lnTo>
                    <a:pt x="44349" y="0"/>
                  </a:lnTo>
                  <a:lnTo>
                    <a:pt x="34841" y="21521"/>
                  </a:lnTo>
                  <a:lnTo>
                    <a:pt x="41973" y="12979"/>
                  </a:lnTo>
                  <a:lnTo>
                    <a:pt x="51222" y="4316"/>
                  </a:lnTo>
                  <a:lnTo>
                    <a:pt x="62014" y="-3677"/>
                  </a:lnTo>
                  <a:lnTo>
                    <a:pt x="72862" y="-10427"/>
                  </a:lnTo>
                  <a:lnTo>
                    <a:pt x="84056" y="-16453"/>
                  </a:lnTo>
                  <a:lnTo>
                    <a:pt x="95101" y="-21425"/>
                  </a:lnTo>
                  <a:lnTo>
                    <a:pt x="95850" y="-21761"/>
                  </a:lnTo>
                  <a:lnTo>
                    <a:pt x="107722" y="-27233"/>
                  </a:lnTo>
                  <a:lnTo>
                    <a:pt x="118767" y="-32602"/>
                  </a:lnTo>
                  <a:lnTo>
                    <a:pt x="126071" y="-36254"/>
                  </a:lnTo>
                  <a:lnTo>
                    <a:pt x="132354" y="-40710"/>
                  </a:lnTo>
                  <a:lnTo>
                    <a:pt x="137613" y="-45969"/>
                  </a:lnTo>
                  <a:lnTo>
                    <a:pt x="137613" y="84191"/>
                  </a:lnTo>
                  <a:lnTo>
                    <a:pt x="137905" y="91787"/>
                  </a:lnTo>
                  <a:lnTo>
                    <a:pt x="138635" y="97558"/>
                  </a:lnTo>
                  <a:lnTo>
                    <a:pt x="139802" y="101504"/>
                  </a:lnTo>
                  <a:lnTo>
                    <a:pt x="140972" y="105446"/>
                  </a:lnTo>
                  <a:lnTo>
                    <a:pt x="142286" y="108149"/>
                  </a:lnTo>
                  <a:lnTo>
                    <a:pt x="145940" y="111799"/>
                  </a:lnTo>
                  <a:lnTo>
                    <a:pt x="143309" y="111216"/>
                  </a:lnTo>
                  <a:lnTo>
                    <a:pt x="140605" y="110341"/>
                  </a:lnTo>
                  <a:lnTo>
                    <a:pt x="137829" y="109172"/>
                  </a:lnTo>
                  <a:lnTo>
                    <a:pt x="135054" y="108001"/>
                  </a:lnTo>
                  <a:lnTo>
                    <a:pt x="132497" y="106688"/>
                  </a:lnTo>
                  <a:lnTo>
                    <a:pt x="130161" y="105226"/>
                  </a:lnTo>
                  <a:lnTo>
                    <a:pt x="126071" y="102889"/>
                  </a:lnTo>
                  <a:lnTo>
                    <a:pt x="121834" y="100844"/>
                  </a:lnTo>
                  <a:lnTo>
                    <a:pt x="117453" y="99092"/>
                  </a:lnTo>
                  <a:lnTo>
                    <a:pt x="113069" y="97338"/>
                  </a:lnTo>
                  <a:lnTo>
                    <a:pt x="108248" y="96463"/>
                  </a:lnTo>
                  <a:lnTo>
                    <a:pt x="100360" y="96463"/>
                  </a:lnTo>
                  <a:lnTo>
                    <a:pt x="97513" y="96755"/>
                  </a:lnTo>
                  <a:lnTo>
                    <a:pt x="94446" y="97338"/>
                  </a:lnTo>
                  <a:lnTo>
                    <a:pt x="91375" y="97921"/>
                  </a:lnTo>
                  <a:lnTo>
                    <a:pt x="88088" y="98943"/>
                  </a:lnTo>
                  <a:lnTo>
                    <a:pt x="84585" y="100405"/>
                  </a:lnTo>
                  <a:lnTo>
                    <a:pt x="80200" y="102159"/>
                  </a:lnTo>
                  <a:lnTo>
                    <a:pt x="75819" y="103036"/>
                  </a:lnTo>
                  <a:lnTo>
                    <a:pt x="65591" y="103036"/>
                  </a:lnTo>
                  <a:lnTo>
                    <a:pt x="60040" y="101647"/>
                  </a:lnTo>
                  <a:lnTo>
                    <a:pt x="54781" y="98872"/>
                  </a:lnTo>
                  <a:lnTo>
                    <a:pt x="49524" y="96096"/>
                  </a:lnTo>
                  <a:lnTo>
                    <a:pt x="44705" y="92370"/>
                  </a:lnTo>
                  <a:lnTo>
                    <a:pt x="40319" y="87697"/>
                  </a:lnTo>
                  <a:lnTo>
                    <a:pt x="30757" y="75001"/>
                  </a:lnTo>
                  <a:lnTo>
                    <a:pt x="25626" y="63548"/>
                  </a:lnTo>
                  <a:lnTo>
                    <a:pt x="24105" y="52417"/>
                  </a:lnTo>
                  <a:lnTo>
                    <a:pt x="26990" y="12923"/>
                  </a:lnTo>
                  <a:lnTo>
                    <a:pt x="17818" y="21788"/>
                  </a:lnTo>
                  <a:lnTo>
                    <a:pt x="9864" y="31383"/>
                  </a:lnTo>
                  <a:lnTo>
                    <a:pt x="6372" y="36753"/>
                  </a:lnTo>
                  <a:lnTo>
                    <a:pt x="1592" y="48547"/>
                  </a:lnTo>
                  <a:lnTo>
                    <a:pt x="0" y="61403"/>
                  </a:lnTo>
                  <a:lnTo>
                    <a:pt x="45" y="64169"/>
                  </a:lnTo>
                  <a:lnTo>
                    <a:pt x="1742" y="77650"/>
                  </a:lnTo>
                  <a:lnTo>
                    <a:pt x="5891" y="89583"/>
                  </a:lnTo>
                  <a:lnTo>
                    <a:pt x="12491" y="99969"/>
                  </a:lnTo>
                  <a:lnTo>
                    <a:pt x="22984" y="109021"/>
                  </a:lnTo>
                  <a:lnTo>
                    <a:pt x="34845" y="113735"/>
                  </a:lnTo>
                  <a:lnTo>
                    <a:pt x="49085" y="115306"/>
                  </a:lnTo>
                  <a:lnTo>
                    <a:pt x="55807" y="115306"/>
                  </a:lnTo>
                  <a:lnTo>
                    <a:pt x="61502" y="114503"/>
                  </a:lnTo>
                  <a:lnTo>
                    <a:pt x="66178" y="112897"/>
                  </a:lnTo>
                  <a:lnTo>
                    <a:pt x="70852" y="111288"/>
                  </a:lnTo>
                  <a:lnTo>
                    <a:pt x="75088" y="109535"/>
                  </a:lnTo>
                  <a:lnTo>
                    <a:pt x="78887" y="107638"/>
                  </a:lnTo>
                  <a:lnTo>
                    <a:pt x="82684" y="105736"/>
                  </a:lnTo>
                  <a:lnTo>
                    <a:pt x="86410" y="103984"/>
                  </a:lnTo>
                  <a:lnTo>
                    <a:pt x="90060" y="102379"/>
                  </a:lnTo>
                  <a:lnTo>
                    <a:pt x="93714" y="100772"/>
                  </a:lnTo>
                  <a:lnTo>
                    <a:pt x="97876" y="99969"/>
                  </a:lnTo>
                  <a:lnTo>
                    <a:pt x="105764" y="99969"/>
                  </a:lnTo>
                  <a:lnTo>
                    <a:pt x="109490" y="100552"/>
                  </a:lnTo>
                  <a:lnTo>
                    <a:pt x="113727" y="101719"/>
                  </a:lnTo>
                  <a:lnTo>
                    <a:pt x="117965" y="102889"/>
                  </a:lnTo>
                  <a:lnTo>
                    <a:pt x="122857" y="104934"/>
                  </a:lnTo>
                  <a:lnTo>
                    <a:pt x="128408" y="107857"/>
                  </a:lnTo>
                  <a:lnTo>
                    <a:pt x="132205" y="109902"/>
                  </a:lnTo>
                  <a:lnTo>
                    <a:pt x="136004" y="111799"/>
                  </a:lnTo>
                  <a:lnTo>
                    <a:pt x="139802" y="113552"/>
                  </a:lnTo>
                  <a:lnTo>
                    <a:pt x="143600" y="115306"/>
                  </a:lnTo>
                  <a:lnTo>
                    <a:pt x="147838" y="116183"/>
                  </a:lnTo>
                  <a:lnTo>
                    <a:pt x="159523" y="116183"/>
                  </a:lnTo>
                  <a:lnTo>
                    <a:pt x="166024" y="114723"/>
                  </a:lnTo>
                  <a:lnTo>
                    <a:pt x="172015" y="111799"/>
                  </a:lnTo>
                  <a:lnTo>
                    <a:pt x="178005" y="108880"/>
                  </a:lnTo>
                  <a:lnTo>
                    <a:pt x="183480" y="105081"/>
                  </a:lnTo>
                  <a:lnTo>
                    <a:pt x="188448" y="1004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3974A6FD-169A-8EC8-4BEF-4F2B97877392}"/>
                </a:ext>
              </a:extLst>
            </p:cNvPr>
            <p:cNvSpPr/>
            <p:nvPr/>
          </p:nvSpPr>
          <p:spPr>
            <a:xfrm>
              <a:off x="8594564" y="866319"/>
              <a:ext cx="116720" cy="128057"/>
            </a:xfrm>
            <a:custGeom>
              <a:avLst/>
              <a:gdLst/>
              <a:ahLst/>
              <a:cxnLst/>
              <a:rect l="l" t="t" r="r" b="b"/>
              <a:pathLst>
                <a:path w="132715" h="145605">
                  <a:moveTo>
                    <a:pt x="130309" y="0"/>
                  </a:moveTo>
                  <a:lnTo>
                    <a:pt x="121100" y="8696"/>
                  </a:lnTo>
                  <a:lnTo>
                    <a:pt x="123292" y="10450"/>
                  </a:lnTo>
                  <a:lnTo>
                    <a:pt x="126216" y="7527"/>
                  </a:lnTo>
                  <a:lnTo>
                    <a:pt x="129355" y="4970"/>
                  </a:lnTo>
                  <a:lnTo>
                    <a:pt x="132715" y="2782"/>
                  </a:lnTo>
                  <a:lnTo>
                    <a:pt x="130309" y="0"/>
                  </a:lnTo>
                  <a:close/>
                </a:path>
                <a:path w="132715" h="145605">
                  <a:moveTo>
                    <a:pt x="30312" y="50550"/>
                  </a:moveTo>
                  <a:lnTo>
                    <a:pt x="29290" y="43828"/>
                  </a:lnTo>
                  <a:lnTo>
                    <a:pt x="29725" y="86705"/>
                  </a:lnTo>
                  <a:lnTo>
                    <a:pt x="35424" y="91086"/>
                  </a:lnTo>
                  <a:lnTo>
                    <a:pt x="31917" y="57124"/>
                  </a:lnTo>
                  <a:lnTo>
                    <a:pt x="30312" y="50550"/>
                  </a:lnTo>
                  <a:close/>
                </a:path>
                <a:path w="132715" h="145605">
                  <a:moveTo>
                    <a:pt x="211893" y="-15844"/>
                  </a:moveTo>
                  <a:lnTo>
                    <a:pt x="208677" y="-19351"/>
                  </a:lnTo>
                  <a:lnTo>
                    <a:pt x="204368" y="-20228"/>
                  </a:lnTo>
                  <a:lnTo>
                    <a:pt x="171061" y="-20228"/>
                  </a:lnTo>
                  <a:lnTo>
                    <a:pt x="169748" y="-19498"/>
                  </a:lnTo>
                  <a:lnTo>
                    <a:pt x="171061" y="-16722"/>
                  </a:lnTo>
                  <a:lnTo>
                    <a:pt x="205830" y="-16722"/>
                  </a:lnTo>
                  <a:lnTo>
                    <a:pt x="208749" y="-14167"/>
                  </a:lnTo>
                  <a:lnTo>
                    <a:pt x="209189" y="-11463"/>
                  </a:lnTo>
                  <a:lnTo>
                    <a:pt x="209189" y="-7956"/>
                  </a:lnTo>
                  <a:lnTo>
                    <a:pt x="207584" y="-6202"/>
                  </a:lnTo>
                  <a:lnTo>
                    <a:pt x="167554" y="-6202"/>
                  </a:lnTo>
                  <a:lnTo>
                    <a:pt x="166783" y="-7534"/>
                  </a:lnTo>
                  <a:lnTo>
                    <a:pt x="159376" y="-18646"/>
                  </a:lnTo>
                  <a:lnTo>
                    <a:pt x="151010" y="-28409"/>
                  </a:lnTo>
                  <a:lnTo>
                    <a:pt x="141685" y="-36825"/>
                  </a:lnTo>
                  <a:lnTo>
                    <a:pt x="131400" y="-43891"/>
                  </a:lnTo>
                  <a:lnTo>
                    <a:pt x="117504" y="-50283"/>
                  </a:lnTo>
                  <a:lnTo>
                    <a:pt x="105567" y="-53289"/>
                  </a:lnTo>
                  <a:lnTo>
                    <a:pt x="92743" y="-54519"/>
                  </a:lnTo>
                  <a:lnTo>
                    <a:pt x="79030" y="-53971"/>
                  </a:lnTo>
                  <a:lnTo>
                    <a:pt x="73690" y="-53330"/>
                  </a:lnTo>
                  <a:lnTo>
                    <a:pt x="61381" y="-50384"/>
                  </a:lnTo>
                  <a:lnTo>
                    <a:pt x="49446" y="-45425"/>
                  </a:lnTo>
                  <a:lnTo>
                    <a:pt x="44263" y="-42599"/>
                  </a:lnTo>
                  <a:lnTo>
                    <a:pt x="33712" y="-35462"/>
                  </a:lnTo>
                  <a:lnTo>
                    <a:pt x="24250" y="-27018"/>
                  </a:lnTo>
                  <a:lnTo>
                    <a:pt x="20404" y="-22838"/>
                  </a:lnTo>
                  <a:lnTo>
                    <a:pt x="12828" y="-12660"/>
                  </a:lnTo>
                  <a:lnTo>
                    <a:pt x="6718" y="-1383"/>
                  </a:lnTo>
                  <a:lnTo>
                    <a:pt x="4573" y="3842"/>
                  </a:lnTo>
                  <a:lnTo>
                    <a:pt x="1252" y="16127"/>
                  </a:lnTo>
                  <a:lnTo>
                    <a:pt x="144" y="28856"/>
                  </a:lnTo>
                  <a:lnTo>
                    <a:pt x="144" y="37036"/>
                  </a:lnTo>
                  <a:lnTo>
                    <a:pt x="1457" y="44632"/>
                  </a:lnTo>
                  <a:lnTo>
                    <a:pt x="4090" y="51645"/>
                  </a:lnTo>
                  <a:lnTo>
                    <a:pt x="6718" y="58657"/>
                  </a:lnTo>
                  <a:lnTo>
                    <a:pt x="10224" y="65159"/>
                  </a:lnTo>
                  <a:lnTo>
                    <a:pt x="14606" y="71146"/>
                  </a:lnTo>
                  <a:lnTo>
                    <a:pt x="18990" y="77137"/>
                  </a:lnTo>
                  <a:lnTo>
                    <a:pt x="24030" y="82323"/>
                  </a:lnTo>
                  <a:lnTo>
                    <a:pt x="29725" y="86705"/>
                  </a:lnTo>
                  <a:lnTo>
                    <a:pt x="29290" y="43828"/>
                  </a:lnTo>
                  <a:lnTo>
                    <a:pt x="28850" y="36964"/>
                  </a:lnTo>
                  <a:lnTo>
                    <a:pt x="28411" y="30098"/>
                  </a:lnTo>
                  <a:lnTo>
                    <a:pt x="28191" y="23450"/>
                  </a:lnTo>
                  <a:lnTo>
                    <a:pt x="28197" y="15451"/>
                  </a:lnTo>
                  <a:lnTo>
                    <a:pt x="28799" y="2183"/>
                  </a:lnTo>
                  <a:lnTo>
                    <a:pt x="30384" y="-9709"/>
                  </a:lnTo>
                  <a:lnTo>
                    <a:pt x="31846" y="-17597"/>
                  </a:lnTo>
                  <a:lnTo>
                    <a:pt x="34474" y="-24390"/>
                  </a:lnTo>
                  <a:lnTo>
                    <a:pt x="38271" y="-30088"/>
                  </a:lnTo>
                  <a:lnTo>
                    <a:pt x="42070" y="-35784"/>
                  </a:lnTo>
                  <a:lnTo>
                    <a:pt x="47329" y="-40384"/>
                  </a:lnTo>
                  <a:lnTo>
                    <a:pt x="54051" y="-43891"/>
                  </a:lnTo>
                  <a:lnTo>
                    <a:pt x="65857" y="-48270"/>
                  </a:lnTo>
                  <a:lnTo>
                    <a:pt x="79466" y="-50464"/>
                  </a:lnTo>
                  <a:lnTo>
                    <a:pt x="86235" y="-50906"/>
                  </a:lnTo>
                  <a:lnTo>
                    <a:pt x="100198" y="-50216"/>
                  </a:lnTo>
                  <a:lnTo>
                    <a:pt x="111893" y="-47149"/>
                  </a:lnTo>
                  <a:lnTo>
                    <a:pt x="121320" y="-41703"/>
                  </a:lnTo>
                  <a:lnTo>
                    <a:pt x="131492" y="-30511"/>
                  </a:lnTo>
                  <a:lnTo>
                    <a:pt x="137691" y="-19153"/>
                  </a:lnTo>
                  <a:lnTo>
                    <a:pt x="142575" y="-5329"/>
                  </a:lnTo>
                  <a:lnTo>
                    <a:pt x="142311" y="-5260"/>
                  </a:lnTo>
                  <a:lnTo>
                    <a:pt x="130309" y="0"/>
                  </a:lnTo>
                  <a:lnTo>
                    <a:pt x="132715" y="2782"/>
                  </a:lnTo>
                  <a:lnTo>
                    <a:pt x="136076" y="590"/>
                  </a:lnTo>
                  <a:lnTo>
                    <a:pt x="139799" y="-943"/>
                  </a:lnTo>
                  <a:lnTo>
                    <a:pt x="143892" y="-1822"/>
                  </a:lnTo>
                  <a:lnTo>
                    <a:pt x="145642" y="4899"/>
                  </a:lnTo>
                  <a:lnTo>
                    <a:pt x="146812" y="11544"/>
                  </a:lnTo>
                  <a:lnTo>
                    <a:pt x="147394" y="18117"/>
                  </a:lnTo>
                  <a:lnTo>
                    <a:pt x="147981" y="24692"/>
                  </a:lnTo>
                  <a:lnTo>
                    <a:pt x="148273" y="31048"/>
                  </a:lnTo>
                  <a:lnTo>
                    <a:pt x="148253" y="39941"/>
                  </a:lnTo>
                  <a:lnTo>
                    <a:pt x="147557" y="53065"/>
                  </a:lnTo>
                  <a:lnTo>
                    <a:pt x="145862" y="65012"/>
                  </a:lnTo>
                  <a:lnTo>
                    <a:pt x="144255" y="73338"/>
                  </a:lnTo>
                  <a:lnTo>
                    <a:pt x="141333" y="80351"/>
                  </a:lnTo>
                  <a:lnTo>
                    <a:pt x="137099" y="86046"/>
                  </a:lnTo>
                  <a:lnTo>
                    <a:pt x="132862" y="91745"/>
                  </a:lnTo>
                  <a:lnTo>
                    <a:pt x="127238" y="96126"/>
                  </a:lnTo>
                  <a:lnTo>
                    <a:pt x="120225" y="99197"/>
                  </a:lnTo>
                  <a:lnTo>
                    <a:pt x="107098" y="102820"/>
                  </a:lnTo>
                  <a:lnTo>
                    <a:pt x="93052" y="103798"/>
                  </a:lnTo>
                  <a:lnTo>
                    <a:pt x="85457" y="103798"/>
                  </a:lnTo>
                  <a:lnTo>
                    <a:pt x="78224" y="102995"/>
                  </a:lnTo>
                  <a:lnTo>
                    <a:pt x="71360" y="101386"/>
                  </a:lnTo>
                  <a:lnTo>
                    <a:pt x="64494" y="99781"/>
                  </a:lnTo>
                  <a:lnTo>
                    <a:pt x="58580" y="97660"/>
                  </a:lnTo>
                  <a:lnTo>
                    <a:pt x="53611" y="95032"/>
                  </a:lnTo>
                  <a:lnTo>
                    <a:pt x="123292" y="10450"/>
                  </a:lnTo>
                  <a:lnTo>
                    <a:pt x="121100" y="8696"/>
                  </a:lnTo>
                  <a:lnTo>
                    <a:pt x="51419" y="92403"/>
                  </a:lnTo>
                  <a:lnTo>
                    <a:pt x="46159" y="87436"/>
                  </a:lnTo>
                  <a:lnTo>
                    <a:pt x="41997" y="81956"/>
                  </a:lnTo>
                  <a:lnTo>
                    <a:pt x="38930" y="75969"/>
                  </a:lnTo>
                  <a:lnTo>
                    <a:pt x="35863" y="69979"/>
                  </a:lnTo>
                  <a:lnTo>
                    <a:pt x="33524" y="63697"/>
                  </a:lnTo>
                  <a:lnTo>
                    <a:pt x="31917" y="57124"/>
                  </a:lnTo>
                  <a:lnTo>
                    <a:pt x="35424" y="91086"/>
                  </a:lnTo>
                  <a:lnTo>
                    <a:pt x="41339" y="94740"/>
                  </a:lnTo>
                  <a:lnTo>
                    <a:pt x="47477" y="97660"/>
                  </a:lnTo>
                  <a:lnTo>
                    <a:pt x="18550" y="132285"/>
                  </a:lnTo>
                  <a:lnTo>
                    <a:pt x="9601" y="143651"/>
                  </a:lnTo>
                  <a:lnTo>
                    <a:pt x="3870" y="153099"/>
                  </a:lnTo>
                  <a:lnTo>
                    <a:pt x="1094" y="158799"/>
                  </a:lnTo>
                  <a:lnTo>
                    <a:pt x="0" y="163251"/>
                  </a:lnTo>
                  <a:lnTo>
                    <a:pt x="584" y="166467"/>
                  </a:lnTo>
                  <a:lnTo>
                    <a:pt x="1167" y="169682"/>
                  </a:lnTo>
                  <a:lnTo>
                    <a:pt x="3211" y="172018"/>
                  </a:lnTo>
                  <a:lnTo>
                    <a:pt x="6718" y="173479"/>
                  </a:lnTo>
                  <a:lnTo>
                    <a:pt x="10224" y="174941"/>
                  </a:lnTo>
                  <a:lnTo>
                    <a:pt x="14753" y="175668"/>
                  </a:lnTo>
                  <a:lnTo>
                    <a:pt x="23992" y="175603"/>
                  </a:lnTo>
                  <a:lnTo>
                    <a:pt x="36019" y="174661"/>
                  </a:lnTo>
                  <a:lnTo>
                    <a:pt x="49885" y="172601"/>
                  </a:lnTo>
                  <a:lnTo>
                    <a:pt x="61105" y="170560"/>
                  </a:lnTo>
                  <a:lnTo>
                    <a:pt x="73563" y="168178"/>
                  </a:lnTo>
                  <a:lnTo>
                    <a:pt x="86479" y="165592"/>
                  </a:lnTo>
                  <a:lnTo>
                    <a:pt x="87767" y="165330"/>
                  </a:lnTo>
                  <a:lnTo>
                    <a:pt x="100221" y="162897"/>
                  </a:lnTo>
                  <a:lnTo>
                    <a:pt x="112720" y="160647"/>
                  </a:lnTo>
                  <a:lnTo>
                    <a:pt x="125266" y="158579"/>
                  </a:lnTo>
                  <a:lnTo>
                    <a:pt x="136352" y="157052"/>
                  </a:lnTo>
                  <a:lnTo>
                    <a:pt x="149079" y="155897"/>
                  </a:lnTo>
                  <a:lnTo>
                    <a:pt x="160981" y="155512"/>
                  </a:lnTo>
                  <a:lnTo>
                    <a:pt x="168869" y="155512"/>
                  </a:lnTo>
                  <a:lnTo>
                    <a:pt x="175957" y="156239"/>
                  </a:lnTo>
                  <a:lnTo>
                    <a:pt x="182236" y="157700"/>
                  </a:lnTo>
                  <a:lnTo>
                    <a:pt x="188517" y="159162"/>
                  </a:lnTo>
                  <a:lnTo>
                    <a:pt x="193633" y="161646"/>
                  </a:lnTo>
                  <a:lnTo>
                    <a:pt x="197575" y="165153"/>
                  </a:lnTo>
                  <a:lnTo>
                    <a:pt x="201521" y="168659"/>
                  </a:lnTo>
                  <a:lnTo>
                    <a:pt x="204077" y="173331"/>
                  </a:lnTo>
                  <a:lnTo>
                    <a:pt x="205247" y="179175"/>
                  </a:lnTo>
                  <a:lnTo>
                    <a:pt x="206413" y="185017"/>
                  </a:lnTo>
                  <a:lnTo>
                    <a:pt x="205682" y="192322"/>
                  </a:lnTo>
                  <a:lnTo>
                    <a:pt x="203055" y="201087"/>
                  </a:lnTo>
                  <a:lnTo>
                    <a:pt x="201593" y="206348"/>
                  </a:lnTo>
                  <a:lnTo>
                    <a:pt x="198597" y="211240"/>
                  </a:lnTo>
                  <a:lnTo>
                    <a:pt x="194068" y="215769"/>
                  </a:lnTo>
                  <a:lnTo>
                    <a:pt x="189539" y="220297"/>
                  </a:lnTo>
                  <a:lnTo>
                    <a:pt x="183988" y="224171"/>
                  </a:lnTo>
                  <a:lnTo>
                    <a:pt x="177415" y="227383"/>
                  </a:lnTo>
                  <a:lnTo>
                    <a:pt x="170841" y="230597"/>
                  </a:lnTo>
                  <a:lnTo>
                    <a:pt x="163537" y="233081"/>
                  </a:lnTo>
                  <a:lnTo>
                    <a:pt x="155506" y="234834"/>
                  </a:lnTo>
                  <a:lnTo>
                    <a:pt x="147471" y="236588"/>
                  </a:lnTo>
                  <a:lnTo>
                    <a:pt x="139216" y="237463"/>
                  </a:lnTo>
                  <a:lnTo>
                    <a:pt x="127253" y="237407"/>
                  </a:lnTo>
                  <a:lnTo>
                    <a:pt x="114585" y="236238"/>
                  </a:lnTo>
                  <a:lnTo>
                    <a:pt x="102163" y="233555"/>
                  </a:lnTo>
                  <a:lnTo>
                    <a:pt x="89985" y="229355"/>
                  </a:lnTo>
                  <a:lnTo>
                    <a:pt x="86761" y="227937"/>
                  </a:lnTo>
                  <a:lnTo>
                    <a:pt x="75780" y="221497"/>
                  </a:lnTo>
                  <a:lnTo>
                    <a:pt x="66191" y="213131"/>
                  </a:lnTo>
                  <a:lnTo>
                    <a:pt x="57993" y="202841"/>
                  </a:lnTo>
                  <a:lnTo>
                    <a:pt x="53903" y="197290"/>
                  </a:lnTo>
                  <a:lnTo>
                    <a:pt x="49082" y="194514"/>
                  </a:lnTo>
                  <a:lnTo>
                    <a:pt x="41194" y="194514"/>
                  </a:lnTo>
                  <a:lnTo>
                    <a:pt x="37397" y="195828"/>
                  </a:lnTo>
                  <a:lnTo>
                    <a:pt x="32720" y="198460"/>
                  </a:lnTo>
                  <a:lnTo>
                    <a:pt x="27537" y="201160"/>
                  </a:lnTo>
                  <a:lnTo>
                    <a:pt x="21837" y="203936"/>
                  </a:lnTo>
                  <a:lnTo>
                    <a:pt x="16142" y="206711"/>
                  </a:lnTo>
                  <a:lnTo>
                    <a:pt x="11102" y="209415"/>
                  </a:lnTo>
                  <a:lnTo>
                    <a:pt x="6718" y="212046"/>
                  </a:lnTo>
                  <a:lnTo>
                    <a:pt x="2919" y="214091"/>
                  </a:lnTo>
                  <a:lnTo>
                    <a:pt x="3502" y="222418"/>
                  </a:lnTo>
                  <a:lnTo>
                    <a:pt x="10172" y="224666"/>
                  </a:lnTo>
                  <a:lnTo>
                    <a:pt x="23495" y="228575"/>
                  </a:lnTo>
                  <a:lnTo>
                    <a:pt x="36297" y="232028"/>
                  </a:lnTo>
                  <a:lnTo>
                    <a:pt x="48579" y="235026"/>
                  </a:lnTo>
                  <a:lnTo>
                    <a:pt x="60340" y="237568"/>
                  </a:lnTo>
                  <a:lnTo>
                    <a:pt x="71579" y="239655"/>
                  </a:lnTo>
                  <a:lnTo>
                    <a:pt x="85646" y="241792"/>
                  </a:lnTo>
                  <a:lnTo>
                    <a:pt x="98661" y="243282"/>
                  </a:lnTo>
                  <a:lnTo>
                    <a:pt x="110917" y="244176"/>
                  </a:lnTo>
                  <a:lnTo>
                    <a:pt x="122415" y="244474"/>
                  </a:lnTo>
                  <a:lnTo>
                    <a:pt x="133645" y="244194"/>
                  </a:lnTo>
                  <a:lnTo>
                    <a:pt x="147880" y="242873"/>
                  </a:lnTo>
                  <a:lnTo>
                    <a:pt x="160541" y="240471"/>
                  </a:lnTo>
                  <a:lnTo>
                    <a:pt x="171628" y="236988"/>
                  </a:lnTo>
                  <a:lnTo>
                    <a:pt x="181141" y="232422"/>
                  </a:lnTo>
                  <a:lnTo>
                    <a:pt x="194808" y="222120"/>
                  </a:lnTo>
                  <a:lnTo>
                    <a:pt x="202717" y="212291"/>
                  </a:lnTo>
                  <a:lnTo>
                    <a:pt x="207874" y="201087"/>
                  </a:lnTo>
                  <a:lnTo>
                    <a:pt x="210933" y="190617"/>
                  </a:lnTo>
                  <a:lnTo>
                    <a:pt x="212890" y="177979"/>
                  </a:lnTo>
                  <a:lnTo>
                    <a:pt x="212256" y="167341"/>
                  </a:lnTo>
                  <a:lnTo>
                    <a:pt x="210503" y="158579"/>
                  </a:lnTo>
                  <a:lnTo>
                    <a:pt x="206489" y="151714"/>
                  </a:lnTo>
                  <a:lnTo>
                    <a:pt x="200207" y="146745"/>
                  </a:lnTo>
                  <a:lnTo>
                    <a:pt x="189203" y="140250"/>
                  </a:lnTo>
                  <a:lnTo>
                    <a:pt x="176321" y="136227"/>
                  </a:lnTo>
                  <a:lnTo>
                    <a:pt x="158038" y="133651"/>
                  </a:lnTo>
                  <a:lnTo>
                    <a:pt x="144767" y="133159"/>
                  </a:lnTo>
                  <a:lnTo>
                    <a:pt x="137849" y="133242"/>
                  </a:lnTo>
                  <a:lnTo>
                    <a:pt x="125228" y="133809"/>
                  </a:lnTo>
                  <a:lnTo>
                    <a:pt x="112337" y="134913"/>
                  </a:lnTo>
                  <a:lnTo>
                    <a:pt x="105129" y="135708"/>
                  </a:lnTo>
                  <a:lnTo>
                    <a:pt x="92460" y="137291"/>
                  </a:lnTo>
                  <a:lnTo>
                    <a:pt x="80125" y="139075"/>
                  </a:lnTo>
                  <a:lnTo>
                    <a:pt x="76499" y="139633"/>
                  </a:lnTo>
                  <a:lnTo>
                    <a:pt x="63557" y="141564"/>
                  </a:lnTo>
                  <a:lnTo>
                    <a:pt x="51639" y="143239"/>
                  </a:lnTo>
                  <a:lnTo>
                    <a:pt x="43019" y="144410"/>
                  </a:lnTo>
                  <a:lnTo>
                    <a:pt x="35935" y="144993"/>
                  </a:lnTo>
                  <a:lnTo>
                    <a:pt x="25124" y="144993"/>
                  </a:lnTo>
                  <a:lnTo>
                    <a:pt x="21617" y="144261"/>
                  </a:lnTo>
                  <a:lnTo>
                    <a:pt x="18111" y="141339"/>
                  </a:lnTo>
                  <a:lnTo>
                    <a:pt x="18842" y="138563"/>
                  </a:lnTo>
                  <a:lnTo>
                    <a:pt x="22057" y="134473"/>
                  </a:lnTo>
                  <a:lnTo>
                    <a:pt x="50544" y="98977"/>
                  </a:lnTo>
                  <a:lnTo>
                    <a:pt x="57261" y="101897"/>
                  </a:lnTo>
                  <a:lnTo>
                    <a:pt x="63691" y="104161"/>
                  </a:lnTo>
                  <a:lnTo>
                    <a:pt x="69825" y="105770"/>
                  </a:lnTo>
                  <a:lnTo>
                    <a:pt x="75959" y="107377"/>
                  </a:lnTo>
                  <a:lnTo>
                    <a:pt x="82537" y="108179"/>
                  </a:lnTo>
                  <a:lnTo>
                    <a:pt x="95097" y="108179"/>
                  </a:lnTo>
                  <a:lnTo>
                    <a:pt x="101963" y="107448"/>
                  </a:lnTo>
                  <a:lnTo>
                    <a:pt x="110145" y="105986"/>
                  </a:lnTo>
                  <a:lnTo>
                    <a:pt x="123758" y="101976"/>
                  </a:lnTo>
                  <a:lnTo>
                    <a:pt x="135346" y="96345"/>
                  </a:lnTo>
                  <a:lnTo>
                    <a:pt x="147412" y="87978"/>
                  </a:lnTo>
                  <a:lnTo>
                    <a:pt x="156599" y="79256"/>
                  </a:lnTo>
                  <a:lnTo>
                    <a:pt x="165285" y="67931"/>
                  </a:lnTo>
                  <a:lnTo>
                    <a:pt x="171281" y="56685"/>
                  </a:lnTo>
                  <a:lnTo>
                    <a:pt x="175515" y="43312"/>
                  </a:lnTo>
                  <a:lnTo>
                    <a:pt x="176759" y="30610"/>
                  </a:lnTo>
                  <a:lnTo>
                    <a:pt x="176759" y="23305"/>
                  </a:lnTo>
                  <a:lnTo>
                    <a:pt x="176173" y="17024"/>
                  </a:lnTo>
                  <a:lnTo>
                    <a:pt x="175007" y="11763"/>
                  </a:lnTo>
                  <a:lnTo>
                    <a:pt x="173837" y="6504"/>
                  </a:lnTo>
                  <a:lnTo>
                    <a:pt x="172083" y="1683"/>
                  </a:lnTo>
                  <a:lnTo>
                    <a:pt x="169748" y="-2696"/>
                  </a:lnTo>
                  <a:lnTo>
                    <a:pt x="204368" y="-2696"/>
                  </a:lnTo>
                  <a:lnTo>
                    <a:pt x="208677" y="-3575"/>
                  </a:lnTo>
                  <a:lnTo>
                    <a:pt x="211893" y="-7077"/>
                  </a:lnTo>
                  <a:lnTo>
                    <a:pt x="212695" y="-11463"/>
                  </a:lnTo>
                  <a:lnTo>
                    <a:pt x="211893" y="-1584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5D3A5581-65E4-6110-62EC-FB53114EDD12}"/>
                </a:ext>
              </a:extLst>
            </p:cNvPr>
            <p:cNvSpPr/>
            <p:nvPr/>
          </p:nvSpPr>
          <p:spPr>
            <a:xfrm>
              <a:off x="9045880" y="714585"/>
              <a:ext cx="125654" cy="187982"/>
            </a:xfrm>
            <a:custGeom>
              <a:avLst/>
              <a:gdLst/>
              <a:ahLst/>
              <a:cxnLst/>
              <a:rect l="l" t="t" r="r" b="b"/>
              <a:pathLst>
                <a:path w="142873" h="213743">
                  <a:moveTo>
                    <a:pt x="111974" y="66048"/>
                  </a:moveTo>
                  <a:lnTo>
                    <a:pt x="142873" y="0"/>
                  </a:lnTo>
                  <a:lnTo>
                    <a:pt x="82209" y="0"/>
                  </a:lnTo>
                  <a:lnTo>
                    <a:pt x="89013" y="134085"/>
                  </a:lnTo>
                  <a:lnTo>
                    <a:pt x="111974" y="66048"/>
                  </a:lnTo>
                  <a:close/>
                </a:path>
                <a:path w="142873" h="213743">
                  <a:moveTo>
                    <a:pt x="111974" y="66048"/>
                  </a:moveTo>
                  <a:lnTo>
                    <a:pt x="112539" y="66048"/>
                  </a:lnTo>
                  <a:lnTo>
                    <a:pt x="135219" y="134085"/>
                  </a:lnTo>
                  <a:lnTo>
                    <a:pt x="89013" y="134085"/>
                  </a:lnTo>
                  <a:lnTo>
                    <a:pt x="82209" y="0"/>
                  </a:lnTo>
                  <a:lnTo>
                    <a:pt x="0" y="213743"/>
                  </a:lnTo>
                  <a:lnTo>
                    <a:pt x="58964" y="213743"/>
                  </a:lnTo>
                  <a:lnTo>
                    <a:pt x="73703" y="176608"/>
                  </a:lnTo>
                  <a:lnTo>
                    <a:pt x="150242" y="176608"/>
                  </a:lnTo>
                  <a:lnTo>
                    <a:pt x="164134" y="213743"/>
                  </a:lnTo>
                  <a:lnTo>
                    <a:pt x="223380" y="213743"/>
                  </a:lnTo>
                  <a:lnTo>
                    <a:pt x="142873" y="0"/>
                  </a:lnTo>
                  <a:lnTo>
                    <a:pt x="111974" y="66048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5F286340-7A70-0FFE-A7D8-1E72EBACC405}"/>
                </a:ext>
              </a:extLst>
            </p:cNvPr>
            <p:cNvSpPr/>
            <p:nvPr/>
          </p:nvSpPr>
          <p:spPr>
            <a:xfrm>
              <a:off x="9245092" y="693133"/>
              <a:ext cx="93001" cy="399774"/>
            </a:xfrm>
            <a:custGeom>
              <a:avLst/>
              <a:gdLst/>
              <a:ahLst/>
              <a:cxnLst/>
              <a:rect l="l" t="t" r="r" b="b"/>
              <a:pathLst>
                <a:path w="105746" h="454558">
                  <a:moveTo>
                    <a:pt x="18147" y="71672"/>
                  </a:moveTo>
                  <a:lnTo>
                    <a:pt x="18143" y="92701"/>
                  </a:lnTo>
                  <a:lnTo>
                    <a:pt x="0" y="92701"/>
                  </a:lnTo>
                  <a:lnTo>
                    <a:pt x="0" y="135227"/>
                  </a:lnTo>
                  <a:lnTo>
                    <a:pt x="18143" y="135227"/>
                  </a:lnTo>
                  <a:lnTo>
                    <a:pt x="18143" y="454558"/>
                  </a:lnTo>
                  <a:lnTo>
                    <a:pt x="69739" y="454558"/>
                  </a:lnTo>
                  <a:lnTo>
                    <a:pt x="69739" y="135227"/>
                  </a:lnTo>
                  <a:lnTo>
                    <a:pt x="105746" y="135227"/>
                  </a:lnTo>
                  <a:lnTo>
                    <a:pt x="105746" y="92701"/>
                  </a:lnTo>
                  <a:lnTo>
                    <a:pt x="69739" y="92701"/>
                  </a:lnTo>
                  <a:lnTo>
                    <a:pt x="69739" y="69170"/>
                  </a:lnTo>
                  <a:lnTo>
                    <a:pt x="72458" y="52905"/>
                  </a:lnTo>
                  <a:lnTo>
                    <a:pt x="81876" y="45399"/>
                  </a:lnTo>
                  <a:lnTo>
                    <a:pt x="87598" y="44791"/>
                  </a:lnTo>
                  <a:lnTo>
                    <a:pt x="94406" y="44791"/>
                  </a:lnTo>
                  <a:lnTo>
                    <a:pt x="99791" y="47059"/>
                  </a:lnTo>
                  <a:lnTo>
                    <a:pt x="105746" y="49612"/>
                  </a:lnTo>
                  <a:lnTo>
                    <a:pt x="105746" y="5101"/>
                  </a:lnTo>
                  <a:lnTo>
                    <a:pt x="98657" y="1414"/>
                  </a:lnTo>
                  <a:lnTo>
                    <a:pt x="91569" y="0"/>
                  </a:lnTo>
                  <a:lnTo>
                    <a:pt x="83632" y="0"/>
                  </a:lnTo>
                  <a:lnTo>
                    <a:pt x="70508" y="1259"/>
                  </a:lnTo>
                  <a:lnTo>
                    <a:pt x="58058" y="4973"/>
                  </a:lnTo>
                  <a:lnTo>
                    <a:pt x="46602" y="11039"/>
                  </a:lnTo>
                  <a:lnTo>
                    <a:pt x="36460" y="19359"/>
                  </a:lnTo>
                  <a:lnTo>
                    <a:pt x="32885" y="23246"/>
                  </a:lnTo>
                  <a:lnTo>
                    <a:pt x="24874" y="34686"/>
                  </a:lnTo>
                  <a:lnTo>
                    <a:pt x="20460" y="46198"/>
                  </a:lnTo>
                  <a:lnTo>
                    <a:pt x="18574" y="58340"/>
                  </a:lnTo>
                  <a:lnTo>
                    <a:pt x="18147" y="7167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CAD9B8DC-0A7F-E1A4-70F3-BCDB04C89398}"/>
                </a:ext>
              </a:extLst>
            </p:cNvPr>
            <p:cNvSpPr/>
            <p:nvPr/>
          </p:nvSpPr>
          <p:spPr>
            <a:xfrm>
              <a:off x="9341829" y="693144"/>
              <a:ext cx="92994" cy="209423"/>
            </a:xfrm>
            <a:custGeom>
              <a:avLst/>
              <a:gdLst/>
              <a:ahLst/>
              <a:cxnLst/>
              <a:rect l="l" t="t" r="r" b="b"/>
              <a:pathLst>
                <a:path w="105738" h="238122">
                  <a:moveTo>
                    <a:pt x="18147" y="71671"/>
                  </a:moveTo>
                  <a:lnTo>
                    <a:pt x="18143" y="92696"/>
                  </a:lnTo>
                  <a:lnTo>
                    <a:pt x="0" y="92696"/>
                  </a:lnTo>
                  <a:lnTo>
                    <a:pt x="0" y="135219"/>
                  </a:lnTo>
                  <a:lnTo>
                    <a:pt x="18143" y="135219"/>
                  </a:lnTo>
                  <a:lnTo>
                    <a:pt x="18143" y="238122"/>
                  </a:lnTo>
                  <a:lnTo>
                    <a:pt x="69735" y="238122"/>
                  </a:lnTo>
                  <a:lnTo>
                    <a:pt x="69735" y="135219"/>
                  </a:lnTo>
                  <a:lnTo>
                    <a:pt x="105738" y="135219"/>
                  </a:lnTo>
                  <a:lnTo>
                    <a:pt x="105738" y="92696"/>
                  </a:lnTo>
                  <a:lnTo>
                    <a:pt x="69735" y="92696"/>
                  </a:lnTo>
                  <a:lnTo>
                    <a:pt x="69735" y="69170"/>
                  </a:lnTo>
                  <a:lnTo>
                    <a:pt x="72454" y="52904"/>
                  </a:lnTo>
                  <a:lnTo>
                    <a:pt x="81872" y="45399"/>
                  </a:lnTo>
                  <a:lnTo>
                    <a:pt x="87594" y="44791"/>
                  </a:lnTo>
                  <a:lnTo>
                    <a:pt x="94399" y="44791"/>
                  </a:lnTo>
                  <a:lnTo>
                    <a:pt x="99783" y="47058"/>
                  </a:lnTo>
                  <a:lnTo>
                    <a:pt x="105738" y="49607"/>
                  </a:lnTo>
                  <a:lnTo>
                    <a:pt x="105738" y="5101"/>
                  </a:lnTo>
                  <a:lnTo>
                    <a:pt x="98649" y="1418"/>
                  </a:lnTo>
                  <a:lnTo>
                    <a:pt x="91565" y="0"/>
                  </a:lnTo>
                  <a:lnTo>
                    <a:pt x="83626" y="0"/>
                  </a:lnTo>
                  <a:lnTo>
                    <a:pt x="70504" y="1260"/>
                  </a:lnTo>
                  <a:lnTo>
                    <a:pt x="58054" y="4974"/>
                  </a:lnTo>
                  <a:lnTo>
                    <a:pt x="46597" y="11042"/>
                  </a:lnTo>
                  <a:lnTo>
                    <a:pt x="36455" y="19362"/>
                  </a:lnTo>
                  <a:lnTo>
                    <a:pt x="32885" y="23244"/>
                  </a:lnTo>
                  <a:lnTo>
                    <a:pt x="24873" y="34685"/>
                  </a:lnTo>
                  <a:lnTo>
                    <a:pt x="20459" y="46197"/>
                  </a:lnTo>
                  <a:lnTo>
                    <a:pt x="18573" y="58340"/>
                  </a:lnTo>
                  <a:lnTo>
                    <a:pt x="18147" y="7167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4AC4FD5D-552B-E1B6-B569-5170AC8DB3F1}"/>
                </a:ext>
              </a:extLst>
            </p:cNvPr>
            <p:cNvSpPr/>
            <p:nvPr/>
          </p:nvSpPr>
          <p:spPr>
            <a:xfrm>
              <a:off x="9462004" y="695635"/>
              <a:ext cx="0" cy="206932"/>
            </a:xfrm>
            <a:custGeom>
              <a:avLst/>
              <a:gdLst/>
              <a:ahLst/>
              <a:cxnLst/>
              <a:rect l="l" t="t" r="r" b="b"/>
              <a:pathLst>
                <a:path h="235289">
                  <a:moveTo>
                    <a:pt x="0" y="0"/>
                  </a:moveTo>
                  <a:lnTo>
                    <a:pt x="0" y="235289"/>
                  </a:lnTo>
                </a:path>
              </a:pathLst>
            </a:custGeom>
            <a:grpFill/>
            <a:ln w="52861">
              <a:solidFill>
                <a:srgbClr val="0A7E36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2E3BC75C-BF67-34F2-E166-549CFD8BF46A}"/>
                </a:ext>
              </a:extLst>
            </p:cNvPr>
            <p:cNvSpPr/>
            <p:nvPr/>
          </p:nvSpPr>
          <p:spPr>
            <a:xfrm>
              <a:off x="9517096" y="774668"/>
              <a:ext cx="136127" cy="132138"/>
            </a:xfrm>
            <a:custGeom>
              <a:avLst/>
              <a:gdLst/>
              <a:ahLst/>
              <a:cxnLst/>
              <a:rect l="l" t="t" r="r" b="b"/>
              <a:pathLst>
                <a:path w="154782" h="150246">
                  <a:moveTo>
                    <a:pt x="63726" y="149715"/>
                  </a:moveTo>
                  <a:lnTo>
                    <a:pt x="77392" y="150246"/>
                  </a:lnTo>
                  <a:lnTo>
                    <a:pt x="93562" y="149488"/>
                  </a:lnTo>
                  <a:lnTo>
                    <a:pt x="108468" y="147062"/>
                  </a:lnTo>
                  <a:lnTo>
                    <a:pt x="121813" y="142738"/>
                  </a:lnTo>
                  <a:lnTo>
                    <a:pt x="133300" y="136287"/>
                  </a:lnTo>
                  <a:lnTo>
                    <a:pt x="142632" y="127479"/>
                  </a:lnTo>
                  <a:lnTo>
                    <a:pt x="149514" y="116086"/>
                  </a:lnTo>
                  <a:lnTo>
                    <a:pt x="153649" y="101877"/>
                  </a:lnTo>
                  <a:lnTo>
                    <a:pt x="154782" y="87595"/>
                  </a:lnTo>
                  <a:lnTo>
                    <a:pt x="154782" y="0"/>
                  </a:lnTo>
                  <a:lnTo>
                    <a:pt x="103187" y="0"/>
                  </a:lnTo>
                  <a:lnTo>
                    <a:pt x="103187" y="77674"/>
                  </a:lnTo>
                  <a:lnTo>
                    <a:pt x="101491" y="93122"/>
                  </a:lnTo>
                  <a:lnTo>
                    <a:pt x="94919" y="104024"/>
                  </a:lnTo>
                  <a:lnTo>
                    <a:pt x="81249" y="108984"/>
                  </a:lnTo>
                  <a:lnTo>
                    <a:pt x="77392" y="109141"/>
                  </a:lnTo>
                  <a:lnTo>
                    <a:pt x="62001" y="105563"/>
                  </a:lnTo>
                  <a:lnTo>
                    <a:pt x="54163" y="95759"/>
                  </a:lnTo>
                  <a:lnTo>
                    <a:pt x="51653" y="81125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87595"/>
                  </a:lnTo>
                  <a:lnTo>
                    <a:pt x="1597" y="104346"/>
                  </a:lnTo>
                  <a:lnTo>
                    <a:pt x="6190" y="118089"/>
                  </a:lnTo>
                  <a:lnTo>
                    <a:pt x="13483" y="129054"/>
                  </a:lnTo>
                  <a:lnTo>
                    <a:pt x="23180" y="137470"/>
                  </a:lnTo>
                  <a:lnTo>
                    <a:pt x="34984" y="143565"/>
                  </a:lnTo>
                  <a:lnTo>
                    <a:pt x="48598" y="147571"/>
                  </a:lnTo>
                  <a:lnTo>
                    <a:pt x="63726" y="14971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4CAFE166-48EA-E0D8-0CAD-375E4C7EFD57}"/>
                </a:ext>
              </a:extLst>
            </p:cNvPr>
            <p:cNvSpPr/>
            <p:nvPr/>
          </p:nvSpPr>
          <p:spPr>
            <a:xfrm>
              <a:off x="9664530" y="770432"/>
              <a:ext cx="84100" cy="136375"/>
            </a:xfrm>
            <a:custGeom>
              <a:avLst/>
              <a:gdLst/>
              <a:ahLst/>
              <a:cxnLst/>
              <a:rect l="l" t="t" r="r" b="b"/>
              <a:pathLst>
                <a:path w="95625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5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5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7" y="86177"/>
                  </a:lnTo>
                  <a:lnTo>
                    <a:pt x="160167" y="80792"/>
                  </a:lnTo>
                  <a:lnTo>
                    <a:pt x="159080" y="64843"/>
                  </a:lnTo>
                  <a:lnTo>
                    <a:pt x="155866" y="50387"/>
                  </a:lnTo>
                  <a:lnTo>
                    <a:pt x="150590" y="37531"/>
                  </a:lnTo>
                  <a:lnTo>
                    <a:pt x="143319" y="26382"/>
                  </a:lnTo>
                  <a:lnTo>
                    <a:pt x="134120" y="17048"/>
                  </a:lnTo>
                  <a:lnTo>
                    <a:pt x="123060" y="9636"/>
                  </a:lnTo>
                  <a:lnTo>
                    <a:pt x="110206" y="4253"/>
                  </a:lnTo>
                  <a:lnTo>
                    <a:pt x="95625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3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F0CC2C7F-E353-FCCC-FBBA-3901401CAB99}"/>
                </a:ext>
              </a:extLst>
            </p:cNvPr>
            <p:cNvSpPr/>
            <p:nvPr/>
          </p:nvSpPr>
          <p:spPr>
            <a:xfrm>
              <a:off x="9826097" y="770426"/>
              <a:ext cx="134887" cy="322105"/>
            </a:xfrm>
            <a:custGeom>
              <a:avLst/>
              <a:gdLst/>
              <a:ahLst/>
              <a:cxnLst/>
              <a:rect l="l" t="t" r="r" b="b"/>
              <a:pathLst>
                <a:path w="153371" h="366245">
                  <a:moveTo>
                    <a:pt x="153371" y="150249"/>
                  </a:moveTo>
                  <a:lnTo>
                    <a:pt x="153371" y="60382"/>
                  </a:lnTo>
                  <a:lnTo>
                    <a:pt x="152205" y="44537"/>
                  </a:lnTo>
                  <a:lnTo>
                    <a:pt x="148585" y="30614"/>
                  </a:lnTo>
                  <a:lnTo>
                    <a:pt x="142333" y="18920"/>
                  </a:lnTo>
                  <a:lnTo>
                    <a:pt x="133267" y="9764"/>
                  </a:lnTo>
                  <a:lnTo>
                    <a:pt x="121207" y="3457"/>
                  </a:lnTo>
                  <a:lnTo>
                    <a:pt x="105973" y="307"/>
                  </a:lnTo>
                  <a:lnTo>
                    <a:pt x="98658" y="0"/>
                  </a:lnTo>
                  <a:lnTo>
                    <a:pt x="84906" y="1142"/>
                  </a:lnTo>
                  <a:lnTo>
                    <a:pt x="72903" y="4898"/>
                  </a:lnTo>
                  <a:lnTo>
                    <a:pt x="62380" y="11762"/>
                  </a:lnTo>
                  <a:lnTo>
                    <a:pt x="53066" y="22226"/>
                  </a:lnTo>
                  <a:lnTo>
                    <a:pt x="51595" y="23529"/>
                  </a:lnTo>
                  <a:lnTo>
                    <a:pt x="51595" y="4817"/>
                  </a:lnTo>
                  <a:lnTo>
                    <a:pt x="0" y="4817"/>
                  </a:lnTo>
                  <a:lnTo>
                    <a:pt x="0" y="366245"/>
                  </a:lnTo>
                  <a:lnTo>
                    <a:pt x="51595" y="366245"/>
                  </a:lnTo>
                  <a:lnTo>
                    <a:pt x="51595" y="74839"/>
                  </a:lnTo>
                  <a:lnTo>
                    <a:pt x="53372" y="59821"/>
                  </a:lnTo>
                  <a:lnTo>
                    <a:pt x="59627" y="48120"/>
                  </a:lnTo>
                  <a:lnTo>
                    <a:pt x="71746" y="41728"/>
                  </a:lnTo>
                  <a:lnTo>
                    <a:pt x="78530" y="41104"/>
                  </a:lnTo>
                  <a:lnTo>
                    <a:pt x="93656" y="45704"/>
                  </a:lnTo>
                  <a:lnTo>
                    <a:pt x="100252" y="56802"/>
                  </a:lnTo>
                  <a:lnTo>
                    <a:pt x="101811" y="70344"/>
                  </a:lnTo>
                  <a:lnTo>
                    <a:pt x="101775" y="150249"/>
                  </a:lnTo>
                  <a:lnTo>
                    <a:pt x="153371" y="15024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B7E0ABED-3FC0-E6FA-C017-A90896B42FA8}"/>
                </a:ext>
              </a:extLst>
            </p:cNvPr>
            <p:cNvSpPr/>
            <p:nvPr/>
          </p:nvSpPr>
          <p:spPr>
            <a:xfrm>
              <a:off x="9970040" y="770432"/>
              <a:ext cx="101470" cy="136375"/>
            </a:xfrm>
            <a:custGeom>
              <a:avLst/>
              <a:gdLst/>
              <a:ahLst/>
              <a:cxnLst/>
              <a:rect l="l" t="t" r="r" b="b"/>
              <a:pathLst>
                <a:path w="115375" h="155063">
                  <a:moveTo>
                    <a:pt x="1142" y="64909"/>
                  </a:moveTo>
                  <a:lnTo>
                    <a:pt x="0" y="79089"/>
                  </a:lnTo>
                  <a:lnTo>
                    <a:pt x="1403" y="93844"/>
                  </a:lnTo>
                  <a:lnTo>
                    <a:pt x="5434" y="107453"/>
                  </a:lnTo>
                  <a:lnTo>
                    <a:pt x="11823" y="119729"/>
                  </a:lnTo>
                  <a:lnTo>
                    <a:pt x="20300" y="130485"/>
                  </a:lnTo>
                  <a:lnTo>
                    <a:pt x="30597" y="139532"/>
                  </a:lnTo>
                  <a:lnTo>
                    <a:pt x="42443" y="146684"/>
                  </a:lnTo>
                  <a:lnTo>
                    <a:pt x="55569" y="151753"/>
                  </a:lnTo>
                  <a:lnTo>
                    <a:pt x="69706" y="154550"/>
                  </a:lnTo>
                  <a:lnTo>
                    <a:pt x="79091" y="155063"/>
                  </a:lnTo>
                  <a:lnTo>
                    <a:pt x="91818" y="154148"/>
                  </a:lnTo>
                  <a:lnTo>
                    <a:pt x="104276" y="151314"/>
                  </a:lnTo>
                  <a:lnTo>
                    <a:pt x="115375" y="146841"/>
                  </a:lnTo>
                  <a:lnTo>
                    <a:pt x="115375" y="103183"/>
                  </a:lnTo>
                  <a:lnTo>
                    <a:pt x="104407" y="110056"/>
                  </a:lnTo>
                  <a:lnTo>
                    <a:pt x="91799" y="113036"/>
                  </a:lnTo>
                  <a:lnTo>
                    <a:pt x="74969" y="110489"/>
                  </a:lnTo>
                  <a:lnTo>
                    <a:pt x="63506" y="103158"/>
                  </a:lnTo>
                  <a:lnTo>
                    <a:pt x="56009" y="91908"/>
                  </a:lnTo>
                  <a:lnTo>
                    <a:pt x="53294" y="77532"/>
                  </a:lnTo>
                  <a:lnTo>
                    <a:pt x="53294" y="77389"/>
                  </a:lnTo>
                  <a:lnTo>
                    <a:pt x="56113" y="63186"/>
                  </a:lnTo>
                  <a:lnTo>
                    <a:pt x="63834" y="51864"/>
                  </a:lnTo>
                  <a:lnTo>
                    <a:pt x="75348" y="44448"/>
                  </a:lnTo>
                  <a:lnTo>
                    <a:pt x="88728" y="41954"/>
                  </a:lnTo>
                  <a:lnTo>
                    <a:pt x="101420" y="44350"/>
                  </a:lnTo>
                  <a:lnTo>
                    <a:pt x="112802" y="50337"/>
                  </a:lnTo>
                  <a:lnTo>
                    <a:pt x="115375" y="52161"/>
                  </a:lnTo>
                  <a:lnTo>
                    <a:pt x="115375" y="8503"/>
                  </a:lnTo>
                  <a:lnTo>
                    <a:pt x="103697" y="3458"/>
                  </a:lnTo>
                  <a:lnTo>
                    <a:pt x="91166" y="645"/>
                  </a:lnTo>
                  <a:lnTo>
                    <a:pt x="81360" y="0"/>
                  </a:lnTo>
                  <a:lnTo>
                    <a:pt x="66443" y="1189"/>
                  </a:lnTo>
                  <a:lnTo>
                    <a:pt x="52489" y="4657"/>
                  </a:lnTo>
                  <a:lnTo>
                    <a:pt x="39716" y="10254"/>
                  </a:lnTo>
                  <a:lnTo>
                    <a:pt x="28339" y="17829"/>
                  </a:lnTo>
                  <a:lnTo>
                    <a:pt x="18576" y="27232"/>
                  </a:lnTo>
                  <a:lnTo>
                    <a:pt x="10644" y="38313"/>
                  </a:lnTo>
                  <a:lnTo>
                    <a:pt x="4761" y="50922"/>
                  </a:lnTo>
                  <a:lnTo>
                    <a:pt x="1142" y="6490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F8E4835B-0EFF-D55C-1A86-D7FE6D87F1D7}"/>
                </a:ext>
              </a:extLst>
            </p:cNvPr>
            <p:cNvSpPr/>
            <p:nvPr/>
          </p:nvSpPr>
          <p:spPr>
            <a:xfrm>
              <a:off x="10090215" y="770432"/>
              <a:ext cx="84101" cy="136375"/>
            </a:xfrm>
            <a:custGeom>
              <a:avLst/>
              <a:gdLst/>
              <a:ahLst/>
              <a:cxnLst/>
              <a:rect l="l" t="t" r="r" b="b"/>
              <a:pathLst>
                <a:path w="95626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6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6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8" y="86177"/>
                  </a:lnTo>
                  <a:lnTo>
                    <a:pt x="160168" y="80792"/>
                  </a:lnTo>
                  <a:lnTo>
                    <a:pt x="159082" y="64843"/>
                  </a:lnTo>
                  <a:lnTo>
                    <a:pt x="155867" y="50387"/>
                  </a:lnTo>
                  <a:lnTo>
                    <a:pt x="150591" y="37531"/>
                  </a:lnTo>
                  <a:lnTo>
                    <a:pt x="143320" y="26383"/>
                  </a:lnTo>
                  <a:lnTo>
                    <a:pt x="134121" y="17048"/>
                  </a:lnTo>
                  <a:lnTo>
                    <a:pt x="123061" y="9636"/>
                  </a:lnTo>
                  <a:lnTo>
                    <a:pt x="110207" y="4253"/>
                  </a:lnTo>
                  <a:lnTo>
                    <a:pt x="95626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4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A6A79FF8-6098-2634-A503-A7114CC113E4}"/>
                </a:ext>
              </a:extLst>
            </p:cNvPr>
            <p:cNvSpPr/>
            <p:nvPr/>
          </p:nvSpPr>
          <p:spPr>
            <a:xfrm>
              <a:off x="9046867" y="894437"/>
              <a:ext cx="196958" cy="200450"/>
            </a:xfrm>
            <a:custGeom>
              <a:avLst/>
              <a:gdLst/>
              <a:ahLst/>
              <a:cxnLst/>
              <a:rect l="l" t="t" r="r" b="b"/>
              <a:pathLst>
                <a:path w="223949" h="227919">
                  <a:moveTo>
                    <a:pt x="76248" y="165926"/>
                  </a:moveTo>
                  <a:lnTo>
                    <a:pt x="68076" y="154885"/>
                  </a:lnTo>
                  <a:lnTo>
                    <a:pt x="62248" y="142097"/>
                  </a:lnTo>
                  <a:lnTo>
                    <a:pt x="58818" y="128192"/>
                  </a:lnTo>
                  <a:lnTo>
                    <a:pt x="57830" y="115376"/>
                  </a:lnTo>
                  <a:lnTo>
                    <a:pt x="59029" y="101136"/>
                  </a:lnTo>
                  <a:lnTo>
                    <a:pt x="62608" y="87292"/>
                  </a:lnTo>
                  <a:lnTo>
                    <a:pt x="68541" y="74528"/>
                  </a:lnTo>
                  <a:lnTo>
                    <a:pt x="76801" y="63527"/>
                  </a:lnTo>
                  <a:lnTo>
                    <a:pt x="87364" y="54973"/>
                  </a:lnTo>
                  <a:lnTo>
                    <a:pt x="100202" y="49549"/>
                  </a:lnTo>
                  <a:lnTo>
                    <a:pt x="113393" y="47909"/>
                  </a:lnTo>
                  <a:lnTo>
                    <a:pt x="127322" y="49835"/>
                  </a:lnTo>
                  <a:lnTo>
                    <a:pt x="139271" y="55319"/>
                  </a:lnTo>
                  <a:lnTo>
                    <a:pt x="149091" y="63916"/>
                  </a:lnTo>
                  <a:lnTo>
                    <a:pt x="156635" y="75185"/>
                  </a:lnTo>
                  <a:lnTo>
                    <a:pt x="159599" y="81925"/>
                  </a:lnTo>
                  <a:lnTo>
                    <a:pt x="212328" y="59814"/>
                  </a:lnTo>
                  <a:lnTo>
                    <a:pt x="205560" y="47146"/>
                  </a:lnTo>
                  <a:lnTo>
                    <a:pt x="197668" y="35989"/>
                  </a:lnTo>
                  <a:lnTo>
                    <a:pt x="188698" y="26341"/>
                  </a:lnTo>
                  <a:lnTo>
                    <a:pt x="178700" y="18199"/>
                  </a:lnTo>
                  <a:lnTo>
                    <a:pt x="167719" y="11561"/>
                  </a:lnTo>
                  <a:lnTo>
                    <a:pt x="155806" y="6425"/>
                  </a:lnTo>
                  <a:lnTo>
                    <a:pt x="143006" y="2788"/>
                  </a:lnTo>
                  <a:lnTo>
                    <a:pt x="129367" y="648"/>
                  </a:lnTo>
                  <a:lnTo>
                    <a:pt x="115945" y="0"/>
                  </a:lnTo>
                  <a:lnTo>
                    <a:pt x="100288" y="817"/>
                  </a:lnTo>
                  <a:lnTo>
                    <a:pt x="85493" y="3227"/>
                  </a:lnTo>
                  <a:lnTo>
                    <a:pt x="71631" y="7170"/>
                  </a:lnTo>
                  <a:lnTo>
                    <a:pt x="58775" y="12582"/>
                  </a:lnTo>
                  <a:lnTo>
                    <a:pt x="46994" y="19404"/>
                  </a:lnTo>
                  <a:lnTo>
                    <a:pt x="36360" y="27572"/>
                  </a:lnTo>
                  <a:lnTo>
                    <a:pt x="26945" y="37027"/>
                  </a:lnTo>
                  <a:lnTo>
                    <a:pt x="18818" y="47705"/>
                  </a:lnTo>
                  <a:lnTo>
                    <a:pt x="12052" y="59546"/>
                  </a:lnTo>
                  <a:lnTo>
                    <a:pt x="6718" y="72489"/>
                  </a:lnTo>
                  <a:lnTo>
                    <a:pt x="2886" y="86470"/>
                  </a:lnTo>
                  <a:lnTo>
                    <a:pt x="628" y="101430"/>
                  </a:lnTo>
                  <a:lnTo>
                    <a:pt x="0" y="115092"/>
                  </a:lnTo>
                  <a:lnTo>
                    <a:pt x="867" y="130637"/>
                  </a:lnTo>
                  <a:lnTo>
                    <a:pt x="3415" y="145300"/>
                  </a:lnTo>
                  <a:lnTo>
                    <a:pt x="7567" y="159008"/>
                  </a:lnTo>
                  <a:lnTo>
                    <a:pt x="13243" y="171690"/>
                  </a:lnTo>
                  <a:lnTo>
                    <a:pt x="20365" y="183274"/>
                  </a:lnTo>
                  <a:lnTo>
                    <a:pt x="28854" y="193688"/>
                  </a:lnTo>
                  <a:lnTo>
                    <a:pt x="38633" y="202860"/>
                  </a:lnTo>
                  <a:lnTo>
                    <a:pt x="49621" y="210719"/>
                  </a:lnTo>
                  <a:lnTo>
                    <a:pt x="61741" y="217193"/>
                  </a:lnTo>
                  <a:lnTo>
                    <a:pt x="74913" y="222209"/>
                  </a:lnTo>
                  <a:lnTo>
                    <a:pt x="89061" y="225697"/>
                  </a:lnTo>
                  <a:lnTo>
                    <a:pt x="104104" y="227584"/>
                  </a:lnTo>
                  <a:lnTo>
                    <a:pt x="113958" y="227919"/>
                  </a:lnTo>
                  <a:lnTo>
                    <a:pt x="127666" y="227263"/>
                  </a:lnTo>
                  <a:lnTo>
                    <a:pt x="140861" y="225264"/>
                  </a:lnTo>
                  <a:lnTo>
                    <a:pt x="153459" y="221872"/>
                  </a:lnTo>
                  <a:lnTo>
                    <a:pt x="165379" y="217039"/>
                  </a:lnTo>
                  <a:lnTo>
                    <a:pt x="176537" y="210717"/>
                  </a:lnTo>
                  <a:lnTo>
                    <a:pt x="186853" y="202857"/>
                  </a:lnTo>
                  <a:lnTo>
                    <a:pt x="196242" y="193410"/>
                  </a:lnTo>
                  <a:lnTo>
                    <a:pt x="202123" y="185962"/>
                  </a:lnTo>
                  <a:lnTo>
                    <a:pt x="209400" y="174312"/>
                  </a:lnTo>
                  <a:lnTo>
                    <a:pt x="214829" y="162579"/>
                  </a:lnTo>
                  <a:lnTo>
                    <a:pt x="218687" y="150677"/>
                  </a:lnTo>
                  <a:lnTo>
                    <a:pt x="221254" y="138523"/>
                  </a:lnTo>
                  <a:lnTo>
                    <a:pt x="222806" y="126034"/>
                  </a:lnTo>
                  <a:lnTo>
                    <a:pt x="223622" y="113125"/>
                  </a:lnTo>
                  <a:lnTo>
                    <a:pt x="223949" y="101488"/>
                  </a:lnTo>
                  <a:lnTo>
                    <a:pt x="113677" y="101488"/>
                  </a:lnTo>
                  <a:lnTo>
                    <a:pt x="113677" y="145141"/>
                  </a:lnTo>
                  <a:lnTo>
                    <a:pt x="159034" y="145141"/>
                  </a:lnTo>
                  <a:lnTo>
                    <a:pt x="155348" y="159546"/>
                  </a:lnTo>
                  <a:lnTo>
                    <a:pt x="147697" y="170449"/>
                  </a:lnTo>
                  <a:lnTo>
                    <a:pt x="136737" y="177831"/>
                  </a:lnTo>
                  <a:lnTo>
                    <a:pt x="123121" y="181677"/>
                  </a:lnTo>
                  <a:lnTo>
                    <a:pt x="114242" y="182279"/>
                  </a:lnTo>
                  <a:lnTo>
                    <a:pt x="99388" y="180252"/>
                  </a:lnTo>
                  <a:lnTo>
                    <a:pt x="86704" y="174591"/>
                  </a:lnTo>
                  <a:lnTo>
                    <a:pt x="76248" y="165926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08F1AC1A-DE54-D0F6-8A9D-5B61F5BDB6CC}"/>
                </a:ext>
              </a:extLst>
            </p:cNvPr>
            <p:cNvSpPr/>
            <p:nvPr/>
          </p:nvSpPr>
          <p:spPr>
            <a:xfrm>
              <a:off x="9331100" y="956518"/>
              <a:ext cx="90222" cy="136375"/>
            </a:xfrm>
            <a:custGeom>
              <a:avLst/>
              <a:gdLst/>
              <a:ahLst/>
              <a:cxnLst/>
              <a:rect l="l" t="t" r="r" b="b"/>
              <a:pathLst>
                <a:path w="102586" h="155063">
                  <a:moveTo>
                    <a:pt x="87595" y="110271"/>
                  </a:moveTo>
                  <a:lnTo>
                    <a:pt x="72444" y="107302"/>
                  </a:lnTo>
                  <a:lnTo>
                    <a:pt x="84518" y="155022"/>
                  </a:lnTo>
                  <a:lnTo>
                    <a:pt x="87595" y="155063"/>
                  </a:lnTo>
                  <a:lnTo>
                    <a:pt x="102586" y="154077"/>
                  </a:lnTo>
                  <a:lnTo>
                    <a:pt x="98087" y="108941"/>
                  </a:lnTo>
                  <a:lnTo>
                    <a:pt x="87595" y="110271"/>
                  </a:lnTo>
                  <a:close/>
                </a:path>
                <a:path w="102586" h="155063">
                  <a:moveTo>
                    <a:pt x="45023" y="8691"/>
                  </a:moveTo>
                  <a:lnTo>
                    <a:pt x="32919" y="15318"/>
                  </a:lnTo>
                  <a:lnTo>
                    <a:pt x="22303" y="23727"/>
                  </a:lnTo>
                  <a:lnTo>
                    <a:pt x="13443" y="33868"/>
                  </a:lnTo>
                  <a:lnTo>
                    <a:pt x="6606" y="45691"/>
                  </a:lnTo>
                  <a:lnTo>
                    <a:pt x="2058" y="59146"/>
                  </a:lnTo>
                  <a:lnTo>
                    <a:pt x="68" y="74184"/>
                  </a:lnTo>
                  <a:lnTo>
                    <a:pt x="0" y="77673"/>
                  </a:lnTo>
                  <a:lnTo>
                    <a:pt x="1409" y="93062"/>
                  </a:lnTo>
                  <a:lnTo>
                    <a:pt x="5456" y="106860"/>
                  </a:lnTo>
                  <a:lnTo>
                    <a:pt x="11865" y="119020"/>
                  </a:lnTo>
                  <a:lnTo>
                    <a:pt x="20360" y="129497"/>
                  </a:lnTo>
                  <a:lnTo>
                    <a:pt x="30667" y="138244"/>
                  </a:lnTo>
                  <a:lnTo>
                    <a:pt x="42512" y="145216"/>
                  </a:lnTo>
                  <a:lnTo>
                    <a:pt x="55618" y="150367"/>
                  </a:lnTo>
                  <a:lnTo>
                    <a:pt x="69712" y="153651"/>
                  </a:lnTo>
                  <a:lnTo>
                    <a:pt x="84518" y="155022"/>
                  </a:lnTo>
                  <a:lnTo>
                    <a:pt x="72444" y="107302"/>
                  </a:lnTo>
                  <a:lnTo>
                    <a:pt x="61641" y="99204"/>
                  </a:lnTo>
                  <a:lnTo>
                    <a:pt x="55602" y="87188"/>
                  </a:lnTo>
                  <a:lnTo>
                    <a:pt x="54428" y="77673"/>
                  </a:lnTo>
                  <a:lnTo>
                    <a:pt x="57063" y="63978"/>
                  </a:lnTo>
                  <a:lnTo>
                    <a:pt x="64696" y="53011"/>
                  </a:lnTo>
                  <a:lnTo>
                    <a:pt x="76915" y="46242"/>
                  </a:lnTo>
                  <a:lnTo>
                    <a:pt x="87595" y="44787"/>
                  </a:lnTo>
                  <a:lnTo>
                    <a:pt x="102689" y="47875"/>
                  </a:lnTo>
                  <a:lnTo>
                    <a:pt x="113475" y="56158"/>
                  </a:lnTo>
                  <a:lnTo>
                    <a:pt x="119541" y="68166"/>
                  </a:lnTo>
                  <a:lnTo>
                    <a:pt x="120761" y="77673"/>
                  </a:lnTo>
                  <a:lnTo>
                    <a:pt x="118103" y="91615"/>
                  </a:lnTo>
                  <a:lnTo>
                    <a:pt x="110407" y="102442"/>
                  </a:lnTo>
                  <a:lnTo>
                    <a:pt x="98087" y="108941"/>
                  </a:lnTo>
                  <a:lnTo>
                    <a:pt x="102586" y="154077"/>
                  </a:lnTo>
                  <a:lnTo>
                    <a:pt x="116887" y="151157"/>
                  </a:lnTo>
                  <a:lnTo>
                    <a:pt x="130230" y="146352"/>
                  </a:lnTo>
                  <a:lnTo>
                    <a:pt x="142345" y="139717"/>
                  </a:lnTo>
                  <a:lnTo>
                    <a:pt x="152966" y="131304"/>
                  </a:lnTo>
                  <a:lnTo>
                    <a:pt x="161823" y="121164"/>
                  </a:lnTo>
                  <a:lnTo>
                    <a:pt x="168648" y="109351"/>
                  </a:lnTo>
                  <a:lnTo>
                    <a:pt x="173174" y="95917"/>
                  </a:lnTo>
                  <a:lnTo>
                    <a:pt x="175130" y="80913"/>
                  </a:lnTo>
                  <a:lnTo>
                    <a:pt x="175190" y="77673"/>
                  </a:lnTo>
                  <a:lnTo>
                    <a:pt x="173793" y="62296"/>
                  </a:lnTo>
                  <a:lnTo>
                    <a:pt x="169781" y="48491"/>
                  </a:lnTo>
                  <a:lnTo>
                    <a:pt x="163421" y="36308"/>
                  </a:lnTo>
                  <a:lnTo>
                    <a:pt x="154981" y="25795"/>
                  </a:lnTo>
                  <a:lnTo>
                    <a:pt x="144726" y="17004"/>
                  </a:lnTo>
                  <a:lnTo>
                    <a:pt x="132924" y="9983"/>
                  </a:lnTo>
                  <a:lnTo>
                    <a:pt x="119842" y="4784"/>
                  </a:lnTo>
                  <a:lnTo>
                    <a:pt x="105748" y="1455"/>
                  </a:lnTo>
                  <a:lnTo>
                    <a:pt x="90908" y="47"/>
                  </a:lnTo>
                  <a:lnTo>
                    <a:pt x="87595" y="0"/>
                  </a:lnTo>
                  <a:lnTo>
                    <a:pt x="72628" y="982"/>
                  </a:lnTo>
                  <a:lnTo>
                    <a:pt x="58349" y="3896"/>
                  </a:lnTo>
                  <a:lnTo>
                    <a:pt x="45023" y="869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73FC84EA-FAB9-D113-8FF4-575EA427563D}"/>
                </a:ext>
              </a:extLst>
            </p:cNvPr>
            <p:cNvSpPr/>
            <p:nvPr/>
          </p:nvSpPr>
          <p:spPr>
            <a:xfrm>
              <a:off x="9496643" y="881720"/>
              <a:ext cx="149089" cy="211172"/>
            </a:xfrm>
            <a:custGeom>
              <a:avLst/>
              <a:gdLst/>
              <a:ahLst/>
              <a:cxnLst/>
              <a:rect l="l" t="t" r="r" b="b"/>
              <a:pathLst>
                <a:path w="169520" h="240110">
                  <a:moveTo>
                    <a:pt x="51595" y="235289"/>
                  </a:moveTo>
                  <a:lnTo>
                    <a:pt x="51595" y="219132"/>
                  </a:lnTo>
                  <a:lnTo>
                    <a:pt x="52160" y="219132"/>
                  </a:lnTo>
                  <a:lnTo>
                    <a:pt x="61003" y="228850"/>
                  </a:lnTo>
                  <a:lnTo>
                    <a:pt x="57106" y="184250"/>
                  </a:lnTo>
                  <a:lnTo>
                    <a:pt x="51067" y="172234"/>
                  </a:lnTo>
                  <a:lnTo>
                    <a:pt x="49893" y="162720"/>
                  </a:lnTo>
                  <a:lnTo>
                    <a:pt x="52528" y="149025"/>
                  </a:lnTo>
                  <a:lnTo>
                    <a:pt x="60161" y="138057"/>
                  </a:lnTo>
                  <a:lnTo>
                    <a:pt x="72380" y="131288"/>
                  </a:lnTo>
                  <a:lnTo>
                    <a:pt x="83059" y="129834"/>
                  </a:lnTo>
                  <a:lnTo>
                    <a:pt x="98153" y="132922"/>
                  </a:lnTo>
                  <a:lnTo>
                    <a:pt x="108939" y="141205"/>
                  </a:lnTo>
                  <a:lnTo>
                    <a:pt x="115006" y="153212"/>
                  </a:lnTo>
                  <a:lnTo>
                    <a:pt x="116670" y="87783"/>
                  </a:lnTo>
                  <a:lnTo>
                    <a:pt x="102287" y="85252"/>
                  </a:lnTo>
                  <a:lnTo>
                    <a:pt x="96667" y="85046"/>
                  </a:lnTo>
                  <a:lnTo>
                    <a:pt x="83643" y="86313"/>
                  </a:lnTo>
                  <a:lnTo>
                    <a:pt x="71104" y="90131"/>
                  </a:lnTo>
                  <a:lnTo>
                    <a:pt x="59766" y="96533"/>
                  </a:lnTo>
                  <a:lnTo>
                    <a:pt x="51595" y="104039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235289"/>
                  </a:lnTo>
                  <a:lnTo>
                    <a:pt x="51595" y="235289"/>
                  </a:lnTo>
                  <a:close/>
                </a:path>
                <a:path w="169520" h="240110">
                  <a:moveTo>
                    <a:pt x="115006" y="153212"/>
                  </a:moveTo>
                  <a:lnTo>
                    <a:pt x="116226" y="162720"/>
                  </a:lnTo>
                  <a:lnTo>
                    <a:pt x="113568" y="176661"/>
                  </a:lnTo>
                  <a:lnTo>
                    <a:pt x="105872" y="187488"/>
                  </a:lnTo>
                  <a:lnTo>
                    <a:pt x="93552" y="193988"/>
                  </a:lnTo>
                  <a:lnTo>
                    <a:pt x="83059" y="195318"/>
                  </a:lnTo>
                  <a:lnTo>
                    <a:pt x="67908" y="192349"/>
                  </a:lnTo>
                  <a:lnTo>
                    <a:pt x="57106" y="184250"/>
                  </a:lnTo>
                  <a:lnTo>
                    <a:pt x="61003" y="228850"/>
                  </a:lnTo>
                  <a:lnTo>
                    <a:pt x="72266" y="235479"/>
                  </a:lnTo>
                  <a:lnTo>
                    <a:pt x="85012" y="239170"/>
                  </a:lnTo>
                  <a:lnTo>
                    <a:pt x="96098" y="240110"/>
                  </a:lnTo>
                  <a:lnTo>
                    <a:pt x="110966" y="238646"/>
                  </a:lnTo>
                  <a:lnTo>
                    <a:pt x="124538" y="234454"/>
                  </a:lnTo>
                  <a:lnTo>
                    <a:pt x="136644" y="227829"/>
                  </a:lnTo>
                  <a:lnTo>
                    <a:pt x="147116" y="219068"/>
                  </a:lnTo>
                  <a:lnTo>
                    <a:pt x="155787" y="208470"/>
                  </a:lnTo>
                  <a:lnTo>
                    <a:pt x="162487" y="196329"/>
                  </a:lnTo>
                  <a:lnTo>
                    <a:pt x="167048" y="182942"/>
                  </a:lnTo>
                  <a:lnTo>
                    <a:pt x="169302" y="168608"/>
                  </a:lnTo>
                  <a:lnTo>
                    <a:pt x="169520" y="162435"/>
                  </a:lnTo>
                  <a:lnTo>
                    <a:pt x="168273" y="147802"/>
                  </a:lnTo>
                  <a:lnTo>
                    <a:pt x="164645" y="133985"/>
                  </a:lnTo>
                  <a:lnTo>
                    <a:pt x="158803" y="121287"/>
                  </a:lnTo>
                  <a:lnTo>
                    <a:pt x="150917" y="110013"/>
                  </a:lnTo>
                  <a:lnTo>
                    <a:pt x="141153" y="100468"/>
                  </a:lnTo>
                  <a:lnTo>
                    <a:pt x="129682" y="92956"/>
                  </a:lnTo>
                  <a:lnTo>
                    <a:pt x="116670" y="87783"/>
                  </a:lnTo>
                  <a:lnTo>
                    <a:pt x="115006" y="15321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88CFF22D-618A-C793-109D-ACDDDA6B40C9}"/>
                </a:ext>
              </a:extLst>
            </p:cNvPr>
            <p:cNvSpPr/>
            <p:nvPr/>
          </p:nvSpPr>
          <p:spPr>
            <a:xfrm>
              <a:off x="9658957" y="956518"/>
              <a:ext cx="104137" cy="136375"/>
            </a:xfrm>
            <a:custGeom>
              <a:avLst/>
              <a:gdLst/>
              <a:ahLst/>
              <a:cxnLst/>
              <a:rect l="l" t="t" r="r" b="b"/>
              <a:pathLst>
                <a:path w="118408" h="155063">
                  <a:moveTo>
                    <a:pt x="53294" y="77673"/>
                  </a:moveTo>
                  <a:lnTo>
                    <a:pt x="55929" y="63978"/>
                  </a:lnTo>
                  <a:lnTo>
                    <a:pt x="63561" y="53011"/>
                  </a:lnTo>
                  <a:lnTo>
                    <a:pt x="75781" y="46242"/>
                  </a:lnTo>
                  <a:lnTo>
                    <a:pt x="86461" y="44787"/>
                  </a:lnTo>
                  <a:lnTo>
                    <a:pt x="101555" y="47875"/>
                  </a:lnTo>
                  <a:lnTo>
                    <a:pt x="112341" y="56158"/>
                  </a:lnTo>
                  <a:lnTo>
                    <a:pt x="118408" y="68165"/>
                  </a:lnTo>
                  <a:lnTo>
                    <a:pt x="117929" y="4817"/>
                  </a:lnTo>
                  <a:lnTo>
                    <a:pt x="117929" y="18992"/>
                  </a:lnTo>
                  <a:lnTo>
                    <a:pt x="108295" y="10369"/>
                  </a:lnTo>
                  <a:lnTo>
                    <a:pt x="96713" y="4354"/>
                  </a:lnTo>
                  <a:lnTo>
                    <a:pt x="83988" y="917"/>
                  </a:lnTo>
                  <a:lnTo>
                    <a:pt x="72853" y="0"/>
                  </a:lnTo>
                  <a:lnTo>
                    <a:pt x="58006" y="1479"/>
                  </a:lnTo>
                  <a:lnTo>
                    <a:pt x="44468" y="5712"/>
                  </a:lnTo>
                  <a:lnTo>
                    <a:pt x="53294" y="77673"/>
                  </a:lnTo>
                  <a:close/>
                </a:path>
                <a:path w="118408" h="155063">
                  <a:moveTo>
                    <a:pt x="172" y="71914"/>
                  </a:moveTo>
                  <a:lnTo>
                    <a:pt x="0" y="77388"/>
                  </a:lnTo>
                  <a:lnTo>
                    <a:pt x="1255" y="91951"/>
                  </a:lnTo>
                  <a:lnTo>
                    <a:pt x="4903" y="105729"/>
                  </a:lnTo>
                  <a:lnTo>
                    <a:pt x="10766" y="118416"/>
                  </a:lnTo>
                  <a:lnTo>
                    <a:pt x="18669" y="129706"/>
                  </a:lnTo>
                  <a:lnTo>
                    <a:pt x="28433" y="139296"/>
                  </a:lnTo>
                  <a:lnTo>
                    <a:pt x="39882" y="146879"/>
                  </a:lnTo>
                  <a:lnTo>
                    <a:pt x="52839" y="152149"/>
                  </a:lnTo>
                  <a:lnTo>
                    <a:pt x="67127" y="154802"/>
                  </a:lnTo>
                  <a:lnTo>
                    <a:pt x="73422" y="155063"/>
                  </a:lnTo>
                  <a:lnTo>
                    <a:pt x="86733" y="153707"/>
                  </a:lnTo>
                  <a:lnTo>
                    <a:pt x="99365" y="149538"/>
                  </a:lnTo>
                  <a:lnTo>
                    <a:pt x="110293" y="142406"/>
                  </a:lnTo>
                  <a:lnTo>
                    <a:pt x="117360" y="134085"/>
                  </a:lnTo>
                  <a:lnTo>
                    <a:pt x="117929" y="134085"/>
                  </a:lnTo>
                  <a:lnTo>
                    <a:pt x="117929" y="150242"/>
                  </a:lnTo>
                  <a:lnTo>
                    <a:pt x="169520" y="150242"/>
                  </a:lnTo>
                  <a:lnTo>
                    <a:pt x="169520" y="4817"/>
                  </a:lnTo>
                  <a:lnTo>
                    <a:pt x="117929" y="4817"/>
                  </a:lnTo>
                  <a:lnTo>
                    <a:pt x="118408" y="68165"/>
                  </a:lnTo>
                  <a:lnTo>
                    <a:pt x="119628" y="77673"/>
                  </a:lnTo>
                  <a:lnTo>
                    <a:pt x="116970" y="91614"/>
                  </a:lnTo>
                  <a:lnTo>
                    <a:pt x="109273" y="102441"/>
                  </a:lnTo>
                  <a:lnTo>
                    <a:pt x="96954" y="108941"/>
                  </a:lnTo>
                  <a:lnTo>
                    <a:pt x="86461" y="110271"/>
                  </a:lnTo>
                  <a:lnTo>
                    <a:pt x="71310" y="107302"/>
                  </a:lnTo>
                  <a:lnTo>
                    <a:pt x="60507" y="99204"/>
                  </a:lnTo>
                  <a:lnTo>
                    <a:pt x="54468" y="87188"/>
                  </a:lnTo>
                  <a:lnTo>
                    <a:pt x="53294" y="77673"/>
                  </a:lnTo>
                  <a:lnTo>
                    <a:pt x="44468" y="5712"/>
                  </a:lnTo>
                  <a:lnTo>
                    <a:pt x="32409" y="12397"/>
                  </a:lnTo>
                  <a:lnTo>
                    <a:pt x="21996" y="21227"/>
                  </a:lnTo>
                  <a:lnTo>
                    <a:pt x="13397" y="31898"/>
                  </a:lnTo>
                  <a:lnTo>
                    <a:pt x="6781" y="44106"/>
                  </a:lnTo>
                  <a:lnTo>
                    <a:pt x="2317" y="57546"/>
                  </a:lnTo>
                  <a:lnTo>
                    <a:pt x="172" y="7191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5244D580-22DD-AA27-ECD6-E15B44B98131}"/>
                </a:ext>
              </a:extLst>
            </p:cNvPr>
            <p:cNvSpPr/>
            <p:nvPr/>
          </p:nvSpPr>
          <p:spPr>
            <a:xfrm>
              <a:off x="9044283" y="1128587"/>
              <a:ext cx="37629" cy="51348"/>
            </a:xfrm>
            <a:custGeom>
              <a:avLst/>
              <a:gdLst/>
              <a:ahLst/>
              <a:cxnLst/>
              <a:rect l="l" t="t" r="r" b="b"/>
              <a:pathLst>
                <a:path w="42786" h="58385">
                  <a:moveTo>
                    <a:pt x="0" y="58385"/>
                  </a:moveTo>
                  <a:lnTo>
                    <a:pt x="42786" y="58385"/>
                  </a:lnTo>
                  <a:lnTo>
                    <a:pt x="42786" y="47376"/>
                  </a:lnTo>
                  <a:lnTo>
                    <a:pt x="13511" y="47376"/>
                  </a:lnTo>
                  <a:lnTo>
                    <a:pt x="13511" y="0"/>
                  </a:lnTo>
                  <a:lnTo>
                    <a:pt x="0" y="0"/>
                  </a:lnTo>
                  <a:lnTo>
                    <a:pt x="0" y="5838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E96AB25D-60E4-D4B6-C34D-216AFE4BECF4}"/>
                </a:ext>
              </a:extLst>
            </p:cNvPr>
            <p:cNvSpPr/>
            <p:nvPr/>
          </p:nvSpPr>
          <p:spPr>
            <a:xfrm>
              <a:off x="9086385" y="1122207"/>
              <a:ext cx="12835" cy="57727"/>
            </a:xfrm>
            <a:custGeom>
              <a:avLst/>
              <a:gdLst/>
              <a:ahLst/>
              <a:cxnLst/>
              <a:rect l="l" t="t" r="r" b="b"/>
              <a:pathLst>
                <a:path w="14594" h="65638">
                  <a:moveTo>
                    <a:pt x="1584" y="20768"/>
                  </a:moveTo>
                  <a:lnTo>
                    <a:pt x="1584" y="65638"/>
                  </a:lnTo>
                  <a:lnTo>
                    <a:pt x="14594" y="65638"/>
                  </a:lnTo>
                  <a:lnTo>
                    <a:pt x="14594" y="20768"/>
                  </a:lnTo>
                  <a:lnTo>
                    <a:pt x="1584" y="20768"/>
                  </a:lnTo>
                  <a:close/>
                </a:path>
                <a:path w="14594" h="65638">
                  <a:moveTo>
                    <a:pt x="16178" y="7005"/>
                  </a:moveTo>
                  <a:lnTo>
                    <a:pt x="16178" y="3002"/>
                  </a:lnTo>
                  <a:lnTo>
                    <a:pt x="12928" y="0"/>
                  </a:lnTo>
                  <a:lnTo>
                    <a:pt x="3251" y="0"/>
                  </a:lnTo>
                  <a:lnTo>
                    <a:pt x="0" y="3167"/>
                  </a:lnTo>
                  <a:lnTo>
                    <a:pt x="0" y="11343"/>
                  </a:lnTo>
                  <a:lnTo>
                    <a:pt x="3251" y="14511"/>
                  </a:lnTo>
                  <a:lnTo>
                    <a:pt x="12928" y="14511"/>
                  </a:lnTo>
                  <a:lnTo>
                    <a:pt x="16178" y="11343"/>
                  </a:lnTo>
                  <a:lnTo>
                    <a:pt x="16178" y="70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7E8883BF-727C-569B-647A-10D5B28F07A0}"/>
                </a:ext>
              </a:extLst>
            </p:cNvPr>
            <p:cNvSpPr/>
            <p:nvPr/>
          </p:nvSpPr>
          <p:spPr>
            <a:xfrm>
              <a:off x="9103994" y="1140473"/>
              <a:ext cx="45038" cy="39462"/>
            </a:xfrm>
            <a:custGeom>
              <a:avLst/>
              <a:gdLst/>
              <a:ahLst/>
              <a:cxnLst/>
              <a:rect l="l" t="t" r="r" b="b"/>
              <a:pathLst>
                <a:path w="51210" h="44870">
                  <a:moveTo>
                    <a:pt x="51210" y="0"/>
                  </a:moveTo>
                  <a:lnTo>
                    <a:pt x="38699" y="0"/>
                  </a:lnTo>
                  <a:lnTo>
                    <a:pt x="25854" y="30524"/>
                  </a:lnTo>
                  <a:lnTo>
                    <a:pt x="13427" y="0"/>
                  </a:lnTo>
                  <a:lnTo>
                    <a:pt x="0" y="0"/>
                  </a:lnTo>
                  <a:lnTo>
                    <a:pt x="18849" y="44870"/>
                  </a:lnTo>
                  <a:lnTo>
                    <a:pt x="32277" y="44870"/>
                  </a:lnTo>
                  <a:lnTo>
                    <a:pt x="5121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7244C540-95E1-9A05-7FF6-B1A098FFA111}"/>
                </a:ext>
              </a:extLst>
            </p:cNvPr>
            <p:cNvSpPr/>
            <p:nvPr/>
          </p:nvSpPr>
          <p:spPr>
            <a:xfrm>
              <a:off x="9149690" y="1139883"/>
              <a:ext cx="41593" cy="40637"/>
            </a:xfrm>
            <a:custGeom>
              <a:avLst/>
              <a:gdLst/>
              <a:ahLst/>
              <a:cxnLst/>
              <a:rect l="l" t="t" r="r" b="b"/>
              <a:pathLst>
                <a:path w="47293" h="46206">
                  <a:moveTo>
                    <a:pt x="44122" y="38952"/>
                  </a:moveTo>
                  <a:lnTo>
                    <a:pt x="37199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2" y="35780"/>
                  </a:lnTo>
                  <a:lnTo>
                    <a:pt x="14345" y="32360"/>
                  </a:lnTo>
                  <a:lnTo>
                    <a:pt x="13097" y="26774"/>
                  </a:lnTo>
                  <a:lnTo>
                    <a:pt x="12928" y="19184"/>
                  </a:lnTo>
                  <a:lnTo>
                    <a:pt x="13845" y="13428"/>
                  </a:lnTo>
                  <a:lnTo>
                    <a:pt x="10150" y="3900"/>
                  </a:lnTo>
                  <a:lnTo>
                    <a:pt x="1632" y="14282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7" y="46206"/>
                  </a:lnTo>
                  <a:lnTo>
                    <a:pt x="33696" y="46206"/>
                  </a:lnTo>
                  <a:lnTo>
                    <a:pt x="39952" y="43704"/>
                  </a:lnTo>
                  <a:lnTo>
                    <a:pt x="44122" y="38952"/>
                  </a:lnTo>
                  <a:close/>
                </a:path>
                <a:path w="47293" h="46206">
                  <a:moveTo>
                    <a:pt x="24023" y="9842"/>
                  </a:moveTo>
                  <a:lnTo>
                    <a:pt x="29862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8" y="19184"/>
                  </a:lnTo>
                  <a:lnTo>
                    <a:pt x="13097" y="26774"/>
                  </a:lnTo>
                  <a:lnTo>
                    <a:pt x="47042" y="26774"/>
                  </a:lnTo>
                  <a:lnTo>
                    <a:pt x="47293" y="23271"/>
                  </a:lnTo>
                  <a:lnTo>
                    <a:pt x="43173" y="9269"/>
                  </a:lnTo>
                  <a:lnTo>
                    <a:pt x="32454" y="1358"/>
                  </a:lnTo>
                  <a:lnTo>
                    <a:pt x="23940" y="0"/>
                  </a:lnTo>
                  <a:lnTo>
                    <a:pt x="10150" y="3900"/>
                  </a:lnTo>
                  <a:lnTo>
                    <a:pt x="13845" y="13428"/>
                  </a:lnTo>
                  <a:lnTo>
                    <a:pt x="18101" y="9842"/>
                  </a:lnTo>
                  <a:lnTo>
                    <a:pt x="24023" y="984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9B35B2BB-5841-B980-8F36-3319336CD29B}"/>
                </a:ext>
              </a:extLst>
            </p:cNvPr>
            <p:cNvSpPr/>
            <p:nvPr/>
          </p:nvSpPr>
          <p:spPr>
            <a:xfrm>
              <a:off x="9213364" y="1128587"/>
              <a:ext cx="51712" cy="51348"/>
            </a:xfrm>
            <a:custGeom>
              <a:avLst/>
              <a:gdLst/>
              <a:ahLst/>
              <a:cxnLst/>
              <a:rect l="l" t="t" r="r" b="b"/>
              <a:pathLst>
                <a:path w="58798" h="58385">
                  <a:moveTo>
                    <a:pt x="22600" y="37533"/>
                  </a:moveTo>
                  <a:lnTo>
                    <a:pt x="22600" y="58385"/>
                  </a:lnTo>
                  <a:lnTo>
                    <a:pt x="36111" y="58385"/>
                  </a:lnTo>
                  <a:lnTo>
                    <a:pt x="36111" y="37699"/>
                  </a:lnTo>
                  <a:lnTo>
                    <a:pt x="58798" y="0"/>
                  </a:lnTo>
                  <a:lnTo>
                    <a:pt x="45535" y="0"/>
                  </a:lnTo>
                  <a:lnTo>
                    <a:pt x="29941" y="25942"/>
                  </a:lnTo>
                  <a:lnTo>
                    <a:pt x="14345" y="0"/>
                  </a:lnTo>
                  <a:lnTo>
                    <a:pt x="0" y="0"/>
                  </a:lnTo>
                  <a:lnTo>
                    <a:pt x="22600" y="3753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5DF7A0AD-1EA0-3CB0-A718-D71A69515FF2}"/>
                </a:ext>
              </a:extLst>
            </p:cNvPr>
            <p:cNvSpPr/>
            <p:nvPr/>
          </p:nvSpPr>
          <p:spPr>
            <a:xfrm>
              <a:off x="9261920" y="1139883"/>
              <a:ext cx="43354" cy="40637"/>
            </a:xfrm>
            <a:custGeom>
              <a:avLst/>
              <a:gdLst/>
              <a:ahLst/>
              <a:cxnLst/>
              <a:rect l="l" t="t" r="r" b="b"/>
              <a:pathLst>
                <a:path w="49295" h="46206">
                  <a:moveTo>
                    <a:pt x="18183" y="10678"/>
                  </a:moveTo>
                  <a:lnTo>
                    <a:pt x="31193" y="10678"/>
                  </a:lnTo>
                  <a:lnTo>
                    <a:pt x="36114" y="15346"/>
                  </a:lnTo>
                  <a:lnTo>
                    <a:pt x="36114" y="30859"/>
                  </a:lnTo>
                  <a:lnTo>
                    <a:pt x="31193" y="35532"/>
                  </a:lnTo>
                  <a:lnTo>
                    <a:pt x="24688" y="35532"/>
                  </a:lnTo>
                  <a:lnTo>
                    <a:pt x="24688" y="46206"/>
                  </a:lnTo>
                  <a:lnTo>
                    <a:pt x="38782" y="42434"/>
                  </a:lnTo>
                  <a:lnTo>
                    <a:pt x="47492" y="32328"/>
                  </a:lnTo>
                  <a:lnTo>
                    <a:pt x="49295" y="23105"/>
                  </a:lnTo>
                  <a:lnTo>
                    <a:pt x="45244" y="9820"/>
                  </a:lnTo>
                  <a:lnTo>
                    <a:pt x="34461" y="1677"/>
                  </a:lnTo>
                  <a:lnTo>
                    <a:pt x="24688" y="0"/>
                  </a:lnTo>
                  <a:lnTo>
                    <a:pt x="10590" y="3759"/>
                  </a:lnTo>
                  <a:lnTo>
                    <a:pt x="1835" y="13834"/>
                  </a:lnTo>
                  <a:lnTo>
                    <a:pt x="0" y="23105"/>
                  </a:lnTo>
                  <a:lnTo>
                    <a:pt x="4063" y="36370"/>
                  </a:lnTo>
                  <a:lnTo>
                    <a:pt x="14857" y="44513"/>
                  </a:lnTo>
                  <a:lnTo>
                    <a:pt x="13180" y="30859"/>
                  </a:lnTo>
                  <a:lnTo>
                    <a:pt x="13180" y="15346"/>
                  </a:lnTo>
                  <a:lnTo>
                    <a:pt x="18183" y="10678"/>
                  </a:lnTo>
                  <a:close/>
                </a:path>
                <a:path w="49295" h="46206">
                  <a:moveTo>
                    <a:pt x="18183" y="35532"/>
                  </a:moveTo>
                  <a:lnTo>
                    <a:pt x="13180" y="30859"/>
                  </a:lnTo>
                  <a:lnTo>
                    <a:pt x="14857" y="44513"/>
                  </a:lnTo>
                  <a:lnTo>
                    <a:pt x="24688" y="46206"/>
                  </a:lnTo>
                  <a:lnTo>
                    <a:pt x="24688" y="35532"/>
                  </a:lnTo>
                  <a:lnTo>
                    <a:pt x="18183" y="3553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B12223A1-0CA6-8D96-EB97-7827D773A500}"/>
                </a:ext>
              </a:extLst>
            </p:cNvPr>
            <p:cNvSpPr/>
            <p:nvPr/>
          </p:nvSpPr>
          <p:spPr>
            <a:xfrm>
              <a:off x="9312682" y="1140473"/>
              <a:ext cx="39975" cy="40047"/>
            </a:xfrm>
            <a:custGeom>
              <a:avLst/>
              <a:gdLst/>
              <a:ahLst/>
              <a:cxnLst/>
              <a:rect l="l" t="t" r="r" b="b"/>
              <a:pathLst>
                <a:path w="45453" h="45535">
                  <a:moveTo>
                    <a:pt x="13009" y="30941"/>
                  </a:moveTo>
                  <a:lnTo>
                    <a:pt x="13009" y="0"/>
                  </a:lnTo>
                  <a:lnTo>
                    <a:pt x="0" y="0"/>
                  </a:lnTo>
                  <a:lnTo>
                    <a:pt x="0" y="25354"/>
                  </a:lnTo>
                  <a:lnTo>
                    <a:pt x="4510" y="39724"/>
                  </a:lnTo>
                  <a:lnTo>
                    <a:pt x="16298" y="45388"/>
                  </a:lnTo>
                  <a:lnTo>
                    <a:pt x="19180" y="45535"/>
                  </a:lnTo>
                  <a:lnTo>
                    <a:pt x="24684" y="45535"/>
                  </a:lnTo>
                  <a:lnTo>
                    <a:pt x="29688" y="43451"/>
                  </a:lnTo>
                  <a:lnTo>
                    <a:pt x="33108" y="39531"/>
                  </a:lnTo>
                  <a:lnTo>
                    <a:pt x="33108" y="44870"/>
                  </a:lnTo>
                  <a:lnTo>
                    <a:pt x="45453" y="44870"/>
                  </a:lnTo>
                  <a:lnTo>
                    <a:pt x="45453" y="0"/>
                  </a:lnTo>
                  <a:lnTo>
                    <a:pt x="32443" y="0"/>
                  </a:lnTo>
                  <a:lnTo>
                    <a:pt x="32443" y="30440"/>
                  </a:lnTo>
                  <a:lnTo>
                    <a:pt x="28105" y="34278"/>
                  </a:lnTo>
                  <a:lnTo>
                    <a:pt x="16347" y="34278"/>
                  </a:lnTo>
                  <a:lnTo>
                    <a:pt x="13009" y="309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18742340-CEFE-4B64-505E-B9C69F3E964E}"/>
                </a:ext>
              </a:extLst>
            </p:cNvPr>
            <p:cNvSpPr/>
            <p:nvPr/>
          </p:nvSpPr>
          <p:spPr>
            <a:xfrm>
              <a:off x="9363293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6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8" y="2254"/>
                  </a:lnTo>
                  <a:lnTo>
                    <a:pt x="12426" y="659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AFA1CDE4-9DC3-E8EC-318C-A5924DFA0F9F}"/>
                </a:ext>
              </a:extLst>
            </p:cNvPr>
            <p:cNvSpPr/>
            <p:nvPr/>
          </p:nvSpPr>
          <p:spPr>
            <a:xfrm>
              <a:off x="9416473" y="1128587"/>
              <a:ext cx="51639" cy="51348"/>
            </a:xfrm>
            <a:custGeom>
              <a:avLst/>
              <a:gdLst/>
              <a:ahLst/>
              <a:cxnLst/>
              <a:rect l="l" t="t" r="r" b="b"/>
              <a:pathLst>
                <a:path w="58715" h="58385">
                  <a:moveTo>
                    <a:pt x="46713" y="5580"/>
                  </a:moveTo>
                  <a:lnTo>
                    <a:pt x="33301" y="515"/>
                  </a:lnTo>
                  <a:lnTo>
                    <a:pt x="26521" y="0"/>
                  </a:lnTo>
                  <a:lnTo>
                    <a:pt x="0" y="0"/>
                  </a:lnTo>
                  <a:lnTo>
                    <a:pt x="13511" y="11095"/>
                  </a:lnTo>
                  <a:lnTo>
                    <a:pt x="25855" y="11095"/>
                  </a:lnTo>
                  <a:lnTo>
                    <a:pt x="39418" y="15613"/>
                  </a:lnTo>
                  <a:lnTo>
                    <a:pt x="45008" y="27974"/>
                  </a:lnTo>
                  <a:lnTo>
                    <a:pt x="45039" y="29193"/>
                  </a:lnTo>
                  <a:lnTo>
                    <a:pt x="40159" y="42082"/>
                  </a:lnTo>
                  <a:lnTo>
                    <a:pt x="27124" y="47265"/>
                  </a:lnTo>
                  <a:lnTo>
                    <a:pt x="26521" y="58385"/>
                  </a:lnTo>
                  <a:lnTo>
                    <a:pt x="41551" y="55570"/>
                  </a:lnTo>
                  <a:lnTo>
                    <a:pt x="52442" y="47656"/>
                  </a:lnTo>
                  <a:lnTo>
                    <a:pt x="58131" y="35443"/>
                  </a:lnTo>
                  <a:lnTo>
                    <a:pt x="58715" y="29193"/>
                  </a:lnTo>
                  <a:lnTo>
                    <a:pt x="55538" y="15407"/>
                  </a:lnTo>
                  <a:lnTo>
                    <a:pt x="46713" y="5580"/>
                  </a:lnTo>
                  <a:close/>
                </a:path>
                <a:path w="58715" h="58385">
                  <a:moveTo>
                    <a:pt x="13511" y="47293"/>
                  </a:moveTo>
                  <a:lnTo>
                    <a:pt x="13511" y="11095"/>
                  </a:lnTo>
                  <a:lnTo>
                    <a:pt x="0" y="0"/>
                  </a:lnTo>
                  <a:lnTo>
                    <a:pt x="0" y="58385"/>
                  </a:lnTo>
                  <a:lnTo>
                    <a:pt x="26521" y="58385"/>
                  </a:lnTo>
                  <a:lnTo>
                    <a:pt x="27124" y="47265"/>
                  </a:lnTo>
                  <a:lnTo>
                    <a:pt x="13511" y="472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ADC7EEE0-E7C2-89BD-2C40-D21F0BFE2E74}"/>
                </a:ext>
              </a:extLst>
            </p:cNvPr>
            <p:cNvSpPr/>
            <p:nvPr/>
          </p:nvSpPr>
          <p:spPr>
            <a:xfrm>
              <a:off x="9476257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7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9" y="2254"/>
                  </a:lnTo>
                  <a:lnTo>
                    <a:pt x="12426" y="659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622E5A5B-E408-5252-6BA2-05E227428B4E}"/>
                </a:ext>
              </a:extLst>
            </p:cNvPr>
            <p:cNvSpPr/>
            <p:nvPr/>
          </p:nvSpPr>
          <p:spPr>
            <a:xfrm>
              <a:off x="9504277" y="1139883"/>
              <a:ext cx="41592" cy="40637"/>
            </a:xfrm>
            <a:custGeom>
              <a:avLst/>
              <a:gdLst/>
              <a:ahLst/>
              <a:cxnLst/>
              <a:rect l="l" t="t" r="r" b="b"/>
              <a:pathLst>
                <a:path w="47292" h="46206">
                  <a:moveTo>
                    <a:pt x="44121" y="38952"/>
                  </a:moveTo>
                  <a:lnTo>
                    <a:pt x="37198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0" y="35780"/>
                  </a:lnTo>
                  <a:lnTo>
                    <a:pt x="14345" y="32360"/>
                  </a:lnTo>
                  <a:lnTo>
                    <a:pt x="13096" y="26774"/>
                  </a:lnTo>
                  <a:lnTo>
                    <a:pt x="12927" y="19184"/>
                  </a:lnTo>
                  <a:lnTo>
                    <a:pt x="13845" y="13428"/>
                  </a:lnTo>
                  <a:lnTo>
                    <a:pt x="10149" y="3900"/>
                  </a:lnTo>
                  <a:lnTo>
                    <a:pt x="1631" y="14283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5" y="46206"/>
                  </a:lnTo>
                  <a:lnTo>
                    <a:pt x="33695" y="46206"/>
                  </a:lnTo>
                  <a:lnTo>
                    <a:pt x="39952" y="43704"/>
                  </a:lnTo>
                  <a:lnTo>
                    <a:pt x="44121" y="38952"/>
                  </a:lnTo>
                  <a:close/>
                </a:path>
                <a:path w="47292" h="46206">
                  <a:moveTo>
                    <a:pt x="24022" y="9842"/>
                  </a:moveTo>
                  <a:lnTo>
                    <a:pt x="29861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7" y="19184"/>
                  </a:lnTo>
                  <a:lnTo>
                    <a:pt x="13096" y="26774"/>
                  </a:lnTo>
                  <a:lnTo>
                    <a:pt x="47040" y="26774"/>
                  </a:lnTo>
                  <a:lnTo>
                    <a:pt x="47292" y="23271"/>
                  </a:lnTo>
                  <a:lnTo>
                    <a:pt x="43172" y="9269"/>
                  </a:lnTo>
                  <a:lnTo>
                    <a:pt x="32452" y="1358"/>
                  </a:lnTo>
                  <a:lnTo>
                    <a:pt x="23939" y="0"/>
                  </a:lnTo>
                  <a:lnTo>
                    <a:pt x="10149" y="3900"/>
                  </a:lnTo>
                  <a:lnTo>
                    <a:pt x="13845" y="13428"/>
                  </a:lnTo>
                  <a:lnTo>
                    <a:pt x="18100" y="9842"/>
                  </a:lnTo>
                  <a:lnTo>
                    <a:pt x="24022" y="984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E99A73CF-A219-2F6C-DB7B-03A372EB785D}"/>
                </a:ext>
              </a:extLst>
            </p:cNvPr>
            <p:cNvSpPr/>
            <p:nvPr/>
          </p:nvSpPr>
          <p:spPr>
            <a:xfrm>
              <a:off x="9549828" y="1139883"/>
              <a:ext cx="37483" cy="40637"/>
            </a:xfrm>
            <a:custGeom>
              <a:avLst/>
              <a:gdLst/>
              <a:ahLst/>
              <a:cxnLst/>
              <a:rect l="l" t="t" r="r" b="b"/>
              <a:pathLst>
                <a:path w="42619" h="46206">
                  <a:moveTo>
                    <a:pt x="12678" y="35280"/>
                  </a:moveTo>
                  <a:lnTo>
                    <a:pt x="12678" y="29027"/>
                  </a:lnTo>
                  <a:lnTo>
                    <a:pt x="5586" y="19184"/>
                  </a:lnTo>
                  <a:lnTo>
                    <a:pt x="0" y="24688"/>
                  </a:lnTo>
                  <a:lnTo>
                    <a:pt x="0" y="40370"/>
                  </a:lnTo>
                  <a:lnTo>
                    <a:pt x="6256" y="46206"/>
                  </a:lnTo>
                  <a:lnTo>
                    <a:pt x="16765" y="46206"/>
                  </a:lnTo>
                  <a:lnTo>
                    <a:pt x="15429" y="37451"/>
                  </a:lnTo>
                  <a:lnTo>
                    <a:pt x="12678" y="35280"/>
                  </a:lnTo>
                  <a:close/>
                </a:path>
                <a:path w="42619" h="46206">
                  <a:moveTo>
                    <a:pt x="20685" y="26774"/>
                  </a:moveTo>
                  <a:lnTo>
                    <a:pt x="29610" y="26774"/>
                  </a:lnTo>
                  <a:lnTo>
                    <a:pt x="29610" y="31360"/>
                  </a:lnTo>
                  <a:lnTo>
                    <a:pt x="28108" y="35449"/>
                  </a:lnTo>
                  <a:lnTo>
                    <a:pt x="24353" y="37451"/>
                  </a:lnTo>
                  <a:lnTo>
                    <a:pt x="15429" y="37451"/>
                  </a:lnTo>
                  <a:lnTo>
                    <a:pt x="16765" y="46206"/>
                  </a:lnTo>
                  <a:lnTo>
                    <a:pt x="23352" y="46206"/>
                  </a:lnTo>
                  <a:lnTo>
                    <a:pt x="28025" y="44039"/>
                  </a:lnTo>
                  <a:lnTo>
                    <a:pt x="30444" y="39952"/>
                  </a:lnTo>
                  <a:lnTo>
                    <a:pt x="30444" y="45540"/>
                  </a:lnTo>
                  <a:lnTo>
                    <a:pt x="42619" y="45540"/>
                  </a:lnTo>
                  <a:lnTo>
                    <a:pt x="42619" y="19933"/>
                  </a:lnTo>
                  <a:lnTo>
                    <a:pt x="38357" y="6301"/>
                  </a:lnTo>
                  <a:lnTo>
                    <a:pt x="26269" y="353"/>
                  </a:lnTo>
                  <a:lnTo>
                    <a:pt x="21019" y="0"/>
                  </a:lnTo>
                  <a:lnTo>
                    <a:pt x="13845" y="0"/>
                  </a:lnTo>
                  <a:lnTo>
                    <a:pt x="6587" y="1918"/>
                  </a:lnTo>
                  <a:lnTo>
                    <a:pt x="1670" y="5421"/>
                  </a:lnTo>
                  <a:lnTo>
                    <a:pt x="6338" y="14516"/>
                  </a:lnTo>
                  <a:lnTo>
                    <a:pt x="9593" y="11927"/>
                  </a:lnTo>
                  <a:lnTo>
                    <a:pt x="14511" y="10342"/>
                  </a:lnTo>
                  <a:lnTo>
                    <a:pt x="26272" y="10342"/>
                  </a:lnTo>
                  <a:lnTo>
                    <a:pt x="29610" y="13597"/>
                  </a:lnTo>
                  <a:lnTo>
                    <a:pt x="29610" y="19184"/>
                  </a:lnTo>
                  <a:lnTo>
                    <a:pt x="5586" y="19184"/>
                  </a:lnTo>
                  <a:lnTo>
                    <a:pt x="12678" y="29027"/>
                  </a:lnTo>
                  <a:lnTo>
                    <a:pt x="14597" y="26774"/>
                  </a:lnTo>
                  <a:lnTo>
                    <a:pt x="20685" y="2677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7254384F-D39C-170F-2B25-A4A12501681F}"/>
                </a:ext>
              </a:extLst>
            </p:cNvPr>
            <p:cNvSpPr/>
            <p:nvPr/>
          </p:nvSpPr>
          <p:spPr>
            <a:xfrm>
              <a:off x="9597656" y="1139883"/>
              <a:ext cx="66678" cy="40051"/>
            </a:xfrm>
            <a:custGeom>
              <a:avLst/>
              <a:gdLst/>
              <a:ahLst/>
              <a:cxnLst/>
              <a:rect l="l" t="t" r="r" b="b"/>
              <a:pathLst>
                <a:path w="75815" h="45540">
                  <a:moveTo>
                    <a:pt x="44369" y="45540"/>
                  </a:moveTo>
                  <a:lnTo>
                    <a:pt x="44369" y="15016"/>
                  </a:lnTo>
                  <a:lnTo>
                    <a:pt x="48459" y="11261"/>
                  </a:lnTo>
                  <a:lnTo>
                    <a:pt x="59551" y="11261"/>
                  </a:lnTo>
                  <a:lnTo>
                    <a:pt x="62805" y="14598"/>
                  </a:lnTo>
                  <a:lnTo>
                    <a:pt x="62805" y="45540"/>
                  </a:lnTo>
                  <a:lnTo>
                    <a:pt x="75815" y="45540"/>
                  </a:lnTo>
                  <a:lnTo>
                    <a:pt x="75815" y="19851"/>
                  </a:lnTo>
                  <a:lnTo>
                    <a:pt x="71218" y="5405"/>
                  </a:lnTo>
                  <a:lnTo>
                    <a:pt x="59366" y="67"/>
                  </a:lnTo>
                  <a:lnTo>
                    <a:pt x="50709" y="0"/>
                  </a:lnTo>
                  <a:lnTo>
                    <a:pt x="44870" y="2754"/>
                  </a:lnTo>
                  <a:lnTo>
                    <a:pt x="41285" y="7340"/>
                  </a:lnTo>
                  <a:lnTo>
                    <a:pt x="38116" y="2419"/>
                  </a:lnTo>
                  <a:lnTo>
                    <a:pt x="32777" y="0"/>
                  </a:lnTo>
                  <a:lnTo>
                    <a:pt x="20768" y="0"/>
                  </a:lnTo>
                  <a:lnTo>
                    <a:pt x="15764" y="2001"/>
                  </a:lnTo>
                  <a:lnTo>
                    <a:pt x="12426" y="5839"/>
                  </a:ln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016"/>
                  </a:lnTo>
                  <a:lnTo>
                    <a:pt x="17099" y="11261"/>
                  </a:lnTo>
                  <a:lnTo>
                    <a:pt x="28274" y="11261"/>
                  </a:lnTo>
                  <a:lnTo>
                    <a:pt x="31358" y="14598"/>
                  </a:lnTo>
                  <a:lnTo>
                    <a:pt x="31358" y="45540"/>
                  </a:lnTo>
                  <a:lnTo>
                    <a:pt x="44369" y="4554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E3E7B1FF-4FE2-EE6D-4271-8904A62EC166}"/>
                </a:ext>
              </a:extLst>
            </p:cNvPr>
            <p:cNvSpPr/>
            <p:nvPr/>
          </p:nvSpPr>
          <p:spPr>
            <a:xfrm>
              <a:off x="10223202" y="740848"/>
              <a:ext cx="18617" cy="21364"/>
            </a:xfrm>
            <a:custGeom>
              <a:avLst/>
              <a:gdLst/>
              <a:ahLst/>
              <a:cxnLst/>
              <a:rect l="l" t="t" r="r" b="b"/>
              <a:pathLst>
                <a:path w="21168" h="24292">
                  <a:moveTo>
                    <a:pt x="7772" y="24292"/>
                  </a:moveTo>
                  <a:lnTo>
                    <a:pt x="13395" y="24292"/>
                  </a:lnTo>
                  <a:lnTo>
                    <a:pt x="13395" y="4578"/>
                  </a:lnTo>
                  <a:lnTo>
                    <a:pt x="21168" y="4578"/>
                  </a:lnTo>
                  <a:lnTo>
                    <a:pt x="21168" y="0"/>
                  </a:lnTo>
                  <a:lnTo>
                    <a:pt x="0" y="0"/>
                  </a:lnTo>
                  <a:lnTo>
                    <a:pt x="0" y="4578"/>
                  </a:lnTo>
                  <a:lnTo>
                    <a:pt x="7772" y="4578"/>
                  </a:lnTo>
                  <a:lnTo>
                    <a:pt x="7772" y="2429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F18C58C6-123E-6FE0-6486-6E51B6CB18E3}"/>
                </a:ext>
              </a:extLst>
            </p:cNvPr>
            <p:cNvSpPr/>
            <p:nvPr/>
          </p:nvSpPr>
          <p:spPr>
            <a:xfrm>
              <a:off x="10244475" y="740848"/>
              <a:ext cx="24075" cy="21364"/>
            </a:xfrm>
            <a:custGeom>
              <a:avLst/>
              <a:gdLst/>
              <a:ahLst/>
              <a:cxnLst/>
              <a:rect l="l" t="t" r="r" b="b"/>
              <a:pathLst>
                <a:path w="27374" h="24292">
                  <a:moveTo>
                    <a:pt x="5274" y="24292"/>
                  </a:moveTo>
                  <a:lnTo>
                    <a:pt x="5274" y="10029"/>
                  </a:lnTo>
                  <a:lnTo>
                    <a:pt x="12383" y="21725"/>
                  </a:lnTo>
                  <a:lnTo>
                    <a:pt x="14918" y="21725"/>
                  </a:lnTo>
                  <a:lnTo>
                    <a:pt x="22061" y="9715"/>
                  </a:lnTo>
                  <a:lnTo>
                    <a:pt x="22096" y="24292"/>
                  </a:lnTo>
                  <a:lnTo>
                    <a:pt x="27374" y="24292"/>
                  </a:lnTo>
                  <a:lnTo>
                    <a:pt x="27306" y="0"/>
                  </a:lnTo>
                  <a:lnTo>
                    <a:pt x="22683" y="0"/>
                  </a:lnTo>
                  <a:lnTo>
                    <a:pt x="13737" y="15093"/>
                  </a:lnTo>
                  <a:lnTo>
                    <a:pt x="4650" y="0"/>
                  </a:lnTo>
                  <a:lnTo>
                    <a:pt x="0" y="0"/>
                  </a:lnTo>
                  <a:lnTo>
                    <a:pt x="0" y="24292"/>
                  </a:lnTo>
                  <a:lnTo>
                    <a:pt x="5274" y="2429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404974CB-6288-F0EE-1069-D78E3911501E}"/>
              </a:ext>
            </a:extLst>
          </p:cNvPr>
          <p:cNvSpPr txBox="1">
            <a:spLocks/>
          </p:cNvSpPr>
          <p:nvPr/>
        </p:nvSpPr>
        <p:spPr>
          <a:xfrm>
            <a:off x="5162973" y="5834931"/>
            <a:ext cx="3041607" cy="447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   = ₦75,000</a:t>
            </a:r>
          </a:p>
        </p:txBody>
      </p:sp>
    </p:spTree>
    <p:extLst>
      <p:ext uri="{BB962C8B-B14F-4D97-AF65-F5344CB8AC3E}">
        <p14:creationId xmlns:p14="http://schemas.microsoft.com/office/powerpoint/2010/main" val="3817547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1491" y="478631"/>
            <a:ext cx="7212083" cy="121681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0B7F36"/>
                </a:solidFill>
                <a:latin typeface="Montserrat" panose="00000500000000000000" pitchFamily="50" charset="0"/>
              </a:rPr>
              <a:t>Compressed </a:t>
            </a:r>
            <a:r>
              <a:rPr lang="en-US" sz="3600" b="1" dirty="0" err="1">
                <a:solidFill>
                  <a:srgbClr val="0B7F36"/>
                </a:solidFill>
                <a:latin typeface="Montserrat" panose="00000500000000000000" pitchFamily="50" charset="0"/>
              </a:rPr>
              <a:t>Unilevel</a:t>
            </a:r>
            <a:r>
              <a:rPr lang="en-US" sz="3600" b="1" dirty="0">
                <a:solidFill>
                  <a:srgbClr val="0B7F36"/>
                </a:solidFill>
                <a:latin typeface="Montserrat" panose="00000500000000000000" pitchFamily="50" charset="0"/>
              </a:rPr>
              <a:t> Bonus</a:t>
            </a:r>
            <a:endParaRPr lang="en-US" sz="4800" b="1" dirty="0">
              <a:solidFill>
                <a:srgbClr val="0B7F36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90014" y="983852"/>
            <a:ext cx="605461" cy="7973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chemeClr val="bg1"/>
                </a:solidFill>
                <a:latin typeface="Montserrat" panose="00000500000000000000" pitchFamily="50" charset="0"/>
              </a:rPr>
              <a:t> 9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41490" y="921543"/>
            <a:ext cx="7212083" cy="1216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This a generational bonus.</a:t>
            </a:r>
            <a:endParaRPr lang="en-US" sz="4000" b="1" dirty="0">
              <a:latin typeface="Montserrat" panose="00000500000000000000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0F1E4A-80A8-4000-8FF2-91E3B318A827}"/>
              </a:ext>
            </a:extLst>
          </p:cNvPr>
          <p:cNvGrpSpPr/>
          <p:nvPr/>
        </p:nvGrpSpPr>
        <p:grpSpPr>
          <a:xfrm>
            <a:off x="9959718" y="6121585"/>
            <a:ext cx="2146495" cy="534849"/>
            <a:chOff x="8122055" y="645671"/>
            <a:chExt cx="2146495" cy="534849"/>
          </a:xfrm>
        </p:grpSpPr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8D1F62DA-91E4-401D-FABF-54D5D2ED6CAD}"/>
                </a:ext>
              </a:extLst>
            </p:cNvPr>
            <p:cNvSpPr/>
            <p:nvPr/>
          </p:nvSpPr>
          <p:spPr>
            <a:xfrm>
              <a:off x="8122055" y="816968"/>
              <a:ext cx="816491" cy="220715"/>
            </a:xfrm>
            <a:custGeom>
              <a:avLst/>
              <a:gdLst/>
              <a:ahLst/>
              <a:cxnLst/>
              <a:rect l="l" t="t" r="r" b="b"/>
              <a:pathLst>
                <a:path w="928381" h="250961">
                  <a:moveTo>
                    <a:pt x="928381" y="0"/>
                  </a:moveTo>
                  <a:lnTo>
                    <a:pt x="928048" y="3862"/>
                  </a:lnTo>
                  <a:lnTo>
                    <a:pt x="928089" y="4725"/>
                  </a:lnTo>
                  <a:lnTo>
                    <a:pt x="928381" y="0"/>
                  </a:lnTo>
                  <a:close/>
                </a:path>
                <a:path w="928381" h="250961">
                  <a:moveTo>
                    <a:pt x="51741" y="59780"/>
                  </a:moveTo>
                  <a:lnTo>
                    <a:pt x="54885" y="62082"/>
                  </a:lnTo>
                  <a:lnTo>
                    <a:pt x="67926" y="70015"/>
                  </a:lnTo>
                  <a:lnTo>
                    <a:pt x="79155" y="75281"/>
                  </a:lnTo>
                  <a:lnTo>
                    <a:pt x="89291" y="78357"/>
                  </a:lnTo>
                  <a:lnTo>
                    <a:pt x="99056" y="79720"/>
                  </a:lnTo>
                  <a:lnTo>
                    <a:pt x="109169" y="79846"/>
                  </a:lnTo>
                  <a:lnTo>
                    <a:pt x="120351" y="79213"/>
                  </a:lnTo>
                  <a:lnTo>
                    <a:pt x="133321" y="78298"/>
                  </a:lnTo>
                  <a:lnTo>
                    <a:pt x="148801" y="77575"/>
                  </a:lnTo>
                  <a:lnTo>
                    <a:pt x="153075" y="77482"/>
                  </a:lnTo>
                  <a:lnTo>
                    <a:pt x="163177" y="77691"/>
                  </a:lnTo>
                  <a:lnTo>
                    <a:pt x="171437" y="78702"/>
                  </a:lnTo>
                  <a:lnTo>
                    <a:pt x="178073" y="80556"/>
                  </a:lnTo>
                  <a:lnTo>
                    <a:pt x="183299" y="83297"/>
                  </a:lnTo>
                  <a:lnTo>
                    <a:pt x="187331" y="86964"/>
                  </a:lnTo>
                  <a:lnTo>
                    <a:pt x="190385" y="91601"/>
                  </a:lnTo>
                  <a:lnTo>
                    <a:pt x="192676" y="97247"/>
                  </a:lnTo>
                  <a:lnTo>
                    <a:pt x="194421" y="103946"/>
                  </a:lnTo>
                  <a:lnTo>
                    <a:pt x="195834" y="111739"/>
                  </a:lnTo>
                  <a:lnTo>
                    <a:pt x="197132" y="120668"/>
                  </a:lnTo>
                  <a:lnTo>
                    <a:pt x="198530" y="130774"/>
                  </a:lnTo>
                  <a:lnTo>
                    <a:pt x="200244" y="142098"/>
                  </a:lnTo>
                  <a:lnTo>
                    <a:pt x="205482" y="168571"/>
                  </a:lnTo>
                  <a:lnTo>
                    <a:pt x="214572" y="200419"/>
                  </a:lnTo>
                  <a:lnTo>
                    <a:pt x="227832" y="234784"/>
                  </a:lnTo>
                  <a:lnTo>
                    <a:pt x="247193" y="272977"/>
                  </a:lnTo>
                  <a:lnTo>
                    <a:pt x="270143" y="307512"/>
                  </a:lnTo>
                  <a:lnTo>
                    <a:pt x="296315" y="338371"/>
                  </a:lnTo>
                  <a:lnTo>
                    <a:pt x="325342" y="365531"/>
                  </a:lnTo>
                  <a:lnTo>
                    <a:pt x="356856" y="388971"/>
                  </a:lnTo>
                  <a:lnTo>
                    <a:pt x="390489" y="408672"/>
                  </a:lnTo>
                  <a:lnTo>
                    <a:pt x="425872" y="424611"/>
                  </a:lnTo>
                  <a:lnTo>
                    <a:pt x="462639" y="436768"/>
                  </a:lnTo>
                  <a:lnTo>
                    <a:pt x="500422" y="445121"/>
                  </a:lnTo>
                  <a:lnTo>
                    <a:pt x="538852" y="449651"/>
                  </a:lnTo>
                  <a:lnTo>
                    <a:pt x="577562" y="450335"/>
                  </a:lnTo>
                  <a:lnTo>
                    <a:pt x="616184" y="447153"/>
                  </a:lnTo>
                  <a:lnTo>
                    <a:pt x="654351" y="440083"/>
                  </a:lnTo>
                  <a:lnTo>
                    <a:pt x="691694" y="429106"/>
                  </a:lnTo>
                  <a:lnTo>
                    <a:pt x="727846" y="414200"/>
                  </a:lnTo>
                  <a:lnTo>
                    <a:pt x="762439" y="395343"/>
                  </a:lnTo>
                  <a:lnTo>
                    <a:pt x="795104" y="372515"/>
                  </a:lnTo>
                  <a:lnTo>
                    <a:pt x="825476" y="345696"/>
                  </a:lnTo>
                  <a:lnTo>
                    <a:pt x="853184" y="314863"/>
                  </a:lnTo>
                  <a:lnTo>
                    <a:pt x="877863" y="279996"/>
                  </a:lnTo>
                  <a:lnTo>
                    <a:pt x="890297" y="258742"/>
                  </a:lnTo>
                  <a:lnTo>
                    <a:pt x="909736" y="217665"/>
                  </a:lnTo>
                  <a:lnTo>
                    <a:pt x="922837" y="178833"/>
                  </a:lnTo>
                  <a:lnTo>
                    <a:pt x="930683" y="142651"/>
                  </a:lnTo>
                  <a:lnTo>
                    <a:pt x="934357" y="109523"/>
                  </a:lnTo>
                  <a:lnTo>
                    <a:pt x="934968" y="94230"/>
                  </a:lnTo>
                  <a:lnTo>
                    <a:pt x="934942" y="79853"/>
                  </a:lnTo>
                  <a:lnTo>
                    <a:pt x="933521" y="54048"/>
                  </a:lnTo>
                  <a:lnTo>
                    <a:pt x="929996" y="23470"/>
                  </a:lnTo>
                  <a:lnTo>
                    <a:pt x="928991" y="15647"/>
                  </a:lnTo>
                  <a:lnTo>
                    <a:pt x="928297" y="9095"/>
                  </a:lnTo>
                  <a:lnTo>
                    <a:pt x="928089" y="4725"/>
                  </a:lnTo>
                  <a:lnTo>
                    <a:pt x="927431" y="15380"/>
                  </a:lnTo>
                  <a:lnTo>
                    <a:pt x="926711" y="29749"/>
                  </a:lnTo>
                  <a:lnTo>
                    <a:pt x="926136" y="43236"/>
                  </a:lnTo>
                  <a:lnTo>
                    <a:pt x="925621" y="55973"/>
                  </a:lnTo>
                  <a:lnTo>
                    <a:pt x="925083" y="68091"/>
                  </a:lnTo>
                  <a:lnTo>
                    <a:pt x="922485" y="102040"/>
                  </a:lnTo>
                  <a:lnTo>
                    <a:pt x="916645" y="135136"/>
                  </a:lnTo>
                  <a:lnTo>
                    <a:pt x="909828" y="158472"/>
                  </a:lnTo>
                  <a:lnTo>
                    <a:pt x="899885" y="184050"/>
                  </a:lnTo>
                  <a:lnTo>
                    <a:pt x="882879" y="218625"/>
                  </a:lnTo>
                  <a:lnTo>
                    <a:pt x="868651" y="242174"/>
                  </a:lnTo>
                  <a:lnTo>
                    <a:pt x="852930" y="264357"/>
                  </a:lnTo>
                  <a:lnTo>
                    <a:pt x="835807" y="285120"/>
                  </a:lnTo>
                  <a:lnTo>
                    <a:pt x="817374" y="304413"/>
                  </a:lnTo>
                  <a:lnTo>
                    <a:pt x="797722" y="322181"/>
                  </a:lnTo>
                  <a:lnTo>
                    <a:pt x="776941" y="338373"/>
                  </a:lnTo>
                  <a:lnTo>
                    <a:pt x="755122" y="352936"/>
                  </a:lnTo>
                  <a:lnTo>
                    <a:pt x="732358" y="365819"/>
                  </a:lnTo>
                  <a:lnTo>
                    <a:pt x="708737" y="376967"/>
                  </a:lnTo>
                  <a:lnTo>
                    <a:pt x="684352" y="386330"/>
                  </a:lnTo>
                  <a:lnTo>
                    <a:pt x="659293" y="393854"/>
                  </a:lnTo>
                  <a:lnTo>
                    <a:pt x="633652" y="399487"/>
                  </a:lnTo>
                  <a:lnTo>
                    <a:pt x="607519" y="403177"/>
                  </a:lnTo>
                  <a:lnTo>
                    <a:pt x="580986" y="404871"/>
                  </a:lnTo>
                  <a:lnTo>
                    <a:pt x="554142" y="404516"/>
                  </a:lnTo>
                  <a:lnTo>
                    <a:pt x="527080" y="402061"/>
                  </a:lnTo>
                  <a:lnTo>
                    <a:pt x="499890" y="397453"/>
                  </a:lnTo>
                  <a:lnTo>
                    <a:pt x="472664" y="390639"/>
                  </a:lnTo>
                  <a:lnTo>
                    <a:pt x="445491" y="381567"/>
                  </a:lnTo>
                  <a:lnTo>
                    <a:pt x="416208" y="368758"/>
                  </a:lnTo>
                  <a:lnTo>
                    <a:pt x="387978" y="352855"/>
                  </a:lnTo>
                  <a:lnTo>
                    <a:pt x="361077" y="334045"/>
                  </a:lnTo>
                  <a:lnTo>
                    <a:pt x="335779" y="312515"/>
                  </a:lnTo>
                  <a:lnTo>
                    <a:pt x="312359" y="288452"/>
                  </a:lnTo>
                  <a:lnTo>
                    <a:pt x="291093" y="262041"/>
                  </a:lnTo>
                  <a:lnTo>
                    <a:pt x="272255" y="233470"/>
                  </a:lnTo>
                  <a:lnTo>
                    <a:pt x="256120" y="202925"/>
                  </a:lnTo>
                  <a:lnTo>
                    <a:pt x="242963" y="170592"/>
                  </a:lnTo>
                  <a:lnTo>
                    <a:pt x="233060" y="136659"/>
                  </a:lnTo>
                  <a:lnTo>
                    <a:pt x="227394" y="108413"/>
                  </a:lnTo>
                  <a:lnTo>
                    <a:pt x="224301" y="82435"/>
                  </a:lnTo>
                  <a:lnTo>
                    <a:pt x="223690" y="58144"/>
                  </a:lnTo>
                  <a:lnTo>
                    <a:pt x="224287" y="46450"/>
                  </a:lnTo>
                  <a:lnTo>
                    <a:pt x="229554" y="12302"/>
                  </a:lnTo>
                  <a:lnTo>
                    <a:pt x="235848" y="-10407"/>
                  </a:lnTo>
                  <a:lnTo>
                    <a:pt x="244264" y="-33752"/>
                  </a:lnTo>
                  <a:lnTo>
                    <a:pt x="258551" y="-66176"/>
                  </a:lnTo>
                  <a:lnTo>
                    <a:pt x="271658" y="-89375"/>
                  </a:lnTo>
                  <a:lnTo>
                    <a:pt x="287263" y="-112186"/>
                  </a:lnTo>
                  <a:lnTo>
                    <a:pt x="304754" y="-133524"/>
                  </a:lnTo>
                  <a:lnTo>
                    <a:pt x="323514" y="-152304"/>
                  </a:lnTo>
                  <a:lnTo>
                    <a:pt x="342930" y="-167442"/>
                  </a:lnTo>
                  <a:lnTo>
                    <a:pt x="360899" y="-177242"/>
                  </a:lnTo>
                  <a:lnTo>
                    <a:pt x="350429" y="-166330"/>
                  </a:lnTo>
                  <a:lnTo>
                    <a:pt x="341470" y="-157368"/>
                  </a:lnTo>
                  <a:lnTo>
                    <a:pt x="333690" y="-149749"/>
                  </a:lnTo>
                  <a:lnTo>
                    <a:pt x="326759" y="-142868"/>
                  </a:lnTo>
                  <a:lnTo>
                    <a:pt x="320342" y="-136118"/>
                  </a:lnTo>
                  <a:lnTo>
                    <a:pt x="314108" y="-128893"/>
                  </a:lnTo>
                  <a:lnTo>
                    <a:pt x="307724" y="-120587"/>
                  </a:lnTo>
                  <a:lnTo>
                    <a:pt x="300859" y="-110594"/>
                  </a:lnTo>
                  <a:lnTo>
                    <a:pt x="293180" y="-98308"/>
                  </a:lnTo>
                  <a:lnTo>
                    <a:pt x="284355" y="-83122"/>
                  </a:lnTo>
                  <a:lnTo>
                    <a:pt x="277510" y="-70511"/>
                  </a:lnTo>
                  <a:lnTo>
                    <a:pt x="272150" y="-59741"/>
                  </a:lnTo>
                  <a:lnTo>
                    <a:pt x="266891" y="-48378"/>
                  </a:lnTo>
                  <a:lnTo>
                    <a:pt x="261787" y="-36536"/>
                  </a:lnTo>
                  <a:lnTo>
                    <a:pt x="256888" y="-24329"/>
                  </a:lnTo>
                  <a:lnTo>
                    <a:pt x="252247" y="-11870"/>
                  </a:lnTo>
                  <a:lnTo>
                    <a:pt x="247913" y="725"/>
                  </a:lnTo>
                  <a:lnTo>
                    <a:pt x="243939" y="13344"/>
                  </a:lnTo>
                  <a:lnTo>
                    <a:pt x="240377" y="25873"/>
                  </a:lnTo>
                  <a:lnTo>
                    <a:pt x="237277" y="38198"/>
                  </a:lnTo>
                  <a:lnTo>
                    <a:pt x="235774" y="44913"/>
                  </a:lnTo>
                  <a:lnTo>
                    <a:pt x="249291" y="45052"/>
                  </a:lnTo>
                  <a:lnTo>
                    <a:pt x="262609" y="44243"/>
                  </a:lnTo>
                  <a:lnTo>
                    <a:pt x="275692" y="42507"/>
                  </a:lnTo>
                  <a:lnTo>
                    <a:pt x="288503" y="39865"/>
                  </a:lnTo>
                  <a:lnTo>
                    <a:pt x="301005" y="36340"/>
                  </a:lnTo>
                  <a:lnTo>
                    <a:pt x="313163" y="31952"/>
                  </a:lnTo>
                  <a:lnTo>
                    <a:pt x="324938" y="26725"/>
                  </a:lnTo>
                  <a:lnTo>
                    <a:pt x="336295" y="20680"/>
                  </a:lnTo>
                  <a:lnTo>
                    <a:pt x="347198" y="13838"/>
                  </a:lnTo>
                  <a:lnTo>
                    <a:pt x="357608" y="6221"/>
                  </a:lnTo>
                  <a:lnTo>
                    <a:pt x="367491" y="-2148"/>
                  </a:lnTo>
                  <a:lnTo>
                    <a:pt x="376810" y="-11250"/>
                  </a:lnTo>
                  <a:lnTo>
                    <a:pt x="385527" y="-21061"/>
                  </a:lnTo>
                  <a:lnTo>
                    <a:pt x="393606" y="-31560"/>
                  </a:lnTo>
                  <a:lnTo>
                    <a:pt x="402926" y="-45874"/>
                  </a:lnTo>
                  <a:lnTo>
                    <a:pt x="408982" y="-56965"/>
                  </a:lnTo>
                  <a:lnTo>
                    <a:pt x="414103" y="-68069"/>
                  </a:lnTo>
                  <a:lnTo>
                    <a:pt x="418371" y="-79217"/>
                  </a:lnTo>
                  <a:lnTo>
                    <a:pt x="421870" y="-90437"/>
                  </a:lnTo>
                  <a:lnTo>
                    <a:pt x="424683" y="-101758"/>
                  </a:lnTo>
                  <a:lnTo>
                    <a:pt x="426894" y="-113211"/>
                  </a:lnTo>
                  <a:lnTo>
                    <a:pt x="428586" y="-124823"/>
                  </a:lnTo>
                  <a:lnTo>
                    <a:pt x="429842" y="-136624"/>
                  </a:lnTo>
                  <a:lnTo>
                    <a:pt x="430747" y="-148644"/>
                  </a:lnTo>
                  <a:lnTo>
                    <a:pt x="431383" y="-160911"/>
                  </a:lnTo>
                  <a:lnTo>
                    <a:pt x="431834" y="-173455"/>
                  </a:lnTo>
                  <a:lnTo>
                    <a:pt x="432183" y="-186305"/>
                  </a:lnTo>
                  <a:lnTo>
                    <a:pt x="432513" y="-199490"/>
                  </a:lnTo>
                  <a:lnTo>
                    <a:pt x="432908" y="-213040"/>
                  </a:lnTo>
                  <a:lnTo>
                    <a:pt x="433452" y="-226983"/>
                  </a:lnTo>
                  <a:lnTo>
                    <a:pt x="434227" y="-241348"/>
                  </a:lnTo>
                  <a:lnTo>
                    <a:pt x="434552" y="-246236"/>
                  </a:lnTo>
                  <a:lnTo>
                    <a:pt x="424689" y="-243113"/>
                  </a:lnTo>
                  <a:lnTo>
                    <a:pt x="413272" y="-239141"/>
                  </a:lnTo>
                  <a:lnTo>
                    <a:pt x="400769" y="-234527"/>
                  </a:lnTo>
                  <a:lnTo>
                    <a:pt x="387648" y="-229480"/>
                  </a:lnTo>
                  <a:lnTo>
                    <a:pt x="374375" y="-224211"/>
                  </a:lnTo>
                  <a:lnTo>
                    <a:pt x="361419" y="-218927"/>
                  </a:lnTo>
                  <a:lnTo>
                    <a:pt x="349247" y="-213838"/>
                  </a:lnTo>
                  <a:lnTo>
                    <a:pt x="338326" y="-209152"/>
                  </a:lnTo>
                  <a:lnTo>
                    <a:pt x="319630" y="-200431"/>
                  </a:lnTo>
                  <a:lnTo>
                    <a:pt x="307771" y="-193866"/>
                  </a:lnTo>
                  <a:lnTo>
                    <a:pt x="296449" y="-186682"/>
                  </a:lnTo>
                  <a:lnTo>
                    <a:pt x="285697" y="-178890"/>
                  </a:lnTo>
                  <a:lnTo>
                    <a:pt x="275546" y="-170503"/>
                  </a:lnTo>
                  <a:lnTo>
                    <a:pt x="266027" y="-161533"/>
                  </a:lnTo>
                  <a:lnTo>
                    <a:pt x="257173" y="-151990"/>
                  </a:lnTo>
                  <a:lnTo>
                    <a:pt x="249014" y="-141888"/>
                  </a:lnTo>
                  <a:lnTo>
                    <a:pt x="241582" y="-131237"/>
                  </a:lnTo>
                  <a:lnTo>
                    <a:pt x="234909" y="-120050"/>
                  </a:lnTo>
                  <a:lnTo>
                    <a:pt x="229026" y="-108339"/>
                  </a:lnTo>
                  <a:lnTo>
                    <a:pt x="223965" y="-96115"/>
                  </a:lnTo>
                  <a:lnTo>
                    <a:pt x="219757" y="-83390"/>
                  </a:lnTo>
                  <a:lnTo>
                    <a:pt x="216435" y="-70176"/>
                  </a:lnTo>
                  <a:lnTo>
                    <a:pt x="214028" y="-56485"/>
                  </a:lnTo>
                  <a:lnTo>
                    <a:pt x="213281" y="-50429"/>
                  </a:lnTo>
                  <a:lnTo>
                    <a:pt x="211600" y="-37255"/>
                  </a:lnTo>
                  <a:lnTo>
                    <a:pt x="209574" y="-24811"/>
                  </a:lnTo>
                  <a:lnTo>
                    <a:pt x="207318" y="-12872"/>
                  </a:lnTo>
                  <a:lnTo>
                    <a:pt x="204946" y="-1213"/>
                  </a:lnTo>
                  <a:lnTo>
                    <a:pt x="202572" y="10390"/>
                  </a:lnTo>
                  <a:lnTo>
                    <a:pt x="200312" y="22164"/>
                  </a:lnTo>
                  <a:lnTo>
                    <a:pt x="198279" y="34334"/>
                  </a:lnTo>
                  <a:lnTo>
                    <a:pt x="196587" y="47124"/>
                  </a:lnTo>
                  <a:lnTo>
                    <a:pt x="195352" y="60759"/>
                  </a:lnTo>
                  <a:lnTo>
                    <a:pt x="194727" y="73839"/>
                  </a:lnTo>
                  <a:lnTo>
                    <a:pt x="183989" y="67001"/>
                  </a:lnTo>
                  <a:lnTo>
                    <a:pt x="174105" y="60289"/>
                  </a:lnTo>
                  <a:lnTo>
                    <a:pt x="164388" y="53747"/>
                  </a:lnTo>
                  <a:lnTo>
                    <a:pt x="154154" y="47423"/>
                  </a:lnTo>
                  <a:lnTo>
                    <a:pt x="142717" y="41364"/>
                  </a:lnTo>
                  <a:lnTo>
                    <a:pt x="129393" y="35614"/>
                  </a:lnTo>
                  <a:lnTo>
                    <a:pt x="115303" y="31026"/>
                  </a:lnTo>
                  <a:lnTo>
                    <a:pt x="101911" y="27672"/>
                  </a:lnTo>
                  <a:lnTo>
                    <a:pt x="87634" y="24501"/>
                  </a:lnTo>
                  <a:lnTo>
                    <a:pt x="73526" y="21457"/>
                  </a:lnTo>
                  <a:lnTo>
                    <a:pt x="60642" y="18484"/>
                  </a:lnTo>
                  <a:lnTo>
                    <a:pt x="50037" y="15526"/>
                  </a:lnTo>
                  <a:lnTo>
                    <a:pt x="44750" y="13531"/>
                  </a:lnTo>
                  <a:lnTo>
                    <a:pt x="59920" y="12492"/>
                  </a:lnTo>
                  <a:lnTo>
                    <a:pt x="74012" y="12939"/>
                  </a:lnTo>
                  <a:lnTo>
                    <a:pt x="87163" y="14677"/>
                  </a:lnTo>
                  <a:lnTo>
                    <a:pt x="99508" y="17511"/>
                  </a:lnTo>
                  <a:lnTo>
                    <a:pt x="111185" y="21244"/>
                  </a:lnTo>
                  <a:lnTo>
                    <a:pt x="122330" y="25682"/>
                  </a:lnTo>
                  <a:lnTo>
                    <a:pt x="133077" y="30628"/>
                  </a:lnTo>
                  <a:lnTo>
                    <a:pt x="143564" y="35888"/>
                  </a:lnTo>
                  <a:lnTo>
                    <a:pt x="153926" y="41265"/>
                  </a:lnTo>
                  <a:lnTo>
                    <a:pt x="164300" y="46565"/>
                  </a:lnTo>
                  <a:lnTo>
                    <a:pt x="174821" y="51591"/>
                  </a:lnTo>
                  <a:lnTo>
                    <a:pt x="179387" y="53604"/>
                  </a:lnTo>
                  <a:lnTo>
                    <a:pt x="175162" y="40321"/>
                  </a:lnTo>
                  <a:lnTo>
                    <a:pt x="169593" y="27903"/>
                  </a:lnTo>
                  <a:lnTo>
                    <a:pt x="162710" y="16502"/>
                  </a:lnTo>
                  <a:lnTo>
                    <a:pt x="154544" y="6275"/>
                  </a:lnTo>
                  <a:lnTo>
                    <a:pt x="145124" y="-2625"/>
                  </a:lnTo>
                  <a:lnTo>
                    <a:pt x="134481" y="-10045"/>
                  </a:lnTo>
                  <a:lnTo>
                    <a:pt x="122644" y="-15828"/>
                  </a:lnTo>
                  <a:lnTo>
                    <a:pt x="113546" y="-18853"/>
                  </a:lnTo>
                  <a:lnTo>
                    <a:pt x="100244" y="-21455"/>
                  </a:lnTo>
                  <a:lnTo>
                    <a:pt x="87541" y="-22069"/>
                  </a:lnTo>
                  <a:lnTo>
                    <a:pt x="75335" y="-21052"/>
                  </a:lnTo>
                  <a:lnTo>
                    <a:pt x="63520" y="-18758"/>
                  </a:lnTo>
                  <a:lnTo>
                    <a:pt x="51992" y="-15544"/>
                  </a:lnTo>
                  <a:lnTo>
                    <a:pt x="40647" y="-11765"/>
                  </a:lnTo>
                  <a:lnTo>
                    <a:pt x="29381" y="-7776"/>
                  </a:lnTo>
                  <a:lnTo>
                    <a:pt x="18089" y="-3934"/>
                  </a:lnTo>
                  <a:lnTo>
                    <a:pt x="6667" y="-593"/>
                  </a:lnTo>
                  <a:lnTo>
                    <a:pt x="0" y="961"/>
                  </a:lnTo>
                  <a:lnTo>
                    <a:pt x="4515" y="9104"/>
                  </a:lnTo>
                  <a:lnTo>
                    <a:pt x="12308" y="19503"/>
                  </a:lnTo>
                  <a:lnTo>
                    <a:pt x="22152" y="30963"/>
                  </a:lnTo>
                  <a:lnTo>
                    <a:pt x="32823" y="42292"/>
                  </a:lnTo>
                  <a:lnTo>
                    <a:pt x="43094" y="52295"/>
                  </a:lnTo>
                  <a:lnTo>
                    <a:pt x="51741" y="5978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3CDD4724-0A3E-2F25-429F-3ECAEC4DF2AC}"/>
                </a:ext>
              </a:extLst>
            </p:cNvPr>
            <p:cNvSpPr/>
            <p:nvPr/>
          </p:nvSpPr>
          <p:spPr>
            <a:xfrm>
              <a:off x="8602033" y="645671"/>
              <a:ext cx="385466" cy="369765"/>
            </a:xfrm>
            <a:custGeom>
              <a:avLst/>
              <a:gdLst/>
              <a:ahLst/>
              <a:cxnLst/>
              <a:rect l="l" t="t" r="r" b="b"/>
              <a:pathLst>
                <a:path w="438289" h="420437">
                  <a:moveTo>
                    <a:pt x="323987" y="395401"/>
                  </a:moveTo>
                  <a:lnTo>
                    <a:pt x="328944" y="382287"/>
                  </a:lnTo>
                  <a:lnTo>
                    <a:pt x="332806" y="368896"/>
                  </a:lnTo>
                  <a:lnTo>
                    <a:pt x="335686" y="355320"/>
                  </a:lnTo>
                  <a:lnTo>
                    <a:pt x="337697" y="341651"/>
                  </a:lnTo>
                  <a:lnTo>
                    <a:pt x="338951" y="327980"/>
                  </a:lnTo>
                  <a:lnTo>
                    <a:pt x="339561" y="314398"/>
                  </a:lnTo>
                  <a:lnTo>
                    <a:pt x="339638" y="300997"/>
                  </a:lnTo>
                  <a:lnTo>
                    <a:pt x="339296" y="287868"/>
                  </a:lnTo>
                  <a:lnTo>
                    <a:pt x="338647" y="275103"/>
                  </a:lnTo>
                  <a:lnTo>
                    <a:pt x="337803" y="262792"/>
                  </a:lnTo>
                  <a:lnTo>
                    <a:pt x="336876" y="251028"/>
                  </a:lnTo>
                  <a:lnTo>
                    <a:pt x="335980" y="239902"/>
                  </a:lnTo>
                  <a:lnTo>
                    <a:pt x="335226" y="229504"/>
                  </a:lnTo>
                  <a:lnTo>
                    <a:pt x="334728" y="219927"/>
                  </a:lnTo>
                  <a:lnTo>
                    <a:pt x="334596" y="211262"/>
                  </a:lnTo>
                  <a:lnTo>
                    <a:pt x="334945" y="203600"/>
                  </a:lnTo>
                  <a:lnTo>
                    <a:pt x="335886" y="197033"/>
                  </a:lnTo>
                  <a:lnTo>
                    <a:pt x="336887" y="193338"/>
                  </a:lnTo>
                  <a:lnTo>
                    <a:pt x="342421" y="183119"/>
                  </a:lnTo>
                  <a:lnTo>
                    <a:pt x="350842" y="174465"/>
                  </a:lnTo>
                  <a:lnTo>
                    <a:pt x="361288" y="166878"/>
                  </a:lnTo>
                  <a:lnTo>
                    <a:pt x="372895" y="159859"/>
                  </a:lnTo>
                  <a:lnTo>
                    <a:pt x="384800" y="152908"/>
                  </a:lnTo>
                  <a:lnTo>
                    <a:pt x="396142" y="145527"/>
                  </a:lnTo>
                  <a:lnTo>
                    <a:pt x="406056" y="137216"/>
                  </a:lnTo>
                  <a:lnTo>
                    <a:pt x="410069" y="132732"/>
                  </a:lnTo>
                  <a:lnTo>
                    <a:pt x="417607" y="122112"/>
                  </a:lnTo>
                  <a:lnTo>
                    <a:pt x="423478" y="111403"/>
                  </a:lnTo>
                  <a:lnTo>
                    <a:pt x="427922" y="100479"/>
                  </a:lnTo>
                  <a:lnTo>
                    <a:pt x="431178" y="89212"/>
                  </a:lnTo>
                  <a:lnTo>
                    <a:pt x="433485" y="77475"/>
                  </a:lnTo>
                  <a:lnTo>
                    <a:pt x="435083" y="65139"/>
                  </a:lnTo>
                  <a:lnTo>
                    <a:pt x="436210" y="52077"/>
                  </a:lnTo>
                  <a:lnTo>
                    <a:pt x="437106" y="38161"/>
                  </a:lnTo>
                  <a:lnTo>
                    <a:pt x="438010" y="23263"/>
                  </a:lnTo>
                  <a:lnTo>
                    <a:pt x="438289" y="19022"/>
                  </a:lnTo>
                  <a:lnTo>
                    <a:pt x="424495" y="22522"/>
                  </a:lnTo>
                  <a:lnTo>
                    <a:pt x="411027" y="26158"/>
                  </a:lnTo>
                  <a:lnTo>
                    <a:pt x="397996" y="30054"/>
                  </a:lnTo>
                  <a:lnTo>
                    <a:pt x="385515" y="34335"/>
                  </a:lnTo>
                  <a:lnTo>
                    <a:pt x="373695" y="39125"/>
                  </a:lnTo>
                  <a:lnTo>
                    <a:pt x="362647" y="44551"/>
                  </a:lnTo>
                  <a:lnTo>
                    <a:pt x="352483" y="50737"/>
                  </a:lnTo>
                  <a:lnTo>
                    <a:pt x="343315" y="57807"/>
                  </a:lnTo>
                  <a:lnTo>
                    <a:pt x="339138" y="61715"/>
                  </a:lnTo>
                  <a:lnTo>
                    <a:pt x="332086" y="69674"/>
                  </a:lnTo>
                  <a:lnTo>
                    <a:pt x="325751" y="78749"/>
                  </a:lnTo>
                  <a:lnTo>
                    <a:pt x="320339" y="88786"/>
                  </a:lnTo>
                  <a:lnTo>
                    <a:pt x="316058" y="99633"/>
                  </a:lnTo>
                  <a:lnTo>
                    <a:pt x="313113" y="111137"/>
                  </a:lnTo>
                  <a:lnTo>
                    <a:pt x="311712" y="123145"/>
                  </a:lnTo>
                  <a:lnTo>
                    <a:pt x="312062" y="135505"/>
                  </a:lnTo>
                  <a:lnTo>
                    <a:pt x="314369" y="148063"/>
                  </a:lnTo>
                  <a:lnTo>
                    <a:pt x="318840" y="160666"/>
                  </a:lnTo>
                  <a:lnTo>
                    <a:pt x="320958" y="165066"/>
                  </a:lnTo>
                  <a:lnTo>
                    <a:pt x="325027" y="159022"/>
                  </a:lnTo>
                  <a:lnTo>
                    <a:pt x="329568" y="150656"/>
                  </a:lnTo>
                  <a:lnTo>
                    <a:pt x="334679" y="140482"/>
                  </a:lnTo>
                  <a:lnTo>
                    <a:pt x="340460" y="129015"/>
                  </a:lnTo>
                  <a:lnTo>
                    <a:pt x="347008" y="116770"/>
                  </a:lnTo>
                  <a:lnTo>
                    <a:pt x="354424" y="104261"/>
                  </a:lnTo>
                  <a:lnTo>
                    <a:pt x="362806" y="92002"/>
                  </a:lnTo>
                  <a:lnTo>
                    <a:pt x="372253" y="80507"/>
                  </a:lnTo>
                  <a:lnTo>
                    <a:pt x="382863" y="70291"/>
                  </a:lnTo>
                  <a:lnTo>
                    <a:pt x="394737" y="61869"/>
                  </a:lnTo>
                  <a:lnTo>
                    <a:pt x="407972" y="55754"/>
                  </a:lnTo>
                  <a:lnTo>
                    <a:pt x="408787" y="55479"/>
                  </a:lnTo>
                  <a:lnTo>
                    <a:pt x="399766" y="64303"/>
                  </a:lnTo>
                  <a:lnTo>
                    <a:pt x="391009" y="73300"/>
                  </a:lnTo>
                  <a:lnTo>
                    <a:pt x="382506" y="82549"/>
                  </a:lnTo>
                  <a:lnTo>
                    <a:pt x="374247" y="92128"/>
                  </a:lnTo>
                  <a:lnTo>
                    <a:pt x="366221" y="102118"/>
                  </a:lnTo>
                  <a:lnTo>
                    <a:pt x="358417" y="112596"/>
                  </a:lnTo>
                  <a:lnTo>
                    <a:pt x="349506" y="126305"/>
                  </a:lnTo>
                  <a:lnTo>
                    <a:pt x="343440" y="137908"/>
                  </a:lnTo>
                  <a:lnTo>
                    <a:pt x="338713" y="148875"/>
                  </a:lnTo>
                  <a:lnTo>
                    <a:pt x="334575" y="159608"/>
                  </a:lnTo>
                  <a:lnTo>
                    <a:pt x="330280" y="170508"/>
                  </a:lnTo>
                  <a:lnTo>
                    <a:pt x="325080" y="181980"/>
                  </a:lnTo>
                  <a:lnTo>
                    <a:pt x="321847" y="188164"/>
                  </a:lnTo>
                  <a:lnTo>
                    <a:pt x="315403" y="173870"/>
                  </a:lnTo>
                  <a:lnTo>
                    <a:pt x="308898" y="160513"/>
                  </a:lnTo>
                  <a:lnTo>
                    <a:pt x="302289" y="148026"/>
                  </a:lnTo>
                  <a:lnTo>
                    <a:pt x="295533" y="136344"/>
                  </a:lnTo>
                  <a:lnTo>
                    <a:pt x="288589" y="125401"/>
                  </a:lnTo>
                  <a:lnTo>
                    <a:pt x="281413" y="115131"/>
                  </a:lnTo>
                  <a:lnTo>
                    <a:pt x="273964" y="105469"/>
                  </a:lnTo>
                  <a:lnTo>
                    <a:pt x="266199" y="96349"/>
                  </a:lnTo>
                  <a:lnTo>
                    <a:pt x="258076" y="87705"/>
                  </a:lnTo>
                  <a:lnTo>
                    <a:pt x="249552" y="79471"/>
                  </a:lnTo>
                  <a:lnTo>
                    <a:pt x="240587" y="71582"/>
                  </a:lnTo>
                  <a:lnTo>
                    <a:pt x="231136" y="63972"/>
                  </a:lnTo>
                  <a:lnTo>
                    <a:pt x="221157" y="56575"/>
                  </a:lnTo>
                  <a:lnTo>
                    <a:pt x="210610" y="49326"/>
                  </a:lnTo>
                  <a:lnTo>
                    <a:pt x="193674" y="38726"/>
                  </a:lnTo>
                  <a:lnTo>
                    <a:pt x="182861" y="32724"/>
                  </a:lnTo>
                  <a:lnTo>
                    <a:pt x="171649" y="27113"/>
                  </a:lnTo>
                  <a:lnTo>
                    <a:pt x="160050" y="21938"/>
                  </a:lnTo>
                  <a:lnTo>
                    <a:pt x="148074" y="17243"/>
                  </a:lnTo>
                  <a:lnTo>
                    <a:pt x="135733" y="13073"/>
                  </a:lnTo>
                  <a:lnTo>
                    <a:pt x="123038" y="9473"/>
                  </a:lnTo>
                  <a:lnTo>
                    <a:pt x="112119" y="6922"/>
                  </a:lnTo>
                  <a:lnTo>
                    <a:pt x="99789" y="4520"/>
                  </a:lnTo>
                  <a:lnTo>
                    <a:pt x="87266" y="2527"/>
                  </a:lnTo>
                  <a:lnTo>
                    <a:pt x="74591" y="1040"/>
                  </a:lnTo>
                  <a:lnTo>
                    <a:pt x="61805" y="156"/>
                  </a:lnTo>
                  <a:lnTo>
                    <a:pt x="56992" y="0"/>
                  </a:lnTo>
                  <a:lnTo>
                    <a:pt x="45575" y="492"/>
                  </a:lnTo>
                  <a:lnTo>
                    <a:pt x="29357" y="1806"/>
                  </a:lnTo>
                  <a:lnTo>
                    <a:pt x="13246" y="3212"/>
                  </a:lnTo>
                  <a:lnTo>
                    <a:pt x="2151" y="3976"/>
                  </a:lnTo>
                  <a:lnTo>
                    <a:pt x="0" y="3881"/>
                  </a:lnTo>
                  <a:lnTo>
                    <a:pt x="15131" y="5493"/>
                  </a:lnTo>
                  <a:lnTo>
                    <a:pt x="29488" y="7217"/>
                  </a:lnTo>
                  <a:lnTo>
                    <a:pt x="43145" y="9098"/>
                  </a:lnTo>
                  <a:lnTo>
                    <a:pt x="56178" y="11179"/>
                  </a:lnTo>
                  <a:lnTo>
                    <a:pt x="80671" y="16120"/>
                  </a:lnTo>
                  <a:lnTo>
                    <a:pt x="103570" y="22395"/>
                  </a:lnTo>
                  <a:lnTo>
                    <a:pt x="125475" y="30359"/>
                  </a:lnTo>
                  <a:lnTo>
                    <a:pt x="146989" y="40367"/>
                  </a:lnTo>
                  <a:lnTo>
                    <a:pt x="168713" y="52772"/>
                  </a:lnTo>
                  <a:lnTo>
                    <a:pt x="179842" y="59985"/>
                  </a:lnTo>
                  <a:lnTo>
                    <a:pt x="191249" y="67930"/>
                  </a:lnTo>
                  <a:lnTo>
                    <a:pt x="203009" y="76653"/>
                  </a:lnTo>
                  <a:lnTo>
                    <a:pt x="214097" y="85582"/>
                  </a:lnTo>
                  <a:lnTo>
                    <a:pt x="232142" y="102655"/>
                  </a:lnTo>
                  <a:lnTo>
                    <a:pt x="249077" y="121870"/>
                  </a:lnTo>
                  <a:lnTo>
                    <a:pt x="264712" y="142865"/>
                  </a:lnTo>
                  <a:lnTo>
                    <a:pt x="271982" y="153916"/>
                  </a:lnTo>
                  <a:lnTo>
                    <a:pt x="278856" y="165276"/>
                  </a:lnTo>
                  <a:lnTo>
                    <a:pt x="285309" y="176900"/>
                  </a:lnTo>
                  <a:lnTo>
                    <a:pt x="291319" y="188743"/>
                  </a:lnTo>
                  <a:lnTo>
                    <a:pt x="296861" y="200759"/>
                  </a:lnTo>
                  <a:lnTo>
                    <a:pt x="301912" y="212903"/>
                  </a:lnTo>
                  <a:lnTo>
                    <a:pt x="310444" y="237393"/>
                  </a:lnTo>
                  <a:lnTo>
                    <a:pt x="314920" y="253839"/>
                  </a:lnTo>
                  <a:lnTo>
                    <a:pt x="318147" y="268547"/>
                  </a:lnTo>
                  <a:lnTo>
                    <a:pt x="320547" y="282347"/>
                  </a:lnTo>
                  <a:lnTo>
                    <a:pt x="323133" y="307787"/>
                  </a:lnTo>
                  <a:lnTo>
                    <a:pt x="323452" y="319707"/>
                  </a:lnTo>
                  <a:lnTo>
                    <a:pt x="323210" y="331281"/>
                  </a:lnTo>
                  <a:lnTo>
                    <a:pt x="321308" y="353951"/>
                  </a:lnTo>
                  <a:lnTo>
                    <a:pt x="317959" y="376920"/>
                  </a:lnTo>
                  <a:lnTo>
                    <a:pt x="313693" y="401308"/>
                  </a:lnTo>
                  <a:lnTo>
                    <a:pt x="311382" y="414385"/>
                  </a:lnTo>
                  <a:lnTo>
                    <a:pt x="310342" y="420437"/>
                  </a:lnTo>
                  <a:lnTo>
                    <a:pt x="317824" y="408149"/>
                  </a:lnTo>
                  <a:lnTo>
                    <a:pt x="323987" y="39540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7C218FE1-A8A6-9090-8CA8-5A6BE0ABDF38}"/>
                </a:ext>
              </a:extLst>
            </p:cNvPr>
            <p:cNvSpPr/>
            <p:nvPr/>
          </p:nvSpPr>
          <p:spPr>
            <a:xfrm>
              <a:off x="8602033" y="731453"/>
              <a:ext cx="256076" cy="416667"/>
            </a:xfrm>
            <a:custGeom>
              <a:avLst/>
              <a:gdLst/>
              <a:ahLst/>
              <a:cxnLst/>
              <a:rect l="l" t="t" r="r" b="b"/>
              <a:pathLst>
                <a:path w="291168" h="473766">
                  <a:moveTo>
                    <a:pt x="99771" y="468330"/>
                  </a:moveTo>
                  <a:lnTo>
                    <a:pt x="126777" y="460742"/>
                  </a:lnTo>
                  <a:lnTo>
                    <a:pt x="150952" y="451053"/>
                  </a:lnTo>
                  <a:lnTo>
                    <a:pt x="173983" y="438913"/>
                  </a:lnTo>
                  <a:lnTo>
                    <a:pt x="195645" y="424393"/>
                  </a:lnTo>
                  <a:lnTo>
                    <a:pt x="215709" y="407562"/>
                  </a:lnTo>
                  <a:lnTo>
                    <a:pt x="233950" y="388493"/>
                  </a:lnTo>
                  <a:lnTo>
                    <a:pt x="250140" y="367254"/>
                  </a:lnTo>
                  <a:lnTo>
                    <a:pt x="264051" y="343916"/>
                  </a:lnTo>
                  <a:lnTo>
                    <a:pt x="275458" y="318550"/>
                  </a:lnTo>
                  <a:lnTo>
                    <a:pt x="283817" y="292453"/>
                  </a:lnTo>
                  <a:lnTo>
                    <a:pt x="288978" y="266504"/>
                  </a:lnTo>
                  <a:lnTo>
                    <a:pt x="291139" y="240483"/>
                  </a:lnTo>
                  <a:lnTo>
                    <a:pt x="291168" y="227542"/>
                  </a:lnTo>
                  <a:lnTo>
                    <a:pt x="290535" y="214700"/>
                  </a:lnTo>
                  <a:lnTo>
                    <a:pt x="287402" y="189465"/>
                  </a:lnTo>
                  <a:lnTo>
                    <a:pt x="281976" y="165089"/>
                  </a:lnTo>
                  <a:lnTo>
                    <a:pt x="274491" y="141883"/>
                  </a:lnTo>
                  <a:lnTo>
                    <a:pt x="265184" y="120155"/>
                  </a:lnTo>
                  <a:lnTo>
                    <a:pt x="254909" y="101235"/>
                  </a:lnTo>
                  <a:lnTo>
                    <a:pt x="242891" y="83852"/>
                  </a:lnTo>
                  <a:lnTo>
                    <a:pt x="226870" y="64988"/>
                  </a:lnTo>
                  <a:lnTo>
                    <a:pt x="207536" y="46089"/>
                  </a:lnTo>
                  <a:lnTo>
                    <a:pt x="185577" y="28599"/>
                  </a:lnTo>
                  <a:lnTo>
                    <a:pt x="161682" y="13964"/>
                  </a:lnTo>
                  <a:lnTo>
                    <a:pt x="136540" y="3629"/>
                  </a:lnTo>
                  <a:lnTo>
                    <a:pt x="120528" y="0"/>
                  </a:lnTo>
                  <a:lnTo>
                    <a:pt x="143923" y="11570"/>
                  </a:lnTo>
                  <a:lnTo>
                    <a:pt x="165405" y="25354"/>
                  </a:lnTo>
                  <a:lnTo>
                    <a:pt x="184925" y="41144"/>
                  </a:lnTo>
                  <a:lnTo>
                    <a:pt x="202435" y="58734"/>
                  </a:lnTo>
                  <a:lnTo>
                    <a:pt x="217886" y="77917"/>
                  </a:lnTo>
                  <a:lnTo>
                    <a:pt x="231229" y="98486"/>
                  </a:lnTo>
                  <a:lnTo>
                    <a:pt x="242415" y="120235"/>
                  </a:lnTo>
                  <a:lnTo>
                    <a:pt x="251396" y="142957"/>
                  </a:lnTo>
                  <a:lnTo>
                    <a:pt x="258123" y="166446"/>
                  </a:lnTo>
                  <a:lnTo>
                    <a:pt x="262546" y="190495"/>
                  </a:lnTo>
                  <a:lnTo>
                    <a:pt x="264617" y="214898"/>
                  </a:lnTo>
                  <a:lnTo>
                    <a:pt x="264288" y="239447"/>
                  </a:lnTo>
                  <a:lnTo>
                    <a:pt x="261510" y="263936"/>
                  </a:lnTo>
                  <a:lnTo>
                    <a:pt x="256233" y="288160"/>
                  </a:lnTo>
                  <a:lnTo>
                    <a:pt x="248409" y="311910"/>
                  </a:lnTo>
                  <a:lnTo>
                    <a:pt x="237990" y="334981"/>
                  </a:lnTo>
                  <a:lnTo>
                    <a:pt x="224926" y="357165"/>
                  </a:lnTo>
                  <a:lnTo>
                    <a:pt x="209169" y="378257"/>
                  </a:lnTo>
                  <a:lnTo>
                    <a:pt x="190669" y="398049"/>
                  </a:lnTo>
                  <a:lnTo>
                    <a:pt x="169379" y="416336"/>
                  </a:lnTo>
                  <a:lnTo>
                    <a:pt x="147994" y="431184"/>
                  </a:lnTo>
                  <a:lnTo>
                    <a:pt x="126692" y="442710"/>
                  </a:lnTo>
                  <a:lnTo>
                    <a:pt x="104812" y="451353"/>
                  </a:lnTo>
                  <a:lnTo>
                    <a:pt x="81692" y="457552"/>
                  </a:lnTo>
                  <a:lnTo>
                    <a:pt x="56671" y="461744"/>
                  </a:lnTo>
                  <a:lnTo>
                    <a:pt x="29087" y="464369"/>
                  </a:lnTo>
                  <a:lnTo>
                    <a:pt x="14127" y="465231"/>
                  </a:lnTo>
                  <a:lnTo>
                    <a:pt x="0" y="465808"/>
                  </a:lnTo>
                  <a:lnTo>
                    <a:pt x="8738" y="469946"/>
                  </a:lnTo>
                  <a:lnTo>
                    <a:pt x="20425" y="472482"/>
                  </a:lnTo>
                  <a:lnTo>
                    <a:pt x="34118" y="473670"/>
                  </a:lnTo>
                  <a:lnTo>
                    <a:pt x="48877" y="473766"/>
                  </a:lnTo>
                  <a:lnTo>
                    <a:pt x="63763" y="473024"/>
                  </a:lnTo>
                  <a:lnTo>
                    <a:pt x="77834" y="471701"/>
                  </a:lnTo>
                  <a:lnTo>
                    <a:pt x="90150" y="470051"/>
                  </a:lnTo>
                  <a:lnTo>
                    <a:pt x="99771" y="46833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1843C0C3-4891-217F-127D-7A5527C3AA01}"/>
                </a:ext>
              </a:extLst>
            </p:cNvPr>
            <p:cNvSpPr/>
            <p:nvPr/>
          </p:nvSpPr>
          <p:spPr>
            <a:xfrm>
              <a:off x="8415849" y="931355"/>
              <a:ext cx="39004" cy="157834"/>
            </a:xfrm>
            <a:custGeom>
              <a:avLst/>
              <a:gdLst/>
              <a:ahLst/>
              <a:cxnLst/>
              <a:rect l="l" t="t" r="r" b="b"/>
              <a:pathLst>
                <a:path w="44349" h="179463">
                  <a:moveTo>
                    <a:pt x="24105" y="52417"/>
                  </a:moveTo>
                  <a:lnTo>
                    <a:pt x="24793" y="45021"/>
                  </a:lnTo>
                  <a:lnTo>
                    <a:pt x="28330" y="32842"/>
                  </a:lnTo>
                  <a:lnTo>
                    <a:pt x="34841" y="21521"/>
                  </a:lnTo>
                  <a:lnTo>
                    <a:pt x="44349" y="0"/>
                  </a:lnTo>
                  <a:lnTo>
                    <a:pt x="33966" y="7277"/>
                  </a:lnTo>
                  <a:lnTo>
                    <a:pt x="26990" y="12923"/>
                  </a:lnTo>
                  <a:lnTo>
                    <a:pt x="24105" y="52417"/>
                  </a:lnTo>
                  <a:close/>
                </a:path>
                <a:path w="44349" h="179463">
                  <a:moveTo>
                    <a:pt x="188448" y="100405"/>
                  </a:moveTo>
                  <a:lnTo>
                    <a:pt x="179100" y="100405"/>
                  </a:lnTo>
                  <a:lnTo>
                    <a:pt x="174207" y="98360"/>
                  </a:lnTo>
                  <a:lnTo>
                    <a:pt x="171136" y="94271"/>
                  </a:lnTo>
                  <a:lnTo>
                    <a:pt x="168069" y="90181"/>
                  </a:lnTo>
                  <a:lnTo>
                    <a:pt x="165952" y="85213"/>
                  </a:lnTo>
                  <a:lnTo>
                    <a:pt x="164782" y="79370"/>
                  </a:lnTo>
                  <a:lnTo>
                    <a:pt x="164271" y="77106"/>
                  </a:lnTo>
                  <a:lnTo>
                    <a:pt x="163979" y="73308"/>
                  </a:lnTo>
                  <a:lnTo>
                    <a:pt x="163832" y="70677"/>
                  </a:lnTo>
                  <a:lnTo>
                    <a:pt x="163687" y="67318"/>
                  </a:lnTo>
                  <a:lnTo>
                    <a:pt x="163540" y="63959"/>
                  </a:lnTo>
                  <a:lnTo>
                    <a:pt x="163397" y="-58407"/>
                  </a:lnTo>
                  <a:lnTo>
                    <a:pt x="162836" y="-72105"/>
                  </a:lnTo>
                  <a:lnTo>
                    <a:pt x="161715" y="-81685"/>
                  </a:lnTo>
                  <a:lnTo>
                    <a:pt x="160545" y="-87967"/>
                  </a:lnTo>
                  <a:lnTo>
                    <a:pt x="156164" y="-100456"/>
                  </a:lnTo>
                  <a:lnTo>
                    <a:pt x="152218" y="-105935"/>
                  </a:lnTo>
                  <a:lnTo>
                    <a:pt x="147253" y="-110173"/>
                  </a:lnTo>
                  <a:lnTo>
                    <a:pt x="142286" y="-114409"/>
                  </a:lnTo>
                  <a:lnTo>
                    <a:pt x="136734" y="-117769"/>
                  </a:lnTo>
                  <a:lnTo>
                    <a:pt x="130600" y="-120253"/>
                  </a:lnTo>
                  <a:lnTo>
                    <a:pt x="124462" y="-122736"/>
                  </a:lnTo>
                  <a:lnTo>
                    <a:pt x="117816" y="-124489"/>
                  </a:lnTo>
                  <a:lnTo>
                    <a:pt x="110660" y="-125512"/>
                  </a:lnTo>
                  <a:lnTo>
                    <a:pt x="103499" y="-126534"/>
                  </a:lnTo>
                  <a:lnTo>
                    <a:pt x="96414" y="-127046"/>
                  </a:lnTo>
                  <a:lnTo>
                    <a:pt x="86806" y="-127012"/>
                  </a:lnTo>
                  <a:lnTo>
                    <a:pt x="74325" y="-125928"/>
                  </a:lnTo>
                  <a:lnTo>
                    <a:pt x="61574" y="-123320"/>
                  </a:lnTo>
                  <a:lnTo>
                    <a:pt x="46797" y="-118267"/>
                  </a:lnTo>
                  <a:lnTo>
                    <a:pt x="35718" y="-112581"/>
                  </a:lnTo>
                  <a:lnTo>
                    <a:pt x="25185" y="-104789"/>
                  </a:lnTo>
                  <a:lnTo>
                    <a:pt x="16873" y="-95492"/>
                  </a:lnTo>
                  <a:lnTo>
                    <a:pt x="12052" y="-88771"/>
                  </a:lnTo>
                  <a:lnTo>
                    <a:pt x="9644" y="-81026"/>
                  </a:lnTo>
                  <a:lnTo>
                    <a:pt x="9644" y="-68175"/>
                  </a:lnTo>
                  <a:lnTo>
                    <a:pt x="10590" y="-64449"/>
                  </a:lnTo>
                  <a:lnTo>
                    <a:pt x="12491" y="-61086"/>
                  </a:lnTo>
                  <a:lnTo>
                    <a:pt x="14389" y="-57727"/>
                  </a:lnTo>
                  <a:lnTo>
                    <a:pt x="17675" y="-56049"/>
                  </a:lnTo>
                  <a:lnTo>
                    <a:pt x="27320" y="-56049"/>
                  </a:lnTo>
                  <a:lnTo>
                    <a:pt x="30826" y="-57583"/>
                  </a:lnTo>
                  <a:lnTo>
                    <a:pt x="32871" y="-60650"/>
                  </a:lnTo>
                  <a:lnTo>
                    <a:pt x="34916" y="-63717"/>
                  </a:lnTo>
                  <a:lnTo>
                    <a:pt x="35938" y="-67444"/>
                  </a:lnTo>
                  <a:lnTo>
                    <a:pt x="35938" y="-71825"/>
                  </a:lnTo>
                  <a:lnTo>
                    <a:pt x="35499" y="-87604"/>
                  </a:lnTo>
                  <a:lnTo>
                    <a:pt x="35499" y="-94613"/>
                  </a:lnTo>
                  <a:lnTo>
                    <a:pt x="37252" y="-100384"/>
                  </a:lnTo>
                  <a:lnTo>
                    <a:pt x="40759" y="-104912"/>
                  </a:lnTo>
                  <a:lnTo>
                    <a:pt x="44265" y="-109441"/>
                  </a:lnTo>
                  <a:lnTo>
                    <a:pt x="48647" y="-113091"/>
                  </a:lnTo>
                  <a:lnTo>
                    <a:pt x="53906" y="-115867"/>
                  </a:lnTo>
                  <a:lnTo>
                    <a:pt x="59165" y="-118642"/>
                  </a:lnTo>
                  <a:lnTo>
                    <a:pt x="64936" y="-120616"/>
                  </a:lnTo>
                  <a:lnTo>
                    <a:pt x="71219" y="-121786"/>
                  </a:lnTo>
                  <a:lnTo>
                    <a:pt x="77496" y="-122955"/>
                  </a:lnTo>
                  <a:lnTo>
                    <a:pt x="83559" y="-123539"/>
                  </a:lnTo>
                  <a:lnTo>
                    <a:pt x="98755" y="-123539"/>
                  </a:lnTo>
                  <a:lnTo>
                    <a:pt x="106494" y="-122005"/>
                  </a:lnTo>
                  <a:lnTo>
                    <a:pt x="112633" y="-118938"/>
                  </a:lnTo>
                  <a:lnTo>
                    <a:pt x="118767" y="-115867"/>
                  </a:lnTo>
                  <a:lnTo>
                    <a:pt x="123587" y="-111706"/>
                  </a:lnTo>
                  <a:lnTo>
                    <a:pt x="127093" y="-106447"/>
                  </a:lnTo>
                  <a:lnTo>
                    <a:pt x="130600" y="-101186"/>
                  </a:lnTo>
                  <a:lnTo>
                    <a:pt x="133156" y="-95052"/>
                  </a:lnTo>
                  <a:lnTo>
                    <a:pt x="134762" y="-88039"/>
                  </a:lnTo>
                  <a:lnTo>
                    <a:pt x="136371" y="-81026"/>
                  </a:lnTo>
                  <a:lnTo>
                    <a:pt x="137318" y="-73578"/>
                  </a:lnTo>
                  <a:lnTo>
                    <a:pt x="137613" y="-65691"/>
                  </a:lnTo>
                  <a:lnTo>
                    <a:pt x="137905" y="-61306"/>
                  </a:lnTo>
                  <a:lnTo>
                    <a:pt x="136954" y="-56777"/>
                  </a:lnTo>
                  <a:lnTo>
                    <a:pt x="134762" y="-52105"/>
                  </a:lnTo>
                  <a:lnTo>
                    <a:pt x="132574" y="-47427"/>
                  </a:lnTo>
                  <a:lnTo>
                    <a:pt x="129870" y="-43922"/>
                  </a:lnTo>
                  <a:lnTo>
                    <a:pt x="126654" y="-41585"/>
                  </a:lnTo>
                  <a:lnTo>
                    <a:pt x="121982" y="-38371"/>
                  </a:lnTo>
                  <a:lnTo>
                    <a:pt x="116866" y="-35451"/>
                  </a:lnTo>
                  <a:lnTo>
                    <a:pt x="111315" y="-32822"/>
                  </a:lnTo>
                  <a:lnTo>
                    <a:pt x="105764" y="-30191"/>
                  </a:lnTo>
                  <a:lnTo>
                    <a:pt x="99777" y="-27563"/>
                  </a:lnTo>
                  <a:lnTo>
                    <a:pt x="93347" y="-24932"/>
                  </a:lnTo>
                  <a:lnTo>
                    <a:pt x="87987" y="-22502"/>
                  </a:lnTo>
                  <a:lnTo>
                    <a:pt x="76759" y="-17270"/>
                  </a:lnTo>
                  <a:lnTo>
                    <a:pt x="64425" y="-11345"/>
                  </a:lnTo>
                  <a:lnTo>
                    <a:pt x="55231" y="-6557"/>
                  </a:lnTo>
                  <a:lnTo>
                    <a:pt x="44349" y="0"/>
                  </a:lnTo>
                  <a:lnTo>
                    <a:pt x="34841" y="21521"/>
                  </a:lnTo>
                  <a:lnTo>
                    <a:pt x="41973" y="12979"/>
                  </a:lnTo>
                  <a:lnTo>
                    <a:pt x="51222" y="4316"/>
                  </a:lnTo>
                  <a:lnTo>
                    <a:pt x="62014" y="-3677"/>
                  </a:lnTo>
                  <a:lnTo>
                    <a:pt x="72862" y="-10427"/>
                  </a:lnTo>
                  <a:lnTo>
                    <a:pt x="84056" y="-16453"/>
                  </a:lnTo>
                  <a:lnTo>
                    <a:pt x="95101" y="-21425"/>
                  </a:lnTo>
                  <a:lnTo>
                    <a:pt x="95850" y="-21761"/>
                  </a:lnTo>
                  <a:lnTo>
                    <a:pt x="107722" y="-27233"/>
                  </a:lnTo>
                  <a:lnTo>
                    <a:pt x="118767" y="-32602"/>
                  </a:lnTo>
                  <a:lnTo>
                    <a:pt x="126071" y="-36254"/>
                  </a:lnTo>
                  <a:lnTo>
                    <a:pt x="132354" y="-40710"/>
                  </a:lnTo>
                  <a:lnTo>
                    <a:pt x="137613" y="-45969"/>
                  </a:lnTo>
                  <a:lnTo>
                    <a:pt x="137613" y="84191"/>
                  </a:lnTo>
                  <a:lnTo>
                    <a:pt x="137905" y="91787"/>
                  </a:lnTo>
                  <a:lnTo>
                    <a:pt x="138635" y="97558"/>
                  </a:lnTo>
                  <a:lnTo>
                    <a:pt x="139802" y="101504"/>
                  </a:lnTo>
                  <a:lnTo>
                    <a:pt x="140972" y="105446"/>
                  </a:lnTo>
                  <a:lnTo>
                    <a:pt x="142286" y="108149"/>
                  </a:lnTo>
                  <a:lnTo>
                    <a:pt x="145940" y="111799"/>
                  </a:lnTo>
                  <a:lnTo>
                    <a:pt x="143309" y="111216"/>
                  </a:lnTo>
                  <a:lnTo>
                    <a:pt x="140605" y="110341"/>
                  </a:lnTo>
                  <a:lnTo>
                    <a:pt x="137829" y="109172"/>
                  </a:lnTo>
                  <a:lnTo>
                    <a:pt x="135054" y="108001"/>
                  </a:lnTo>
                  <a:lnTo>
                    <a:pt x="132497" y="106688"/>
                  </a:lnTo>
                  <a:lnTo>
                    <a:pt x="130161" y="105226"/>
                  </a:lnTo>
                  <a:lnTo>
                    <a:pt x="126071" y="102889"/>
                  </a:lnTo>
                  <a:lnTo>
                    <a:pt x="121834" y="100844"/>
                  </a:lnTo>
                  <a:lnTo>
                    <a:pt x="117453" y="99092"/>
                  </a:lnTo>
                  <a:lnTo>
                    <a:pt x="113069" y="97338"/>
                  </a:lnTo>
                  <a:lnTo>
                    <a:pt x="108248" y="96463"/>
                  </a:lnTo>
                  <a:lnTo>
                    <a:pt x="100360" y="96463"/>
                  </a:lnTo>
                  <a:lnTo>
                    <a:pt x="97513" y="96755"/>
                  </a:lnTo>
                  <a:lnTo>
                    <a:pt x="94446" y="97338"/>
                  </a:lnTo>
                  <a:lnTo>
                    <a:pt x="91375" y="97921"/>
                  </a:lnTo>
                  <a:lnTo>
                    <a:pt x="88088" y="98943"/>
                  </a:lnTo>
                  <a:lnTo>
                    <a:pt x="84585" y="100405"/>
                  </a:lnTo>
                  <a:lnTo>
                    <a:pt x="80200" y="102159"/>
                  </a:lnTo>
                  <a:lnTo>
                    <a:pt x="75819" y="103036"/>
                  </a:lnTo>
                  <a:lnTo>
                    <a:pt x="65591" y="103036"/>
                  </a:lnTo>
                  <a:lnTo>
                    <a:pt x="60040" y="101647"/>
                  </a:lnTo>
                  <a:lnTo>
                    <a:pt x="54781" y="98872"/>
                  </a:lnTo>
                  <a:lnTo>
                    <a:pt x="49524" y="96096"/>
                  </a:lnTo>
                  <a:lnTo>
                    <a:pt x="44705" y="92370"/>
                  </a:lnTo>
                  <a:lnTo>
                    <a:pt x="40319" y="87697"/>
                  </a:lnTo>
                  <a:lnTo>
                    <a:pt x="30757" y="75001"/>
                  </a:lnTo>
                  <a:lnTo>
                    <a:pt x="25626" y="63548"/>
                  </a:lnTo>
                  <a:lnTo>
                    <a:pt x="24105" y="52417"/>
                  </a:lnTo>
                  <a:lnTo>
                    <a:pt x="26990" y="12923"/>
                  </a:lnTo>
                  <a:lnTo>
                    <a:pt x="17818" y="21788"/>
                  </a:lnTo>
                  <a:lnTo>
                    <a:pt x="9864" y="31383"/>
                  </a:lnTo>
                  <a:lnTo>
                    <a:pt x="6372" y="36753"/>
                  </a:lnTo>
                  <a:lnTo>
                    <a:pt x="1592" y="48547"/>
                  </a:lnTo>
                  <a:lnTo>
                    <a:pt x="0" y="61403"/>
                  </a:lnTo>
                  <a:lnTo>
                    <a:pt x="45" y="64169"/>
                  </a:lnTo>
                  <a:lnTo>
                    <a:pt x="1742" y="77650"/>
                  </a:lnTo>
                  <a:lnTo>
                    <a:pt x="5891" y="89583"/>
                  </a:lnTo>
                  <a:lnTo>
                    <a:pt x="12491" y="99969"/>
                  </a:lnTo>
                  <a:lnTo>
                    <a:pt x="22984" y="109021"/>
                  </a:lnTo>
                  <a:lnTo>
                    <a:pt x="34845" y="113735"/>
                  </a:lnTo>
                  <a:lnTo>
                    <a:pt x="49085" y="115306"/>
                  </a:lnTo>
                  <a:lnTo>
                    <a:pt x="55807" y="115306"/>
                  </a:lnTo>
                  <a:lnTo>
                    <a:pt x="61502" y="114503"/>
                  </a:lnTo>
                  <a:lnTo>
                    <a:pt x="66178" y="112897"/>
                  </a:lnTo>
                  <a:lnTo>
                    <a:pt x="70852" y="111288"/>
                  </a:lnTo>
                  <a:lnTo>
                    <a:pt x="75088" y="109535"/>
                  </a:lnTo>
                  <a:lnTo>
                    <a:pt x="78887" y="107638"/>
                  </a:lnTo>
                  <a:lnTo>
                    <a:pt x="82684" y="105736"/>
                  </a:lnTo>
                  <a:lnTo>
                    <a:pt x="86410" y="103984"/>
                  </a:lnTo>
                  <a:lnTo>
                    <a:pt x="90060" y="102379"/>
                  </a:lnTo>
                  <a:lnTo>
                    <a:pt x="93714" y="100772"/>
                  </a:lnTo>
                  <a:lnTo>
                    <a:pt x="97876" y="99969"/>
                  </a:lnTo>
                  <a:lnTo>
                    <a:pt x="105764" y="99969"/>
                  </a:lnTo>
                  <a:lnTo>
                    <a:pt x="109490" y="100552"/>
                  </a:lnTo>
                  <a:lnTo>
                    <a:pt x="113727" y="101719"/>
                  </a:lnTo>
                  <a:lnTo>
                    <a:pt x="117965" y="102889"/>
                  </a:lnTo>
                  <a:lnTo>
                    <a:pt x="122857" y="104934"/>
                  </a:lnTo>
                  <a:lnTo>
                    <a:pt x="128408" y="107857"/>
                  </a:lnTo>
                  <a:lnTo>
                    <a:pt x="132205" y="109902"/>
                  </a:lnTo>
                  <a:lnTo>
                    <a:pt x="136004" y="111799"/>
                  </a:lnTo>
                  <a:lnTo>
                    <a:pt x="139802" y="113552"/>
                  </a:lnTo>
                  <a:lnTo>
                    <a:pt x="143600" y="115306"/>
                  </a:lnTo>
                  <a:lnTo>
                    <a:pt x="147838" y="116183"/>
                  </a:lnTo>
                  <a:lnTo>
                    <a:pt x="159523" y="116183"/>
                  </a:lnTo>
                  <a:lnTo>
                    <a:pt x="166024" y="114723"/>
                  </a:lnTo>
                  <a:lnTo>
                    <a:pt x="172015" y="111799"/>
                  </a:lnTo>
                  <a:lnTo>
                    <a:pt x="178005" y="108880"/>
                  </a:lnTo>
                  <a:lnTo>
                    <a:pt x="183480" y="105081"/>
                  </a:lnTo>
                  <a:lnTo>
                    <a:pt x="188448" y="1004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C7CD7C59-4A7C-9DA5-08D5-BB5307D24D67}"/>
                </a:ext>
              </a:extLst>
            </p:cNvPr>
            <p:cNvSpPr/>
            <p:nvPr/>
          </p:nvSpPr>
          <p:spPr>
            <a:xfrm>
              <a:off x="8594564" y="866319"/>
              <a:ext cx="116720" cy="128057"/>
            </a:xfrm>
            <a:custGeom>
              <a:avLst/>
              <a:gdLst/>
              <a:ahLst/>
              <a:cxnLst/>
              <a:rect l="l" t="t" r="r" b="b"/>
              <a:pathLst>
                <a:path w="132715" h="145605">
                  <a:moveTo>
                    <a:pt x="130309" y="0"/>
                  </a:moveTo>
                  <a:lnTo>
                    <a:pt x="121100" y="8696"/>
                  </a:lnTo>
                  <a:lnTo>
                    <a:pt x="123292" y="10450"/>
                  </a:lnTo>
                  <a:lnTo>
                    <a:pt x="126216" y="7527"/>
                  </a:lnTo>
                  <a:lnTo>
                    <a:pt x="129355" y="4970"/>
                  </a:lnTo>
                  <a:lnTo>
                    <a:pt x="132715" y="2782"/>
                  </a:lnTo>
                  <a:lnTo>
                    <a:pt x="130309" y="0"/>
                  </a:lnTo>
                  <a:close/>
                </a:path>
                <a:path w="132715" h="145605">
                  <a:moveTo>
                    <a:pt x="30312" y="50550"/>
                  </a:moveTo>
                  <a:lnTo>
                    <a:pt x="29290" y="43828"/>
                  </a:lnTo>
                  <a:lnTo>
                    <a:pt x="29725" y="86705"/>
                  </a:lnTo>
                  <a:lnTo>
                    <a:pt x="35424" y="91086"/>
                  </a:lnTo>
                  <a:lnTo>
                    <a:pt x="31917" y="57124"/>
                  </a:lnTo>
                  <a:lnTo>
                    <a:pt x="30312" y="50550"/>
                  </a:lnTo>
                  <a:close/>
                </a:path>
                <a:path w="132715" h="145605">
                  <a:moveTo>
                    <a:pt x="211893" y="-15844"/>
                  </a:moveTo>
                  <a:lnTo>
                    <a:pt x="208677" y="-19351"/>
                  </a:lnTo>
                  <a:lnTo>
                    <a:pt x="204368" y="-20228"/>
                  </a:lnTo>
                  <a:lnTo>
                    <a:pt x="171061" y="-20228"/>
                  </a:lnTo>
                  <a:lnTo>
                    <a:pt x="169748" y="-19498"/>
                  </a:lnTo>
                  <a:lnTo>
                    <a:pt x="171061" y="-16722"/>
                  </a:lnTo>
                  <a:lnTo>
                    <a:pt x="205830" y="-16722"/>
                  </a:lnTo>
                  <a:lnTo>
                    <a:pt x="208749" y="-14167"/>
                  </a:lnTo>
                  <a:lnTo>
                    <a:pt x="209189" y="-11463"/>
                  </a:lnTo>
                  <a:lnTo>
                    <a:pt x="209189" y="-7956"/>
                  </a:lnTo>
                  <a:lnTo>
                    <a:pt x="207584" y="-6202"/>
                  </a:lnTo>
                  <a:lnTo>
                    <a:pt x="167554" y="-6202"/>
                  </a:lnTo>
                  <a:lnTo>
                    <a:pt x="166783" y="-7534"/>
                  </a:lnTo>
                  <a:lnTo>
                    <a:pt x="159376" y="-18646"/>
                  </a:lnTo>
                  <a:lnTo>
                    <a:pt x="151010" y="-28409"/>
                  </a:lnTo>
                  <a:lnTo>
                    <a:pt x="141685" y="-36825"/>
                  </a:lnTo>
                  <a:lnTo>
                    <a:pt x="131400" y="-43891"/>
                  </a:lnTo>
                  <a:lnTo>
                    <a:pt x="117504" y="-50283"/>
                  </a:lnTo>
                  <a:lnTo>
                    <a:pt x="105567" y="-53289"/>
                  </a:lnTo>
                  <a:lnTo>
                    <a:pt x="92743" y="-54519"/>
                  </a:lnTo>
                  <a:lnTo>
                    <a:pt x="79030" y="-53971"/>
                  </a:lnTo>
                  <a:lnTo>
                    <a:pt x="73690" y="-53330"/>
                  </a:lnTo>
                  <a:lnTo>
                    <a:pt x="61381" y="-50384"/>
                  </a:lnTo>
                  <a:lnTo>
                    <a:pt x="49446" y="-45425"/>
                  </a:lnTo>
                  <a:lnTo>
                    <a:pt x="44263" y="-42599"/>
                  </a:lnTo>
                  <a:lnTo>
                    <a:pt x="33712" y="-35462"/>
                  </a:lnTo>
                  <a:lnTo>
                    <a:pt x="24250" y="-27018"/>
                  </a:lnTo>
                  <a:lnTo>
                    <a:pt x="20404" y="-22838"/>
                  </a:lnTo>
                  <a:lnTo>
                    <a:pt x="12828" y="-12660"/>
                  </a:lnTo>
                  <a:lnTo>
                    <a:pt x="6718" y="-1383"/>
                  </a:lnTo>
                  <a:lnTo>
                    <a:pt x="4573" y="3842"/>
                  </a:lnTo>
                  <a:lnTo>
                    <a:pt x="1252" y="16127"/>
                  </a:lnTo>
                  <a:lnTo>
                    <a:pt x="144" y="28856"/>
                  </a:lnTo>
                  <a:lnTo>
                    <a:pt x="144" y="37036"/>
                  </a:lnTo>
                  <a:lnTo>
                    <a:pt x="1457" y="44632"/>
                  </a:lnTo>
                  <a:lnTo>
                    <a:pt x="4090" y="51645"/>
                  </a:lnTo>
                  <a:lnTo>
                    <a:pt x="6718" y="58657"/>
                  </a:lnTo>
                  <a:lnTo>
                    <a:pt x="10224" y="65159"/>
                  </a:lnTo>
                  <a:lnTo>
                    <a:pt x="14606" y="71146"/>
                  </a:lnTo>
                  <a:lnTo>
                    <a:pt x="18990" y="77137"/>
                  </a:lnTo>
                  <a:lnTo>
                    <a:pt x="24030" y="82323"/>
                  </a:lnTo>
                  <a:lnTo>
                    <a:pt x="29725" y="86705"/>
                  </a:lnTo>
                  <a:lnTo>
                    <a:pt x="29290" y="43828"/>
                  </a:lnTo>
                  <a:lnTo>
                    <a:pt x="28850" y="36964"/>
                  </a:lnTo>
                  <a:lnTo>
                    <a:pt x="28411" y="30098"/>
                  </a:lnTo>
                  <a:lnTo>
                    <a:pt x="28191" y="23450"/>
                  </a:lnTo>
                  <a:lnTo>
                    <a:pt x="28197" y="15451"/>
                  </a:lnTo>
                  <a:lnTo>
                    <a:pt x="28799" y="2183"/>
                  </a:lnTo>
                  <a:lnTo>
                    <a:pt x="30384" y="-9709"/>
                  </a:lnTo>
                  <a:lnTo>
                    <a:pt x="31846" y="-17597"/>
                  </a:lnTo>
                  <a:lnTo>
                    <a:pt x="34474" y="-24390"/>
                  </a:lnTo>
                  <a:lnTo>
                    <a:pt x="38271" y="-30088"/>
                  </a:lnTo>
                  <a:lnTo>
                    <a:pt x="42070" y="-35784"/>
                  </a:lnTo>
                  <a:lnTo>
                    <a:pt x="47329" y="-40384"/>
                  </a:lnTo>
                  <a:lnTo>
                    <a:pt x="54051" y="-43891"/>
                  </a:lnTo>
                  <a:lnTo>
                    <a:pt x="65857" y="-48270"/>
                  </a:lnTo>
                  <a:lnTo>
                    <a:pt x="79466" y="-50464"/>
                  </a:lnTo>
                  <a:lnTo>
                    <a:pt x="86235" y="-50906"/>
                  </a:lnTo>
                  <a:lnTo>
                    <a:pt x="100198" y="-50216"/>
                  </a:lnTo>
                  <a:lnTo>
                    <a:pt x="111893" y="-47149"/>
                  </a:lnTo>
                  <a:lnTo>
                    <a:pt x="121320" y="-41703"/>
                  </a:lnTo>
                  <a:lnTo>
                    <a:pt x="131492" y="-30511"/>
                  </a:lnTo>
                  <a:lnTo>
                    <a:pt x="137691" y="-19153"/>
                  </a:lnTo>
                  <a:lnTo>
                    <a:pt x="142575" y="-5329"/>
                  </a:lnTo>
                  <a:lnTo>
                    <a:pt x="142311" y="-5260"/>
                  </a:lnTo>
                  <a:lnTo>
                    <a:pt x="130309" y="0"/>
                  </a:lnTo>
                  <a:lnTo>
                    <a:pt x="132715" y="2782"/>
                  </a:lnTo>
                  <a:lnTo>
                    <a:pt x="136076" y="590"/>
                  </a:lnTo>
                  <a:lnTo>
                    <a:pt x="139799" y="-943"/>
                  </a:lnTo>
                  <a:lnTo>
                    <a:pt x="143892" y="-1822"/>
                  </a:lnTo>
                  <a:lnTo>
                    <a:pt x="145642" y="4899"/>
                  </a:lnTo>
                  <a:lnTo>
                    <a:pt x="146812" y="11544"/>
                  </a:lnTo>
                  <a:lnTo>
                    <a:pt x="147394" y="18117"/>
                  </a:lnTo>
                  <a:lnTo>
                    <a:pt x="147981" y="24692"/>
                  </a:lnTo>
                  <a:lnTo>
                    <a:pt x="148273" y="31048"/>
                  </a:lnTo>
                  <a:lnTo>
                    <a:pt x="148253" y="39941"/>
                  </a:lnTo>
                  <a:lnTo>
                    <a:pt x="147557" y="53065"/>
                  </a:lnTo>
                  <a:lnTo>
                    <a:pt x="145862" y="65012"/>
                  </a:lnTo>
                  <a:lnTo>
                    <a:pt x="144255" y="73338"/>
                  </a:lnTo>
                  <a:lnTo>
                    <a:pt x="141333" y="80351"/>
                  </a:lnTo>
                  <a:lnTo>
                    <a:pt x="137099" y="86046"/>
                  </a:lnTo>
                  <a:lnTo>
                    <a:pt x="132862" y="91745"/>
                  </a:lnTo>
                  <a:lnTo>
                    <a:pt x="127238" y="96126"/>
                  </a:lnTo>
                  <a:lnTo>
                    <a:pt x="120225" y="99197"/>
                  </a:lnTo>
                  <a:lnTo>
                    <a:pt x="107098" y="102820"/>
                  </a:lnTo>
                  <a:lnTo>
                    <a:pt x="93052" y="103798"/>
                  </a:lnTo>
                  <a:lnTo>
                    <a:pt x="85457" y="103798"/>
                  </a:lnTo>
                  <a:lnTo>
                    <a:pt x="78224" y="102995"/>
                  </a:lnTo>
                  <a:lnTo>
                    <a:pt x="71360" y="101386"/>
                  </a:lnTo>
                  <a:lnTo>
                    <a:pt x="64494" y="99781"/>
                  </a:lnTo>
                  <a:lnTo>
                    <a:pt x="58580" y="97660"/>
                  </a:lnTo>
                  <a:lnTo>
                    <a:pt x="53611" y="95032"/>
                  </a:lnTo>
                  <a:lnTo>
                    <a:pt x="123292" y="10450"/>
                  </a:lnTo>
                  <a:lnTo>
                    <a:pt x="121100" y="8696"/>
                  </a:lnTo>
                  <a:lnTo>
                    <a:pt x="51419" y="92403"/>
                  </a:lnTo>
                  <a:lnTo>
                    <a:pt x="46159" y="87436"/>
                  </a:lnTo>
                  <a:lnTo>
                    <a:pt x="41997" y="81956"/>
                  </a:lnTo>
                  <a:lnTo>
                    <a:pt x="38930" y="75969"/>
                  </a:lnTo>
                  <a:lnTo>
                    <a:pt x="35863" y="69979"/>
                  </a:lnTo>
                  <a:lnTo>
                    <a:pt x="33524" y="63697"/>
                  </a:lnTo>
                  <a:lnTo>
                    <a:pt x="31917" y="57124"/>
                  </a:lnTo>
                  <a:lnTo>
                    <a:pt x="35424" y="91086"/>
                  </a:lnTo>
                  <a:lnTo>
                    <a:pt x="41339" y="94740"/>
                  </a:lnTo>
                  <a:lnTo>
                    <a:pt x="47477" y="97660"/>
                  </a:lnTo>
                  <a:lnTo>
                    <a:pt x="18550" y="132285"/>
                  </a:lnTo>
                  <a:lnTo>
                    <a:pt x="9601" y="143651"/>
                  </a:lnTo>
                  <a:lnTo>
                    <a:pt x="3870" y="153099"/>
                  </a:lnTo>
                  <a:lnTo>
                    <a:pt x="1094" y="158799"/>
                  </a:lnTo>
                  <a:lnTo>
                    <a:pt x="0" y="163251"/>
                  </a:lnTo>
                  <a:lnTo>
                    <a:pt x="584" y="166467"/>
                  </a:lnTo>
                  <a:lnTo>
                    <a:pt x="1167" y="169682"/>
                  </a:lnTo>
                  <a:lnTo>
                    <a:pt x="3211" y="172018"/>
                  </a:lnTo>
                  <a:lnTo>
                    <a:pt x="6718" y="173479"/>
                  </a:lnTo>
                  <a:lnTo>
                    <a:pt x="10224" y="174941"/>
                  </a:lnTo>
                  <a:lnTo>
                    <a:pt x="14753" y="175668"/>
                  </a:lnTo>
                  <a:lnTo>
                    <a:pt x="23992" y="175603"/>
                  </a:lnTo>
                  <a:lnTo>
                    <a:pt x="36019" y="174661"/>
                  </a:lnTo>
                  <a:lnTo>
                    <a:pt x="49885" y="172601"/>
                  </a:lnTo>
                  <a:lnTo>
                    <a:pt x="61105" y="170560"/>
                  </a:lnTo>
                  <a:lnTo>
                    <a:pt x="73563" y="168178"/>
                  </a:lnTo>
                  <a:lnTo>
                    <a:pt x="86479" y="165592"/>
                  </a:lnTo>
                  <a:lnTo>
                    <a:pt x="87767" y="165330"/>
                  </a:lnTo>
                  <a:lnTo>
                    <a:pt x="100221" y="162897"/>
                  </a:lnTo>
                  <a:lnTo>
                    <a:pt x="112720" y="160647"/>
                  </a:lnTo>
                  <a:lnTo>
                    <a:pt x="125266" y="158579"/>
                  </a:lnTo>
                  <a:lnTo>
                    <a:pt x="136352" y="157052"/>
                  </a:lnTo>
                  <a:lnTo>
                    <a:pt x="149079" y="155897"/>
                  </a:lnTo>
                  <a:lnTo>
                    <a:pt x="160981" y="155512"/>
                  </a:lnTo>
                  <a:lnTo>
                    <a:pt x="168869" y="155512"/>
                  </a:lnTo>
                  <a:lnTo>
                    <a:pt x="175957" y="156239"/>
                  </a:lnTo>
                  <a:lnTo>
                    <a:pt x="182236" y="157700"/>
                  </a:lnTo>
                  <a:lnTo>
                    <a:pt x="188517" y="159162"/>
                  </a:lnTo>
                  <a:lnTo>
                    <a:pt x="193633" y="161646"/>
                  </a:lnTo>
                  <a:lnTo>
                    <a:pt x="197575" y="165153"/>
                  </a:lnTo>
                  <a:lnTo>
                    <a:pt x="201521" y="168659"/>
                  </a:lnTo>
                  <a:lnTo>
                    <a:pt x="204077" y="173331"/>
                  </a:lnTo>
                  <a:lnTo>
                    <a:pt x="205247" y="179175"/>
                  </a:lnTo>
                  <a:lnTo>
                    <a:pt x="206413" y="185017"/>
                  </a:lnTo>
                  <a:lnTo>
                    <a:pt x="205682" y="192322"/>
                  </a:lnTo>
                  <a:lnTo>
                    <a:pt x="203055" y="201087"/>
                  </a:lnTo>
                  <a:lnTo>
                    <a:pt x="201593" y="206348"/>
                  </a:lnTo>
                  <a:lnTo>
                    <a:pt x="198597" y="211240"/>
                  </a:lnTo>
                  <a:lnTo>
                    <a:pt x="194068" y="215769"/>
                  </a:lnTo>
                  <a:lnTo>
                    <a:pt x="189539" y="220297"/>
                  </a:lnTo>
                  <a:lnTo>
                    <a:pt x="183988" y="224171"/>
                  </a:lnTo>
                  <a:lnTo>
                    <a:pt x="177415" y="227383"/>
                  </a:lnTo>
                  <a:lnTo>
                    <a:pt x="170841" y="230597"/>
                  </a:lnTo>
                  <a:lnTo>
                    <a:pt x="163537" y="233081"/>
                  </a:lnTo>
                  <a:lnTo>
                    <a:pt x="155506" y="234834"/>
                  </a:lnTo>
                  <a:lnTo>
                    <a:pt x="147471" y="236588"/>
                  </a:lnTo>
                  <a:lnTo>
                    <a:pt x="139216" y="237463"/>
                  </a:lnTo>
                  <a:lnTo>
                    <a:pt x="127253" y="237407"/>
                  </a:lnTo>
                  <a:lnTo>
                    <a:pt x="114585" y="236238"/>
                  </a:lnTo>
                  <a:lnTo>
                    <a:pt x="102163" y="233555"/>
                  </a:lnTo>
                  <a:lnTo>
                    <a:pt x="89985" y="229355"/>
                  </a:lnTo>
                  <a:lnTo>
                    <a:pt x="86761" y="227937"/>
                  </a:lnTo>
                  <a:lnTo>
                    <a:pt x="75780" y="221497"/>
                  </a:lnTo>
                  <a:lnTo>
                    <a:pt x="66191" y="213131"/>
                  </a:lnTo>
                  <a:lnTo>
                    <a:pt x="57993" y="202841"/>
                  </a:lnTo>
                  <a:lnTo>
                    <a:pt x="53903" y="197290"/>
                  </a:lnTo>
                  <a:lnTo>
                    <a:pt x="49082" y="194514"/>
                  </a:lnTo>
                  <a:lnTo>
                    <a:pt x="41194" y="194514"/>
                  </a:lnTo>
                  <a:lnTo>
                    <a:pt x="37397" y="195828"/>
                  </a:lnTo>
                  <a:lnTo>
                    <a:pt x="32720" y="198460"/>
                  </a:lnTo>
                  <a:lnTo>
                    <a:pt x="27537" y="201160"/>
                  </a:lnTo>
                  <a:lnTo>
                    <a:pt x="21837" y="203936"/>
                  </a:lnTo>
                  <a:lnTo>
                    <a:pt x="16142" y="206711"/>
                  </a:lnTo>
                  <a:lnTo>
                    <a:pt x="11102" y="209415"/>
                  </a:lnTo>
                  <a:lnTo>
                    <a:pt x="6718" y="212046"/>
                  </a:lnTo>
                  <a:lnTo>
                    <a:pt x="2919" y="214091"/>
                  </a:lnTo>
                  <a:lnTo>
                    <a:pt x="3502" y="222418"/>
                  </a:lnTo>
                  <a:lnTo>
                    <a:pt x="10172" y="224666"/>
                  </a:lnTo>
                  <a:lnTo>
                    <a:pt x="23495" y="228575"/>
                  </a:lnTo>
                  <a:lnTo>
                    <a:pt x="36297" y="232028"/>
                  </a:lnTo>
                  <a:lnTo>
                    <a:pt x="48579" y="235026"/>
                  </a:lnTo>
                  <a:lnTo>
                    <a:pt x="60340" y="237568"/>
                  </a:lnTo>
                  <a:lnTo>
                    <a:pt x="71579" y="239655"/>
                  </a:lnTo>
                  <a:lnTo>
                    <a:pt x="85646" y="241792"/>
                  </a:lnTo>
                  <a:lnTo>
                    <a:pt x="98661" y="243282"/>
                  </a:lnTo>
                  <a:lnTo>
                    <a:pt x="110917" y="244176"/>
                  </a:lnTo>
                  <a:lnTo>
                    <a:pt x="122415" y="244474"/>
                  </a:lnTo>
                  <a:lnTo>
                    <a:pt x="133645" y="244194"/>
                  </a:lnTo>
                  <a:lnTo>
                    <a:pt x="147880" y="242873"/>
                  </a:lnTo>
                  <a:lnTo>
                    <a:pt x="160541" y="240471"/>
                  </a:lnTo>
                  <a:lnTo>
                    <a:pt x="171628" y="236988"/>
                  </a:lnTo>
                  <a:lnTo>
                    <a:pt x="181141" y="232422"/>
                  </a:lnTo>
                  <a:lnTo>
                    <a:pt x="194808" y="222120"/>
                  </a:lnTo>
                  <a:lnTo>
                    <a:pt x="202717" y="212291"/>
                  </a:lnTo>
                  <a:lnTo>
                    <a:pt x="207874" y="201087"/>
                  </a:lnTo>
                  <a:lnTo>
                    <a:pt x="210933" y="190617"/>
                  </a:lnTo>
                  <a:lnTo>
                    <a:pt x="212890" y="177979"/>
                  </a:lnTo>
                  <a:lnTo>
                    <a:pt x="212256" y="167341"/>
                  </a:lnTo>
                  <a:lnTo>
                    <a:pt x="210503" y="158579"/>
                  </a:lnTo>
                  <a:lnTo>
                    <a:pt x="206489" y="151714"/>
                  </a:lnTo>
                  <a:lnTo>
                    <a:pt x="200207" y="146745"/>
                  </a:lnTo>
                  <a:lnTo>
                    <a:pt x="189203" y="140250"/>
                  </a:lnTo>
                  <a:lnTo>
                    <a:pt x="176321" y="136227"/>
                  </a:lnTo>
                  <a:lnTo>
                    <a:pt x="158038" y="133651"/>
                  </a:lnTo>
                  <a:lnTo>
                    <a:pt x="144767" y="133159"/>
                  </a:lnTo>
                  <a:lnTo>
                    <a:pt x="137849" y="133242"/>
                  </a:lnTo>
                  <a:lnTo>
                    <a:pt x="125228" y="133809"/>
                  </a:lnTo>
                  <a:lnTo>
                    <a:pt x="112337" y="134913"/>
                  </a:lnTo>
                  <a:lnTo>
                    <a:pt x="105129" y="135708"/>
                  </a:lnTo>
                  <a:lnTo>
                    <a:pt x="92460" y="137291"/>
                  </a:lnTo>
                  <a:lnTo>
                    <a:pt x="80125" y="139075"/>
                  </a:lnTo>
                  <a:lnTo>
                    <a:pt x="76499" y="139633"/>
                  </a:lnTo>
                  <a:lnTo>
                    <a:pt x="63557" y="141564"/>
                  </a:lnTo>
                  <a:lnTo>
                    <a:pt x="51639" y="143239"/>
                  </a:lnTo>
                  <a:lnTo>
                    <a:pt x="43019" y="144410"/>
                  </a:lnTo>
                  <a:lnTo>
                    <a:pt x="35935" y="144993"/>
                  </a:lnTo>
                  <a:lnTo>
                    <a:pt x="25124" y="144993"/>
                  </a:lnTo>
                  <a:lnTo>
                    <a:pt x="21617" y="144261"/>
                  </a:lnTo>
                  <a:lnTo>
                    <a:pt x="18111" y="141339"/>
                  </a:lnTo>
                  <a:lnTo>
                    <a:pt x="18842" y="138563"/>
                  </a:lnTo>
                  <a:lnTo>
                    <a:pt x="22057" y="134473"/>
                  </a:lnTo>
                  <a:lnTo>
                    <a:pt x="50544" y="98977"/>
                  </a:lnTo>
                  <a:lnTo>
                    <a:pt x="57261" y="101897"/>
                  </a:lnTo>
                  <a:lnTo>
                    <a:pt x="63691" y="104161"/>
                  </a:lnTo>
                  <a:lnTo>
                    <a:pt x="69825" y="105770"/>
                  </a:lnTo>
                  <a:lnTo>
                    <a:pt x="75959" y="107377"/>
                  </a:lnTo>
                  <a:lnTo>
                    <a:pt x="82537" y="108179"/>
                  </a:lnTo>
                  <a:lnTo>
                    <a:pt x="95097" y="108179"/>
                  </a:lnTo>
                  <a:lnTo>
                    <a:pt x="101963" y="107448"/>
                  </a:lnTo>
                  <a:lnTo>
                    <a:pt x="110145" y="105986"/>
                  </a:lnTo>
                  <a:lnTo>
                    <a:pt x="123758" y="101976"/>
                  </a:lnTo>
                  <a:lnTo>
                    <a:pt x="135346" y="96345"/>
                  </a:lnTo>
                  <a:lnTo>
                    <a:pt x="147412" y="87978"/>
                  </a:lnTo>
                  <a:lnTo>
                    <a:pt x="156599" y="79256"/>
                  </a:lnTo>
                  <a:lnTo>
                    <a:pt x="165285" y="67931"/>
                  </a:lnTo>
                  <a:lnTo>
                    <a:pt x="171281" y="56685"/>
                  </a:lnTo>
                  <a:lnTo>
                    <a:pt x="175515" y="43312"/>
                  </a:lnTo>
                  <a:lnTo>
                    <a:pt x="176759" y="30610"/>
                  </a:lnTo>
                  <a:lnTo>
                    <a:pt x="176759" y="23305"/>
                  </a:lnTo>
                  <a:lnTo>
                    <a:pt x="176173" y="17024"/>
                  </a:lnTo>
                  <a:lnTo>
                    <a:pt x="175007" y="11763"/>
                  </a:lnTo>
                  <a:lnTo>
                    <a:pt x="173837" y="6504"/>
                  </a:lnTo>
                  <a:lnTo>
                    <a:pt x="172083" y="1683"/>
                  </a:lnTo>
                  <a:lnTo>
                    <a:pt x="169748" y="-2696"/>
                  </a:lnTo>
                  <a:lnTo>
                    <a:pt x="204368" y="-2696"/>
                  </a:lnTo>
                  <a:lnTo>
                    <a:pt x="208677" y="-3575"/>
                  </a:lnTo>
                  <a:lnTo>
                    <a:pt x="211893" y="-7077"/>
                  </a:lnTo>
                  <a:lnTo>
                    <a:pt x="212695" y="-11463"/>
                  </a:lnTo>
                  <a:lnTo>
                    <a:pt x="211893" y="-1584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68351E7E-2514-03C7-8F32-11056DDE8A8C}"/>
                </a:ext>
              </a:extLst>
            </p:cNvPr>
            <p:cNvSpPr/>
            <p:nvPr/>
          </p:nvSpPr>
          <p:spPr>
            <a:xfrm>
              <a:off x="9045880" y="714585"/>
              <a:ext cx="125654" cy="187982"/>
            </a:xfrm>
            <a:custGeom>
              <a:avLst/>
              <a:gdLst/>
              <a:ahLst/>
              <a:cxnLst/>
              <a:rect l="l" t="t" r="r" b="b"/>
              <a:pathLst>
                <a:path w="142873" h="213743">
                  <a:moveTo>
                    <a:pt x="111974" y="66048"/>
                  </a:moveTo>
                  <a:lnTo>
                    <a:pt x="142873" y="0"/>
                  </a:lnTo>
                  <a:lnTo>
                    <a:pt x="82209" y="0"/>
                  </a:lnTo>
                  <a:lnTo>
                    <a:pt x="89013" y="134085"/>
                  </a:lnTo>
                  <a:lnTo>
                    <a:pt x="111974" y="66048"/>
                  </a:lnTo>
                  <a:close/>
                </a:path>
                <a:path w="142873" h="213743">
                  <a:moveTo>
                    <a:pt x="111974" y="66048"/>
                  </a:moveTo>
                  <a:lnTo>
                    <a:pt x="112539" y="66048"/>
                  </a:lnTo>
                  <a:lnTo>
                    <a:pt x="135219" y="134085"/>
                  </a:lnTo>
                  <a:lnTo>
                    <a:pt x="89013" y="134085"/>
                  </a:lnTo>
                  <a:lnTo>
                    <a:pt x="82209" y="0"/>
                  </a:lnTo>
                  <a:lnTo>
                    <a:pt x="0" y="213743"/>
                  </a:lnTo>
                  <a:lnTo>
                    <a:pt x="58964" y="213743"/>
                  </a:lnTo>
                  <a:lnTo>
                    <a:pt x="73703" y="176608"/>
                  </a:lnTo>
                  <a:lnTo>
                    <a:pt x="150242" y="176608"/>
                  </a:lnTo>
                  <a:lnTo>
                    <a:pt x="164134" y="213743"/>
                  </a:lnTo>
                  <a:lnTo>
                    <a:pt x="223380" y="213743"/>
                  </a:lnTo>
                  <a:lnTo>
                    <a:pt x="142873" y="0"/>
                  </a:lnTo>
                  <a:lnTo>
                    <a:pt x="111974" y="66048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EDAE91DE-02AA-F535-79DD-0CA60BB7BBF1}"/>
                </a:ext>
              </a:extLst>
            </p:cNvPr>
            <p:cNvSpPr/>
            <p:nvPr/>
          </p:nvSpPr>
          <p:spPr>
            <a:xfrm>
              <a:off x="9245092" y="693133"/>
              <a:ext cx="93001" cy="399774"/>
            </a:xfrm>
            <a:custGeom>
              <a:avLst/>
              <a:gdLst/>
              <a:ahLst/>
              <a:cxnLst/>
              <a:rect l="l" t="t" r="r" b="b"/>
              <a:pathLst>
                <a:path w="105746" h="454558">
                  <a:moveTo>
                    <a:pt x="18147" y="71672"/>
                  </a:moveTo>
                  <a:lnTo>
                    <a:pt x="18143" y="92701"/>
                  </a:lnTo>
                  <a:lnTo>
                    <a:pt x="0" y="92701"/>
                  </a:lnTo>
                  <a:lnTo>
                    <a:pt x="0" y="135227"/>
                  </a:lnTo>
                  <a:lnTo>
                    <a:pt x="18143" y="135227"/>
                  </a:lnTo>
                  <a:lnTo>
                    <a:pt x="18143" y="454558"/>
                  </a:lnTo>
                  <a:lnTo>
                    <a:pt x="69739" y="454558"/>
                  </a:lnTo>
                  <a:lnTo>
                    <a:pt x="69739" y="135227"/>
                  </a:lnTo>
                  <a:lnTo>
                    <a:pt x="105746" y="135227"/>
                  </a:lnTo>
                  <a:lnTo>
                    <a:pt x="105746" y="92701"/>
                  </a:lnTo>
                  <a:lnTo>
                    <a:pt x="69739" y="92701"/>
                  </a:lnTo>
                  <a:lnTo>
                    <a:pt x="69739" y="69170"/>
                  </a:lnTo>
                  <a:lnTo>
                    <a:pt x="72458" y="52905"/>
                  </a:lnTo>
                  <a:lnTo>
                    <a:pt x="81876" y="45399"/>
                  </a:lnTo>
                  <a:lnTo>
                    <a:pt x="87598" y="44791"/>
                  </a:lnTo>
                  <a:lnTo>
                    <a:pt x="94406" y="44791"/>
                  </a:lnTo>
                  <a:lnTo>
                    <a:pt x="99791" y="47059"/>
                  </a:lnTo>
                  <a:lnTo>
                    <a:pt x="105746" y="49612"/>
                  </a:lnTo>
                  <a:lnTo>
                    <a:pt x="105746" y="5101"/>
                  </a:lnTo>
                  <a:lnTo>
                    <a:pt x="98657" y="1414"/>
                  </a:lnTo>
                  <a:lnTo>
                    <a:pt x="91569" y="0"/>
                  </a:lnTo>
                  <a:lnTo>
                    <a:pt x="83632" y="0"/>
                  </a:lnTo>
                  <a:lnTo>
                    <a:pt x="70508" y="1259"/>
                  </a:lnTo>
                  <a:lnTo>
                    <a:pt x="58058" y="4973"/>
                  </a:lnTo>
                  <a:lnTo>
                    <a:pt x="46602" y="11039"/>
                  </a:lnTo>
                  <a:lnTo>
                    <a:pt x="36460" y="19359"/>
                  </a:lnTo>
                  <a:lnTo>
                    <a:pt x="32885" y="23246"/>
                  </a:lnTo>
                  <a:lnTo>
                    <a:pt x="24874" y="34686"/>
                  </a:lnTo>
                  <a:lnTo>
                    <a:pt x="20460" y="46198"/>
                  </a:lnTo>
                  <a:lnTo>
                    <a:pt x="18574" y="58340"/>
                  </a:lnTo>
                  <a:lnTo>
                    <a:pt x="18147" y="7167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C7175283-CED2-E0AE-16EB-954039EF2EC8}"/>
                </a:ext>
              </a:extLst>
            </p:cNvPr>
            <p:cNvSpPr/>
            <p:nvPr/>
          </p:nvSpPr>
          <p:spPr>
            <a:xfrm>
              <a:off x="9341829" y="693144"/>
              <a:ext cx="92994" cy="209423"/>
            </a:xfrm>
            <a:custGeom>
              <a:avLst/>
              <a:gdLst/>
              <a:ahLst/>
              <a:cxnLst/>
              <a:rect l="l" t="t" r="r" b="b"/>
              <a:pathLst>
                <a:path w="105738" h="238122">
                  <a:moveTo>
                    <a:pt x="18147" y="71671"/>
                  </a:moveTo>
                  <a:lnTo>
                    <a:pt x="18143" y="92696"/>
                  </a:lnTo>
                  <a:lnTo>
                    <a:pt x="0" y="92696"/>
                  </a:lnTo>
                  <a:lnTo>
                    <a:pt x="0" y="135219"/>
                  </a:lnTo>
                  <a:lnTo>
                    <a:pt x="18143" y="135219"/>
                  </a:lnTo>
                  <a:lnTo>
                    <a:pt x="18143" y="238122"/>
                  </a:lnTo>
                  <a:lnTo>
                    <a:pt x="69735" y="238122"/>
                  </a:lnTo>
                  <a:lnTo>
                    <a:pt x="69735" y="135219"/>
                  </a:lnTo>
                  <a:lnTo>
                    <a:pt x="105738" y="135219"/>
                  </a:lnTo>
                  <a:lnTo>
                    <a:pt x="105738" y="92696"/>
                  </a:lnTo>
                  <a:lnTo>
                    <a:pt x="69735" y="92696"/>
                  </a:lnTo>
                  <a:lnTo>
                    <a:pt x="69735" y="69170"/>
                  </a:lnTo>
                  <a:lnTo>
                    <a:pt x="72454" y="52904"/>
                  </a:lnTo>
                  <a:lnTo>
                    <a:pt x="81872" y="45399"/>
                  </a:lnTo>
                  <a:lnTo>
                    <a:pt x="87594" y="44791"/>
                  </a:lnTo>
                  <a:lnTo>
                    <a:pt x="94399" y="44791"/>
                  </a:lnTo>
                  <a:lnTo>
                    <a:pt x="99783" y="47058"/>
                  </a:lnTo>
                  <a:lnTo>
                    <a:pt x="105738" y="49607"/>
                  </a:lnTo>
                  <a:lnTo>
                    <a:pt x="105738" y="5101"/>
                  </a:lnTo>
                  <a:lnTo>
                    <a:pt x="98649" y="1418"/>
                  </a:lnTo>
                  <a:lnTo>
                    <a:pt x="91565" y="0"/>
                  </a:lnTo>
                  <a:lnTo>
                    <a:pt x="83626" y="0"/>
                  </a:lnTo>
                  <a:lnTo>
                    <a:pt x="70504" y="1260"/>
                  </a:lnTo>
                  <a:lnTo>
                    <a:pt x="58054" y="4974"/>
                  </a:lnTo>
                  <a:lnTo>
                    <a:pt x="46597" y="11042"/>
                  </a:lnTo>
                  <a:lnTo>
                    <a:pt x="36455" y="19362"/>
                  </a:lnTo>
                  <a:lnTo>
                    <a:pt x="32885" y="23244"/>
                  </a:lnTo>
                  <a:lnTo>
                    <a:pt x="24873" y="34685"/>
                  </a:lnTo>
                  <a:lnTo>
                    <a:pt x="20459" y="46197"/>
                  </a:lnTo>
                  <a:lnTo>
                    <a:pt x="18573" y="58340"/>
                  </a:lnTo>
                  <a:lnTo>
                    <a:pt x="18147" y="7167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bject 16">
              <a:extLst>
                <a:ext uri="{FF2B5EF4-FFF2-40B4-BE49-F238E27FC236}">
                  <a16:creationId xmlns:a16="http://schemas.microsoft.com/office/drawing/2014/main" id="{DA06E850-4648-AFEB-AD6F-F8E716114DED}"/>
                </a:ext>
              </a:extLst>
            </p:cNvPr>
            <p:cNvSpPr/>
            <p:nvPr/>
          </p:nvSpPr>
          <p:spPr>
            <a:xfrm>
              <a:off x="9462004" y="695635"/>
              <a:ext cx="0" cy="206932"/>
            </a:xfrm>
            <a:custGeom>
              <a:avLst/>
              <a:gdLst/>
              <a:ahLst/>
              <a:cxnLst/>
              <a:rect l="l" t="t" r="r" b="b"/>
              <a:pathLst>
                <a:path h="235289">
                  <a:moveTo>
                    <a:pt x="0" y="0"/>
                  </a:moveTo>
                  <a:lnTo>
                    <a:pt x="0" y="235289"/>
                  </a:lnTo>
                </a:path>
              </a:pathLst>
            </a:custGeom>
            <a:ln w="52861">
              <a:solidFill>
                <a:srgbClr val="0A7E36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7">
              <a:extLst>
                <a:ext uri="{FF2B5EF4-FFF2-40B4-BE49-F238E27FC236}">
                  <a16:creationId xmlns:a16="http://schemas.microsoft.com/office/drawing/2014/main" id="{F7AE40CC-AB21-DC1E-D708-EF1E548201EA}"/>
                </a:ext>
              </a:extLst>
            </p:cNvPr>
            <p:cNvSpPr/>
            <p:nvPr/>
          </p:nvSpPr>
          <p:spPr>
            <a:xfrm>
              <a:off x="9517096" y="774668"/>
              <a:ext cx="136127" cy="132138"/>
            </a:xfrm>
            <a:custGeom>
              <a:avLst/>
              <a:gdLst/>
              <a:ahLst/>
              <a:cxnLst/>
              <a:rect l="l" t="t" r="r" b="b"/>
              <a:pathLst>
                <a:path w="154782" h="150246">
                  <a:moveTo>
                    <a:pt x="63726" y="149715"/>
                  </a:moveTo>
                  <a:lnTo>
                    <a:pt x="77392" y="150246"/>
                  </a:lnTo>
                  <a:lnTo>
                    <a:pt x="93562" y="149488"/>
                  </a:lnTo>
                  <a:lnTo>
                    <a:pt x="108468" y="147062"/>
                  </a:lnTo>
                  <a:lnTo>
                    <a:pt x="121813" y="142738"/>
                  </a:lnTo>
                  <a:lnTo>
                    <a:pt x="133300" y="136287"/>
                  </a:lnTo>
                  <a:lnTo>
                    <a:pt x="142632" y="127479"/>
                  </a:lnTo>
                  <a:lnTo>
                    <a:pt x="149514" y="116086"/>
                  </a:lnTo>
                  <a:lnTo>
                    <a:pt x="153649" y="101877"/>
                  </a:lnTo>
                  <a:lnTo>
                    <a:pt x="154782" y="87595"/>
                  </a:lnTo>
                  <a:lnTo>
                    <a:pt x="154782" y="0"/>
                  </a:lnTo>
                  <a:lnTo>
                    <a:pt x="103187" y="0"/>
                  </a:lnTo>
                  <a:lnTo>
                    <a:pt x="103187" y="77674"/>
                  </a:lnTo>
                  <a:lnTo>
                    <a:pt x="101491" y="93122"/>
                  </a:lnTo>
                  <a:lnTo>
                    <a:pt x="94919" y="104024"/>
                  </a:lnTo>
                  <a:lnTo>
                    <a:pt x="81249" y="108984"/>
                  </a:lnTo>
                  <a:lnTo>
                    <a:pt x="77392" y="109141"/>
                  </a:lnTo>
                  <a:lnTo>
                    <a:pt x="62001" y="105563"/>
                  </a:lnTo>
                  <a:lnTo>
                    <a:pt x="54163" y="95759"/>
                  </a:lnTo>
                  <a:lnTo>
                    <a:pt x="51653" y="81125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87595"/>
                  </a:lnTo>
                  <a:lnTo>
                    <a:pt x="1597" y="104346"/>
                  </a:lnTo>
                  <a:lnTo>
                    <a:pt x="6190" y="118089"/>
                  </a:lnTo>
                  <a:lnTo>
                    <a:pt x="13483" y="129054"/>
                  </a:lnTo>
                  <a:lnTo>
                    <a:pt x="23180" y="137470"/>
                  </a:lnTo>
                  <a:lnTo>
                    <a:pt x="34984" y="143565"/>
                  </a:lnTo>
                  <a:lnTo>
                    <a:pt x="48598" y="147571"/>
                  </a:lnTo>
                  <a:lnTo>
                    <a:pt x="63726" y="14971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8">
              <a:extLst>
                <a:ext uri="{FF2B5EF4-FFF2-40B4-BE49-F238E27FC236}">
                  <a16:creationId xmlns:a16="http://schemas.microsoft.com/office/drawing/2014/main" id="{2746BFC2-0E84-FB7C-739F-290C0BED9914}"/>
                </a:ext>
              </a:extLst>
            </p:cNvPr>
            <p:cNvSpPr/>
            <p:nvPr/>
          </p:nvSpPr>
          <p:spPr>
            <a:xfrm>
              <a:off x="9664530" y="770432"/>
              <a:ext cx="84100" cy="136375"/>
            </a:xfrm>
            <a:custGeom>
              <a:avLst/>
              <a:gdLst/>
              <a:ahLst/>
              <a:cxnLst/>
              <a:rect l="l" t="t" r="r" b="b"/>
              <a:pathLst>
                <a:path w="95625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5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5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7" y="86177"/>
                  </a:lnTo>
                  <a:lnTo>
                    <a:pt x="160167" y="80792"/>
                  </a:lnTo>
                  <a:lnTo>
                    <a:pt x="159080" y="64843"/>
                  </a:lnTo>
                  <a:lnTo>
                    <a:pt x="155866" y="50387"/>
                  </a:lnTo>
                  <a:lnTo>
                    <a:pt x="150590" y="37531"/>
                  </a:lnTo>
                  <a:lnTo>
                    <a:pt x="143319" y="26382"/>
                  </a:lnTo>
                  <a:lnTo>
                    <a:pt x="134120" y="17048"/>
                  </a:lnTo>
                  <a:lnTo>
                    <a:pt x="123060" y="9636"/>
                  </a:lnTo>
                  <a:lnTo>
                    <a:pt x="110206" y="4253"/>
                  </a:lnTo>
                  <a:lnTo>
                    <a:pt x="95625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3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D2BB5134-BE92-C9B0-6188-CBAFE2E0CB00}"/>
                </a:ext>
              </a:extLst>
            </p:cNvPr>
            <p:cNvSpPr/>
            <p:nvPr/>
          </p:nvSpPr>
          <p:spPr>
            <a:xfrm>
              <a:off x="9826097" y="770426"/>
              <a:ext cx="134887" cy="322105"/>
            </a:xfrm>
            <a:custGeom>
              <a:avLst/>
              <a:gdLst/>
              <a:ahLst/>
              <a:cxnLst/>
              <a:rect l="l" t="t" r="r" b="b"/>
              <a:pathLst>
                <a:path w="153371" h="366245">
                  <a:moveTo>
                    <a:pt x="153371" y="150249"/>
                  </a:moveTo>
                  <a:lnTo>
                    <a:pt x="153371" y="60382"/>
                  </a:lnTo>
                  <a:lnTo>
                    <a:pt x="152205" y="44537"/>
                  </a:lnTo>
                  <a:lnTo>
                    <a:pt x="148585" y="30614"/>
                  </a:lnTo>
                  <a:lnTo>
                    <a:pt x="142333" y="18920"/>
                  </a:lnTo>
                  <a:lnTo>
                    <a:pt x="133267" y="9764"/>
                  </a:lnTo>
                  <a:lnTo>
                    <a:pt x="121207" y="3457"/>
                  </a:lnTo>
                  <a:lnTo>
                    <a:pt x="105973" y="307"/>
                  </a:lnTo>
                  <a:lnTo>
                    <a:pt x="98658" y="0"/>
                  </a:lnTo>
                  <a:lnTo>
                    <a:pt x="84906" y="1142"/>
                  </a:lnTo>
                  <a:lnTo>
                    <a:pt x="72903" y="4898"/>
                  </a:lnTo>
                  <a:lnTo>
                    <a:pt x="62380" y="11762"/>
                  </a:lnTo>
                  <a:lnTo>
                    <a:pt x="53066" y="22226"/>
                  </a:lnTo>
                  <a:lnTo>
                    <a:pt x="51595" y="23529"/>
                  </a:lnTo>
                  <a:lnTo>
                    <a:pt x="51595" y="4817"/>
                  </a:lnTo>
                  <a:lnTo>
                    <a:pt x="0" y="4817"/>
                  </a:lnTo>
                  <a:lnTo>
                    <a:pt x="0" y="366245"/>
                  </a:lnTo>
                  <a:lnTo>
                    <a:pt x="51595" y="366245"/>
                  </a:lnTo>
                  <a:lnTo>
                    <a:pt x="51595" y="74839"/>
                  </a:lnTo>
                  <a:lnTo>
                    <a:pt x="53372" y="59821"/>
                  </a:lnTo>
                  <a:lnTo>
                    <a:pt x="59627" y="48120"/>
                  </a:lnTo>
                  <a:lnTo>
                    <a:pt x="71746" y="41728"/>
                  </a:lnTo>
                  <a:lnTo>
                    <a:pt x="78530" y="41104"/>
                  </a:lnTo>
                  <a:lnTo>
                    <a:pt x="93656" y="45704"/>
                  </a:lnTo>
                  <a:lnTo>
                    <a:pt x="100252" y="56802"/>
                  </a:lnTo>
                  <a:lnTo>
                    <a:pt x="101811" y="70344"/>
                  </a:lnTo>
                  <a:lnTo>
                    <a:pt x="101775" y="150249"/>
                  </a:lnTo>
                  <a:lnTo>
                    <a:pt x="153371" y="15024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20">
              <a:extLst>
                <a:ext uri="{FF2B5EF4-FFF2-40B4-BE49-F238E27FC236}">
                  <a16:creationId xmlns:a16="http://schemas.microsoft.com/office/drawing/2014/main" id="{A39727D4-A16D-7678-FA03-5957294CAFC6}"/>
                </a:ext>
              </a:extLst>
            </p:cNvPr>
            <p:cNvSpPr/>
            <p:nvPr/>
          </p:nvSpPr>
          <p:spPr>
            <a:xfrm>
              <a:off x="9970040" y="770432"/>
              <a:ext cx="101470" cy="136375"/>
            </a:xfrm>
            <a:custGeom>
              <a:avLst/>
              <a:gdLst/>
              <a:ahLst/>
              <a:cxnLst/>
              <a:rect l="l" t="t" r="r" b="b"/>
              <a:pathLst>
                <a:path w="115375" h="155063">
                  <a:moveTo>
                    <a:pt x="1142" y="64909"/>
                  </a:moveTo>
                  <a:lnTo>
                    <a:pt x="0" y="79089"/>
                  </a:lnTo>
                  <a:lnTo>
                    <a:pt x="1403" y="93844"/>
                  </a:lnTo>
                  <a:lnTo>
                    <a:pt x="5434" y="107453"/>
                  </a:lnTo>
                  <a:lnTo>
                    <a:pt x="11823" y="119729"/>
                  </a:lnTo>
                  <a:lnTo>
                    <a:pt x="20300" y="130485"/>
                  </a:lnTo>
                  <a:lnTo>
                    <a:pt x="30597" y="139532"/>
                  </a:lnTo>
                  <a:lnTo>
                    <a:pt x="42443" y="146684"/>
                  </a:lnTo>
                  <a:lnTo>
                    <a:pt x="55569" y="151753"/>
                  </a:lnTo>
                  <a:lnTo>
                    <a:pt x="69706" y="154550"/>
                  </a:lnTo>
                  <a:lnTo>
                    <a:pt x="79091" y="155063"/>
                  </a:lnTo>
                  <a:lnTo>
                    <a:pt x="91818" y="154148"/>
                  </a:lnTo>
                  <a:lnTo>
                    <a:pt x="104276" y="151314"/>
                  </a:lnTo>
                  <a:lnTo>
                    <a:pt x="115375" y="146841"/>
                  </a:lnTo>
                  <a:lnTo>
                    <a:pt x="115375" y="103183"/>
                  </a:lnTo>
                  <a:lnTo>
                    <a:pt x="104407" y="110056"/>
                  </a:lnTo>
                  <a:lnTo>
                    <a:pt x="91799" y="113036"/>
                  </a:lnTo>
                  <a:lnTo>
                    <a:pt x="74969" y="110489"/>
                  </a:lnTo>
                  <a:lnTo>
                    <a:pt x="63506" y="103158"/>
                  </a:lnTo>
                  <a:lnTo>
                    <a:pt x="56009" y="91908"/>
                  </a:lnTo>
                  <a:lnTo>
                    <a:pt x="53294" y="77532"/>
                  </a:lnTo>
                  <a:lnTo>
                    <a:pt x="53294" y="77389"/>
                  </a:lnTo>
                  <a:lnTo>
                    <a:pt x="56113" y="63186"/>
                  </a:lnTo>
                  <a:lnTo>
                    <a:pt x="63834" y="51864"/>
                  </a:lnTo>
                  <a:lnTo>
                    <a:pt x="75348" y="44448"/>
                  </a:lnTo>
                  <a:lnTo>
                    <a:pt x="88728" y="41954"/>
                  </a:lnTo>
                  <a:lnTo>
                    <a:pt x="101420" y="44350"/>
                  </a:lnTo>
                  <a:lnTo>
                    <a:pt x="112802" y="50337"/>
                  </a:lnTo>
                  <a:lnTo>
                    <a:pt x="115375" y="52161"/>
                  </a:lnTo>
                  <a:lnTo>
                    <a:pt x="115375" y="8503"/>
                  </a:lnTo>
                  <a:lnTo>
                    <a:pt x="103697" y="3458"/>
                  </a:lnTo>
                  <a:lnTo>
                    <a:pt x="91166" y="645"/>
                  </a:lnTo>
                  <a:lnTo>
                    <a:pt x="81360" y="0"/>
                  </a:lnTo>
                  <a:lnTo>
                    <a:pt x="66443" y="1189"/>
                  </a:lnTo>
                  <a:lnTo>
                    <a:pt x="52489" y="4657"/>
                  </a:lnTo>
                  <a:lnTo>
                    <a:pt x="39716" y="10254"/>
                  </a:lnTo>
                  <a:lnTo>
                    <a:pt x="28339" y="17829"/>
                  </a:lnTo>
                  <a:lnTo>
                    <a:pt x="18576" y="27232"/>
                  </a:lnTo>
                  <a:lnTo>
                    <a:pt x="10644" y="38313"/>
                  </a:lnTo>
                  <a:lnTo>
                    <a:pt x="4761" y="50922"/>
                  </a:lnTo>
                  <a:lnTo>
                    <a:pt x="1142" y="6490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21">
              <a:extLst>
                <a:ext uri="{FF2B5EF4-FFF2-40B4-BE49-F238E27FC236}">
                  <a16:creationId xmlns:a16="http://schemas.microsoft.com/office/drawing/2014/main" id="{7745410C-CA33-BBCC-F934-316580F4CF84}"/>
                </a:ext>
              </a:extLst>
            </p:cNvPr>
            <p:cNvSpPr/>
            <p:nvPr/>
          </p:nvSpPr>
          <p:spPr>
            <a:xfrm>
              <a:off x="10090215" y="770432"/>
              <a:ext cx="84101" cy="136375"/>
            </a:xfrm>
            <a:custGeom>
              <a:avLst/>
              <a:gdLst/>
              <a:ahLst/>
              <a:cxnLst/>
              <a:rect l="l" t="t" r="r" b="b"/>
              <a:pathLst>
                <a:path w="95626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6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6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8" y="86177"/>
                  </a:lnTo>
                  <a:lnTo>
                    <a:pt x="160168" y="80792"/>
                  </a:lnTo>
                  <a:lnTo>
                    <a:pt x="159082" y="64843"/>
                  </a:lnTo>
                  <a:lnTo>
                    <a:pt x="155867" y="50387"/>
                  </a:lnTo>
                  <a:lnTo>
                    <a:pt x="150591" y="37531"/>
                  </a:lnTo>
                  <a:lnTo>
                    <a:pt x="143320" y="26383"/>
                  </a:lnTo>
                  <a:lnTo>
                    <a:pt x="134121" y="17048"/>
                  </a:lnTo>
                  <a:lnTo>
                    <a:pt x="123061" y="9636"/>
                  </a:lnTo>
                  <a:lnTo>
                    <a:pt x="110207" y="4253"/>
                  </a:lnTo>
                  <a:lnTo>
                    <a:pt x="95626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4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22">
              <a:extLst>
                <a:ext uri="{FF2B5EF4-FFF2-40B4-BE49-F238E27FC236}">
                  <a16:creationId xmlns:a16="http://schemas.microsoft.com/office/drawing/2014/main" id="{D8EAFB75-DF9E-0067-54EA-43A25CF41BC3}"/>
                </a:ext>
              </a:extLst>
            </p:cNvPr>
            <p:cNvSpPr/>
            <p:nvPr/>
          </p:nvSpPr>
          <p:spPr>
            <a:xfrm>
              <a:off x="9046867" y="894437"/>
              <a:ext cx="196958" cy="200450"/>
            </a:xfrm>
            <a:custGeom>
              <a:avLst/>
              <a:gdLst/>
              <a:ahLst/>
              <a:cxnLst/>
              <a:rect l="l" t="t" r="r" b="b"/>
              <a:pathLst>
                <a:path w="223949" h="227919">
                  <a:moveTo>
                    <a:pt x="76248" y="165926"/>
                  </a:moveTo>
                  <a:lnTo>
                    <a:pt x="68076" y="154885"/>
                  </a:lnTo>
                  <a:lnTo>
                    <a:pt x="62248" y="142097"/>
                  </a:lnTo>
                  <a:lnTo>
                    <a:pt x="58818" y="128192"/>
                  </a:lnTo>
                  <a:lnTo>
                    <a:pt x="57830" y="115376"/>
                  </a:lnTo>
                  <a:lnTo>
                    <a:pt x="59029" y="101136"/>
                  </a:lnTo>
                  <a:lnTo>
                    <a:pt x="62608" y="87292"/>
                  </a:lnTo>
                  <a:lnTo>
                    <a:pt x="68541" y="74528"/>
                  </a:lnTo>
                  <a:lnTo>
                    <a:pt x="76801" y="63527"/>
                  </a:lnTo>
                  <a:lnTo>
                    <a:pt x="87364" y="54973"/>
                  </a:lnTo>
                  <a:lnTo>
                    <a:pt x="100202" y="49549"/>
                  </a:lnTo>
                  <a:lnTo>
                    <a:pt x="113393" y="47909"/>
                  </a:lnTo>
                  <a:lnTo>
                    <a:pt x="127322" y="49835"/>
                  </a:lnTo>
                  <a:lnTo>
                    <a:pt x="139271" y="55319"/>
                  </a:lnTo>
                  <a:lnTo>
                    <a:pt x="149091" y="63916"/>
                  </a:lnTo>
                  <a:lnTo>
                    <a:pt x="156635" y="75185"/>
                  </a:lnTo>
                  <a:lnTo>
                    <a:pt x="159599" y="81925"/>
                  </a:lnTo>
                  <a:lnTo>
                    <a:pt x="212328" y="59814"/>
                  </a:lnTo>
                  <a:lnTo>
                    <a:pt x="205560" y="47146"/>
                  </a:lnTo>
                  <a:lnTo>
                    <a:pt x="197668" y="35989"/>
                  </a:lnTo>
                  <a:lnTo>
                    <a:pt x="188698" y="26341"/>
                  </a:lnTo>
                  <a:lnTo>
                    <a:pt x="178700" y="18199"/>
                  </a:lnTo>
                  <a:lnTo>
                    <a:pt x="167719" y="11561"/>
                  </a:lnTo>
                  <a:lnTo>
                    <a:pt x="155806" y="6425"/>
                  </a:lnTo>
                  <a:lnTo>
                    <a:pt x="143006" y="2788"/>
                  </a:lnTo>
                  <a:lnTo>
                    <a:pt x="129367" y="648"/>
                  </a:lnTo>
                  <a:lnTo>
                    <a:pt x="115945" y="0"/>
                  </a:lnTo>
                  <a:lnTo>
                    <a:pt x="100288" y="817"/>
                  </a:lnTo>
                  <a:lnTo>
                    <a:pt x="85493" y="3227"/>
                  </a:lnTo>
                  <a:lnTo>
                    <a:pt x="71631" y="7170"/>
                  </a:lnTo>
                  <a:lnTo>
                    <a:pt x="58775" y="12582"/>
                  </a:lnTo>
                  <a:lnTo>
                    <a:pt x="46994" y="19404"/>
                  </a:lnTo>
                  <a:lnTo>
                    <a:pt x="36360" y="27572"/>
                  </a:lnTo>
                  <a:lnTo>
                    <a:pt x="26945" y="37027"/>
                  </a:lnTo>
                  <a:lnTo>
                    <a:pt x="18818" y="47705"/>
                  </a:lnTo>
                  <a:lnTo>
                    <a:pt x="12052" y="59546"/>
                  </a:lnTo>
                  <a:lnTo>
                    <a:pt x="6718" y="72489"/>
                  </a:lnTo>
                  <a:lnTo>
                    <a:pt x="2886" y="86470"/>
                  </a:lnTo>
                  <a:lnTo>
                    <a:pt x="628" y="101430"/>
                  </a:lnTo>
                  <a:lnTo>
                    <a:pt x="0" y="115092"/>
                  </a:lnTo>
                  <a:lnTo>
                    <a:pt x="867" y="130637"/>
                  </a:lnTo>
                  <a:lnTo>
                    <a:pt x="3415" y="145300"/>
                  </a:lnTo>
                  <a:lnTo>
                    <a:pt x="7567" y="159008"/>
                  </a:lnTo>
                  <a:lnTo>
                    <a:pt x="13243" y="171690"/>
                  </a:lnTo>
                  <a:lnTo>
                    <a:pt x="20365" y="183274"/>
                  </a:lnTo>
                  <a:lnTo>
                    <a:pt x="28854" y="193688"/>
                  </a:lnTo>
                  <a:lnTo>
                    <a:pt x="38633" y="202860"/>
                  </a:lnTo>
                  <a:lnTo>
                    <a:pt x="49621" y="210719"/>
                  </a:lnTo>
                  <a:lnTo>
                    <a:pt x="61741" y="217193"/>
                  </a:lnTo>
                  <a:lnTo>
                    <a:pt x="74913" y="222209"/>
                  </a:lnTo>
                  <a:lnTo>
                    <a:pt x="89061" y="225697"/>
                  </a:lnTo>
                  <a:lnTo>
                    <a:pt x="104104" y="227584"/>
                  </a:lnTo>
                  <a:lnTo>
                    <a:pt x="113958" y="227919"/>
                  </a:lnTo>
                  <a:lnTo>
                    <a:pt x="127666" y="227263"/>
                  </a:lnTo>
                  <a:lnTo>
                    <a:pt x="140861" y="225264"/>
                  </a:lnTo>
                  <a:lnTo>
                    <a:pt x="153459" y="221872"/>
                  </a:lnTo>
                  <a:lnTo>
                    <a:pt x="165379" y="217039"/>
                  </a:lnTo>
                  <a:lnTo>
                    <a:pt x="176537" y="210717"/>
                  </a:lnTo>
                  <a:lnTo>
                    <a:pt x="186853" y="202857"/>
                  </a:lnTo>
                  <a:lnTo>
                    <a:pt x="196242" y="193410"/>
                  </a:lnTo>
                  <a:lnTo>
                    <a:pt x="202123" y="185962"/>
                  </a:lnTo>
                  <a:lnTo>
                    <a:pt x="209400" y="174312"/>
                  </a:lnTo>
                  <a:lnTo>
                    <a:pt x="214829" y="162579"/>
                  </a:lnTo>
                  <a:lnTo>
                    <a:pt x="218687" y="150677"/>
                  </a:lnTo>
                  <a:lnTo>
                    <a:pt x="221254" y="138523"/>
                  </a:lnTo>
                  <a:lnTo>
                    <a:pt x="222806" y="126034"/>
                  </a:lnTo>
                  <a:lnTo>
                    <a:pt x="223622" y="113125"/>
                  </a:lnTo>
                  <a:lnTo>
                    <a:pt x="223949" y="101488"/>
                  </a:lnTo>
                  <a:lnTo>
                    <a:pt x="113677" y="101488"/>
                  </a:lnTo>
                  <a:lnTo>
                    <a:pt x="113677" y="145141"/>
                  </a:lnTo>
                  <a:lnTo>
                    <a:pt x="159034" y="145141"/>
                  </a:lnTo>
                  <a:lnTo>
                    <a:pt x="155348" y="159546"/>
                  </a:lnTo>
                  <a:lnTo>
                    <a:pt x="147697" y="170449"/>
                  </a:lnTo>
                  <a:lnTo>
                    <a:pt x="136737" y="177831"/>
                  </a:lnTo>
                  <a:lnTo>
                    <a:pt x="123121" y="181677"/>
                  </a:lnTo>
                  <a:lnTo>
                    <a:pt x="114242" y="182279"/>
                  </a:lnTo>
                  <a:lnTo>
                    <a:pt x="99388" y="180252"/>
                  </a:lnTo>
                  <a:lnTo>
                    <a:pt x="86704" y="174591"/>
                  </a:lnTo>
                  <a:lnTo>
                    <a:pt x="76248" y="165926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23">
              <a:extLst>
                <a:ext uri="{FF2B5EF4-FFF2-40B4-BE49-F238E27FC236}">
                  <a16:creationId xmlns:a16="http://schemas.microsoft.com/office/drawing/2014/main" id="{07FF8375-C1B2-36E3-689F-9ACEE25143AE}"/>
                </a:ext>
              </a:extLst>
            </p:cNvPr>
            <p:cNvSpPr/>
            <p:nvPr/>
          </p:nvSpPr>
          <p:spPr>
            <a:xfrm>
              <a:off x="9331100" y="956518"/>
              <a:ext cx="90222" cy="136375"/>
            </a:xfrm>
            <a:custGeom>
              <a:avLst/>
              <a:gdLst/>
              <a:ahLst/>
              <a:cxnLst/>
              <a:rect l="l" t="t" r="r" b="b"/>
              <a:pathLst>
                <a:path w="102586" h="155063">
                  <a:moveTo>
                    <a:pt x="87595" y="110271"/>
                  </a:moveTo>
                  <a:lnTo>
                    <a:pt x="72444" y="107302"/>
                  </a:lnTo>
                  <a:lnTo>
                    <a:pt x="84518" y="155022"/>
                  </a:lnTo>
                  <a:lnTo>
                    <a:pt x="87595" y="155063"/>
                  </a:lnTo>
                  <a:lnTo>
                    <a:pt x="102586" y="154077"/>
                  </a:lnTo>
                  <a:lnTo>
                    <a:pt x="98087" y="108941"/>
                  </a:lnTo>
                  <a:lnTo>
                    <a:pt x="87595" y="110271"/>
                  </a:lnTo>
                  <a:close/>
                </a:path>
                <a:path w="102586" h="155063">
                  <a:moveTo>
                    <a:pt x="45023" y="8691"/>
                  </a:moveTo>
                  <a:lnTo>
                    <a:pt x="32919" y="15318"/>
                  </a:lnTo>
                  <a:lnTo>
                    <a:pt x="22303" y="23727"/>
                  </a:lnTo>
                  <a:lnTo>
                    <a:pt x="13443" y="33868"/>
                  </a:lnTo>
                  <a:lnTo>
                    <a:pt x="6606" y="45691"/>
                  </a:lnTo>
                  <a:lnTo>
                    <a:pt x="2058" y="59146"/>
                  </a:lnTo>
                  <a:lnTo>
                    <a:pt x="68" y="74184"/>
                  </a:lnTo>
                  <a:lnTo>
                    <a:pt x="0" y="77673"/>
                  </a:lnTo>
                  <a:lnTo>
                    <a:pt x="1409" y="93062"/>
                  </a:lnTo>
                  <a:lnTo>
                    <a:pt x="5456" y="106860"/>
                  </a:lnTo>
                  <a:lnTo>
                    <a:pt x="11865" y="119020"/>
                  </a:lnTo>
                  <a:lnTo>
                    <a:pt x="20360" y="129497"/>
                  </a:lnTo>
                  <a:lnTo>
                    <a:pt x="30667" y="138244"/>
                  </a:lnTo>
                  <a:lnTo>
                    <a:pt x="42512" y="145216"/>
                  </a:lnTo>
                  <a:lnTo>
                    <a:pt x="55618" y="150367"/>
                  </a:lnTo>
                  <a:lnTo>
                    <a:pt x="69712" y="153651"/>
                  </a:lnTo>
                  <a:lnTo>
                    <a:pt x="84518" y="155022"/>
                  </a:lnTo>
                  <a:lnTo>
                    <a:pt x="72444" y="107302"/>
                  </a:lnTo>
                  <a:lnTo>
                    <a:pt x="61641" y="99204"/>
                  </a:lnTo>
                  <a:lnTo>
                    <a:pt x="55602" y="87188"/>
                  </a:lnTo>
                  <a:lnTo>
                    <a:pt x="54428" y="77673"/>
                  </a:lnTo>
                  <a:lnTo>
                    <a:pt x="57063" y="63978"/>
                  </a:lnTo>
                  <a:lnTo>
                    <a:pt x="64696" y="53011"/>
                  </a:lnTo>
                  <a:lnTo>
                    <a:pt x="76915" y="46242"/>
                  </a:lnTo>
                  <a:lnTo>
                    <a:pt x="87595" y="44787"/>
                  </a:lnTo>
                  <a:lnTo>
                    <a:pt x="102689" y="47875"/>
                  </a:lnTo>
                  <a:lnTo>
                    <a:pt x="113475" y="56158"/>
                  </a:lnTo>
                  <a:lnTo>
                    <a:pt x="119541" y="68166"/>
                  </a:lnTo>
                  <a:lnTo>
                    <a:pt x="120761" y="77673"/>
                  </a:lnTo>
                  <a:lnTo>
                    <a:pt x="118103" y="91615"/>
                  </a:lnTo>
                  <a:lnTo>
                    <a:pt x="110407" y="102442"/>
                  </a:lnTo>
                  <a:lnTo>
                    <a:pt x="98087" y="108941"/>
                  </a:lnTo>
                  <a:lnTo>
                    <a:pt x="102586" y="154077"/>
                  </a:lnTo>
                  <a:lnTo>
                    <a:pt x="116887" y="151157"/>
                  </a:lnTo>
                  <a:lnTo>
                    <a:pt x="130230" y="146352"/>
                  </a:lnTo>
                  <a:lnTo>
                    <a:pt x="142345" y="139717"/>
                  </a:lnTo>
                  <a:lnTo>
                    <a:pt x="152966" y="131304"/>
                  </a:lnTo>
                  <a:lnTo>
                    <a:pt x="161823" y="121164"/>
                  </a:lnTo>
                  <a:lnTo>
                    <a:pt x="168648" y="109351"/>
                  </a:lnTo>
                  <a:lnTo>
                    <a:pt x="173174" y="95917"/>
                  </a:lnTo>
                  <a:lnTo>
                    <a:pt x="175130" y="80913"/>
                  </a:lnTo>
                  <a:lnTo>
                    <a:pt x="175190" y="77673"/>
                  </a:lnTo>
                  <a:lnTo>
                    <a:pt x="173793" y="62296"/>
                  </a:lnTo>
                  <a:lnTo>
                    <a:pt x="169781" y="48491"/>
                  </a:lnTo>
                  <a:lnTo>
                    <a:pt x="163421" y="36308"/>
                  </a:lnTo>
                  <a:lnTo>
                    <a:pt x="154981" y="25795"/>
                  </a:lnTo>
                  <a:lnTo>
                    <a:pt x="144726" y="17004"/>
                  </a:lnTo>
                  <a:lnTo>
                    <a:pt x="132924" y="9983"/>
                  </a:lnTo>
                  <a:lnTo>
                    <a:pt x="119842" y="4784"/>
                  </a:lnTo>
                  <a:lnTo>
                    <a:pt x="105748" y="1455"/>
                  </a:lnTo>
                  <a:lnTo>
                    <a:pt x="90908" y="47"/>
                  </a:lnTo>
                  <a:lnTo>
                    <a:pt x="87595" y="0"/>
                  </a:lnTo>
                  <a:lnTo>
                    <a:pt x="72628" y="982"/>
                  </a:lnTo>
                  <a:lnTo>
                    <a:pt x="58349" y="3896"/>
                  </a:lnTo>
                  <a:lnTo>
                    <a:pt x="45023" y="869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24">
              <a:extLst>
                <a:ext uri="{FF2B5EF4-FFF2-40B4-BE49-F238E27FC236}">
                  <a16:creationId xmlns:a16="http://schemas.microsoft.com/office/drawing/2014/main" id="{0825729F-7FB1-C937-D1A2-D2FC14F4BA12}"/>
                </a:ext>
              </a:extLst>
            </p:cNvPr>
            <p:cNvSpPr/>
            <p:nvPr/>
          </p:nvSpPr>
          <p:spPr>
            <a:xfrm>
              <a:off x="9496643" y="881720"/>
              <a:ext cx="149089" cy="211172"/>
            </a:xfrm>
            <a:custGeom>
              <a:avLst/>
              <a:gdLst/>
              <a:ahLst/>
              <a:cxnLst/>
              <a:rect l="l" t="t" r="r" b="b"/>
              <a:pathLst>
                <a:path w="169520" h="240110">
                  <a:moveTo>
                    <a:pt x="51595" y="235289"/>
                  </a:moveTo>
                  <a:lnTo>
                    <a:pt x="51595" y="219132"/>
                  </a:lnTo>
                  <a:lnTo>
                    <a:pt x="52160" y="219132"/>
                  </a:lnTo>
                  <a:lnTo>
                    <a:pt x="61003" y="228850"/>
                  </a:lnTo>
                  <a:lnTo>
                    <a:pt x="57106" y="184250"/>
                  </a:lnTo>
                  <a:lnTo>
                    <a:pt x="51067" y="172234"/>
                  </a:lnTo>
                  <a:lnTo>
                    <a:pt x="49893" y="162720"/>
                  </a:lnTo>
                  <a:lnTo>
                    <a:pt x="52528" y="149025"/>
                  </a:lnTo>
                  <a:lnTo>
                    <a:pt x="60161" y="138057"/>
                  </a:lnTo>
                  <a:lnTo>
                    <a:pt x="72380" y="131288"/>
                  </a:lnTo>
                  <a:lnTo>
                    <a:pt x="83059" y="129834"/>
                  </a:lnTo>
                  <a:lnTo>
                    <a:pt x="98153" y="132922"/>
                  </a:lnTo>
                  <a:lnTo>
                    <a:pt x="108939" y="141205"/>
                  </a:lnTo>
                  <a:lnTo>
                    <a:pt x="115006" y="153212"/>
                  </a:lnTo>
                  <a:lnTo>
                    <a:pt x="116670" y="87783"/>
                  </a:lnTo>
                  <a:lnTo>
                    <a:pt x="102287" y="85252"/>
                  </a:lnTo>
                  <a:lnTo>
                    <a:pt x="96667" y="85046"/>
                  </a:lnTo>
                  <a:lnTo>
                    <a:pt x="83643" y="86313"/>
                  </a:lnTo>
                  <a:lnTo>
                    <a:pt x="71104" y="90131"/>
                  </a:lnTo>
                  <a:lnTo>
                    <a:pt x="59766" y="96533"/>
                  </a:lnTo>
                  <a:lnTo>
                    <a:pt x="51595" y="104039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235289"/>
                  </a:lnTo>
                  <a:lnTo>
                    <a:pt x="51595" y="235289"/>
                  </a:lnTo>
                  <a:close/>
                </a:path>
                <a:path w="169520" h="240110">
                  <a:moveTo>
                    <a:pt x="115006" y="153212"/>
                  </a:moveTo>
                  <a:lnTo>
                    <a:pt x="116226" y="162720"/>
                  </a:lnTo>
                  <a:lnTo>
                    <a:pt x="113568" y="176661"/>
                  </a:lnTo>
                  <a:lnTo>
                    <a:pt x="105872" y="187488"/>
                  </a:lnTo>
                  <a:lnTo>
                    <a:pt x="93552" y="193988"/>
                  </a:lnTo>
                  <a:lnTo>
                    <a:pt x="83059" y="195318"/>
                  </a:lnTo>
                  <a:lnTo>
                    <a:pt x="67908" y="192349"/>
                  </a:lnTo>
                  <a:lnTo>
                    <a:pt x="57106" y="184250"/>
                  </a:lnTo>
                  <a:lnTo>
                    <a:pt x="61003" y="228850"/>
                  </a:lnTo>
                  <a:lnTo>
                    <a:pt x="72266" y="235479"/>
                  </a:lnTo>
                  <a:lnTo>
                    <a:pt x="85012" y="239170"/>
                  </a:lnTo>
                  <a:lnTo>
                    <a:pt x="96098" y="240110"/>
                  </a:lnTo>
                  <a:lnTo>
                    <a:pt x="110966" y="238646"/>
                  </a:lnTo>
                  <a:lnTo>
                    <a:pt x="124538" y="234454"/>
                  </a:lnTo>
                  <a:lnTo>
                    <a:pt x="136644" y="227829"/>
                  </a:lnTo>
                  <a:lnTo>
                    <a:pt x="147116" y="219068"/>
                  </a:lnTo>
                  <a:lnTo>
                    <a:pt x="155787" y="208470"/>
                  </a:lnTo>
                  <a:lnTo>
                    <a:pt x="162487" y="196329"/>
                  </a:lnTo>
                  <a:lnTo>
                    <a:pt x="167048" y="182942"/>
                  </a:lnTo>
                  <a:lnTo>
                    <a:pt x="169302" y="168608"/>
                  </a:lnTo>
                  <a:lnTo>
                    <a:pt x="169520" y="162435"/>
                  </a:lnTo>
                  <a:lnTo>
                    <a:pt x="168273" y="147802"/>
                  </a:lnTo>
                  <a:lnTo>
                    <a:pt x="164645" y="133985"/>
                  </a:lnTo>
                  <a:lnTo>
                    <a:pt x="158803" y="121287"/>
                  </a:lnTo>
                  <a:lnTo>
                    <a:pt x="150917" y="110013"/>
                  </a:lnTo>
                  <a:lnTo>
                    <a:pt x="141153" y="100468"/>
                  </a:lnTo>
                  <a:lnTo>
                    <a:pt x="129682" y="92956"/>
                  </a:lnTo>
                  <a:lnTo>
                    <a:pt x="116670" y="87783"/>
                  </a:lnTo>
                  <a:lnTo>
                    <a:pt x="115006" y="153212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25">
              <a:extLst>
                <a:ext uri="{FF2B5EF4-FFF2-40B4-BE49-F238E27FC236}">
                  <a16:creationId xmlns:a16="http://schemas.microsoft.com/office/drawing/2014/main" id="{A9378D28-34D9-DF38-C366-720D740BBA3A}"/>
                </a:ext>
              </a:extLst>
            </p:cNvPr>
            <p:cNvSpPr/>
            <p:nvPr/>
          </p:nvSpPr>
          <p:spPr>
            <a:xfrm>
              <a:off x="9658957" y="956518"/>
              <a:ext cx="104137" cy="136375"/>
            </a:xfrm>
            <a:custGeom>
              <a:avLst/>
              <a:gdLst/>
              <a:ahLst/>
              <a:cxnLst/>
              <a:rect l="l" t="t" r="r" b="b"/>
              <a:pathLst>
                <a:path w="118408" h="155063">
                  <a:moveTo>
                    <a:pt x="53294" y="77673"/>
                  </a:moveTo>
                  <a:lnTo>
                    <a:pt x="55929" y="63978"/>
                  </a:lnTo>
                  <a:lnTo>
                    <a:pt x="63561" y="53011"/>
                  </a:lnTo>
                  <a:lnTo>
                    <a:pt x="75781" y="46242"/>
                  </a:lnTo>
                  <a:lnTo>
                    <a:pt x="86461" y="44787"/>
                  </a:lnTo>
                  <a:lnTo>
                    <a:pt x="101555" y="47875"/>
                  </a:lnTo>
                  <a:lnTo>
                    <a:pt x="112341" y="56158"/>
                  </a:lnTo>
                  <a:lnTo>
                    <a:pt x="118408" y="68165"/>
                  </a:lnTo>
                  <a:lnTo>
                    <a:pt x="117929" y="4817"/>
                  </a:lnTo>
                  <a:lnTo>
                    <a:pt x="117929" y="18992"/>
                  </a:lnTo>
                  <a:lnTo>
                    <a:pt x="108295" y="10369"/>
                  </a:lnTo>
                  <a:lnTo>
                    <a:pt x="96713" y="4354"/>
                  </a:lnTo>
                  <a:lnTo>
                    <a:pt x="83988" y="917"/>
                  </a:lnTo>
                  <a:lnTo>
                    <a:pt x="72853" y="0"/>
                  </a:lnTo>
                  <a:lnTo>
                    <a:pt x="58006" y="1479"/>
                  </a:lnTo>
                  <a:lnTo>
                    <a:pt x="44468" y="5712"/>
                  </a:lnTo>
                  <a:lnTo>
                    <a:pt x="53294" y="77673"/>
                  </a:lnTo>
                  <a:close/>
                </a:path>
                <a:path w="118408" h="155063">
                  <a:moveTo>
                    <a:pt x="172" y="71914"/>
                  </a:moveTo>
                  <a:lnTo>
                    <a:pt x="0" y="77388"/>
                  </a:lnTo>
                  <a:lnTo>
                    <a:pt x="1255" y="91951"/>
                  </a:lnTo>
                  <a:lnTo>
                    <a:pt x="4903" y="105729"/>
                  </a:lnTo>
                  <a:lnTo>
                    <a:pt x="10766" y="118416"/>
                  </a:lnTo>
                  <a:lnTo>
                    <a:pt x="18669" y="129706"/>
                  </a:lnTo>
                  <a:lnTo>
                    <a:pt x="28433" y="139296"/>
                  </a:lnTo>
                  <a:lnTo>
                    <a:pt x="39882" y="146879"/>
                  </a:lnTo>
                  <a:lnTo>
                    <a:pt x="52839" y="152149"/>
                  </a:lnTo>
                  <a:lnTo>
                    <a:pt x="67127" y="154802"/>
                  </a:lnTo>
                  <a:lnTo>
                    <a:pt x="73422" y="155063"/>
                  </a:lnTo>
                  <a:lnTo>
                    <a:pt x="86733" y="153707"/>
                  </a:lnTo>
                  <a:lnTo>
                    <a:pt x="99365" y="149538"/>
                  </a:lnTo>
                  <a:lnTo>
                    <a:pt x="110293" y="142406"/>
                  </a:lnTo>
                  <a:lnTo>
                    <a:pt x="117360" y="134085"/>
                  </a:lnTo>
                  <a:lnTo>
                    <a:pt x="117929" y="134085"/>
                  </a:lnTo>
                  <a:lnTo>
                    <a:pt x="117929" y="150242"/>
                  </a:lnTo>
                  <a:lnTo>
                    <a:pt x="169520" y="150242"/>
                  </a:lnTo>
                  <a:lnTo>
                    <a:pt x="169520" y="4817"/>
                  </a:lnTo>
                  <a:lnTo>
                    <a:pt x="117929" y="4817"/>
                  </a:lnTo>
                  <a:lnTo>
                    <a:pt x="118408" y="68165"/>
                  </a:lnTo>
                  <a:lnTo>
                    <a:pt x="119628" y="77673"/>
                  </a:lnTo>
                  <a:lnTo>
                    <a:pt x="116970" y="91614"/>
                  </a:lnTo>
                  <a:lnTo>
                    <a:pt x="109273" y="102441"/>
                  </a:lnTo>
                  <a:lnTo>
                    <a:pt x="96954" y="108941"/>
                  </a:lnTo>
                  <a:lnTo>
                    <a:pt x="86461" y="110271"/>
                  </a:lnTo>
                  <a:lnTo>
                    <a:pt x="71310" y="107302"/>
                  </a:lnTo>
                  <a:lnTo>
                    <a:pt x="60507" y="99204"/>
                  </a:lnTo>
                  <a:lnTo>
                    <a:pt x="54468" y="87188"/>
                  </a:lnTo>
                  <a:lnTo>
                    <a:pt x="53294" y="77673"/>
                  </a:lnTo>
                  <a:lnTo>
                    <a:pt x="44468" y="5712"/>
                  </a:lnTo>
                  <a:lnTo>
                    <a:pt x="32409" y="12397"/>
                  </a:lnTo>
                  <a:lnTo>
                    <a:pt x="21996" y="21227"/>
                  </a:lnTo>
                  <a:lnTo>
                    <a:pt x="13397" y="31898"/>
                  </a:lnTo>
                  <a:lnTo>
                    <a:pt x="6781" y="44106"/>
                  </a:lnTo>
                  <a:lnTo>
                    <a:pt x="2317" y="57546"/>
                  </a:lnTo>
                  <a:lnTo>
                    <a:pt x="172" y="71914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26">
              <a:extLst>
                <a:ext uri="{FF2B5EF4-FFF2-40B4-BE49-F238E27FC236}">
                  <a16:creationId xmlns:a16="http://schemas.microsoft.com/office/drawing/2014/main" id="{07BFA90D-A603-F5EB-E1D8-96D55CC396C2}"/>
                </a:ext>
              </a:extLst>
            </p:cNvPr>
            <p:cNvSpPr/>
            <p:nvPr/>
          </p:nvSpPr>
          <p:spPr>
            <a:xfrm>
              <a:off x="9044283" y="1128587"/>
              <a:ext cx="37629" cy="51348"/>
            </a:xfrm>
            <a:custGeom>
              <a:avLst/>
              <a:gdLst/>
              <a:ahLst/>
              <a:cxnLst/>
              <a:rect l="l" t="t" r="r" b="b"/>
              <a:pathLst>
                <a:path w="42786" h="58385">
                  <a:moveTo>
                    <a:pt x="0" y="58385"/>
                  </a:moveTo>
                  <a:lnTo>
                    <a:pt x="42786" y="58385"/>
                  </a:lnTo>
                  <a:lnTo>
                    <a:pt x="42786" y="47376"/>
                  </a:lnTo>
                  <a:lnTo>
                    <a:pt x="13511" y="47376"/>
                  </a:lnTo>
                  <a:lnTo>
                    <a:pt x="13511" y="0"/>
                  </a:lnTo>
                  <a:lnTo>
                    <a:pt x="0" y="0"/>
                  </a:lnTo>
                  <a:lnTo>
                    <a:pt x="0" y="5838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27">
              <a:extLst>
                <a:ext uri="{FF2B5EF4-FFF2-40B4-BE49-F238E27FC236}">
                  <a16:creationId xmlns:a16="http://schemas.microsoft.com/office/drawing/2014/main" id="{608D246C-DF30-BA66-DC59-7A4F06628D6D}"/>
                </a:ext>
              </a:extLst>
            </p:cNvPr>
            <p:cNvSpPr/>
            <p:nvPr/>
          </p:nvSpPr>
          <p:spPr>
            <a:xfrm>
              <a:off x="9086385" y="1122207"/>
              <a:ext cx="12835" cy="57727"/>
            </a:xfrm>
            <a:custGeom>
              <a:avLst/>
              <a:gdLst/>
              <a:ahLst/>
              <a:cxnLst/>
              <a:rect l="l" t="t" r="r" b="b"/>
              <a:pathLst>
                <a:path w="14594" h="65638">
                  <a:moveTo>
                    <a:pt x="1584" y="20768"/>
                  </a:moveTo>
                  <a:lnTo>
                    <a:pt x="1584" y="65638"/>
                  </a:lnTo>
                  <a:lnTo>
                    <a:pt x="14594" y="65638"/>
                  </a:lnTo>
                  <a:lnTo>
                    <a:pt x="14594" y="20768"/>
                  </a:lnTo>
                  <a:lnTo>
                    <a:pt x="1584" y="20768"/>
                  </a:lnTo>
                  <a:close/>
                </a:path>
                <a:path w="14594" h="65638">
                  <a:moveTo>
                    <a:pt x="16178" y="7005"/>
                  </a:moveTo>
                  <a:lnTo>
                    <a:pt x="16178" y="3002"/>
                  </a:lnTo>
                  <a:lnTo>
                    <a:pt x="12928" y="0"/>
                  </a:lnTo>
                  <a:lnTo>
                    <a:pt x="3251" y="0"/>
                  </a:lnTo>
                  <a:lnTo>
                    <a:pt x="0" y="3167"/>
                  </a:lnTo>
                  <a:lnTo>
                    <a:pt x="0" y="11343"/>
                  </a:lnTo>
                  <a:lnTo>
                    <a:pt x="3251" y="14511"/>
                  </a:lnTo>
                  <a:lnTo>
                    <a:pt x="12928" y="14511"/>
                  </a:lnTo>
                  <a:lnTo>
                    <a:pt x="16178" y="11343"/>
                  </a:lnTo>
                  <a:lnTo>
                    <a:pt x="16178" y="70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8">
              <a:extLst>
                <a:ext uri="{FF2B5EF4-FFF2-40B4-BE49-F238E27FC236}">
                  <a16:creationId xmlns:a16="http://schemas.microsoft.com/office/drawing/2014/main" id="{8EBCF9D9-907C-6059-DA8A-12E193246851}"/>
                </a:ext>
              </a:extLst>
            </p:cNvPr>
            <p:cNvSpPr/>
            <p:nvPr/>
          </p:nvSpPr>
          <p:spPr>
            <a:xfrm>
              <a:off x="9103994" y="1140473"/>
              <a:ext cx="45038" cy="39462"/>
            </a:xfrm>
            <a:custGeom>
              <a:avLst/>
              <a:gdLst/>
              <a:ahLst/>
              <a:cxnLst/>
              <a:rect l="l" t="t" r="r" b="b"/>
              <a:pathLst>
                <a:path w="51210" h="44870">
                  <a:moveTo>
                    <a:pt x="51210" y="0"/>
                  </a:moveTo>
                  <a:lnTo>
                    <a:pt x="38699" y="0"/>
                  </a:lnTo>
                  <a:lnTo>
                    <a:pt x="25854" y="30524"/>
                  </a:lnTo>
                  <a:lnTo>
                    <a:pt x="13427" y="0"/>
                  </a:lnTo>
                  <a:lnTo>
                    <a:pt x="0" y="0"/>
                  </a:lnTo>
                  <a:lnTo>
                    <a:pt x="18849" y="44870"/>
                  </a:lnTo>
                  <a:lnTo>
                    <a:pt x="32277" y="44870"/>
                  </a:lnTo>
                  <a:lnTo>
                    <a:pt x="51210" y="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29">
              <a:extLst>
                <a:ext uri="{FF2B5EF4-FFF2-40B4-BE49-F238E27FC236}">
                  <a16:creationId xmlns:a16="http://schemas.microsoft.com/office/drawing/2014/main" id="{EC638BD6-9B45-278B-F6D6-D1A76A357461}"/>
                </a:ext>
              </a:extLst>
            </p:cNvPr>
            <p:cNvSpPr/>
            <p:nvPr/>
          </p:nvSpPr>
          <p:spPr>
            <a:xfrm>
              <a:off x="9149690" y="1139883"/>
              <a:ext cx="41593" cy="40637"/>
            </a:xfrm>
            <a:custGeom>
              <a:avLst/>
              <a:gdLst/>
              <a:ahLst/>
              <a:cxnLst/>
              <a:rect l="l" t="t" r="r" b="b"/>
              <a:pathLst>
                <a:path w="47293" h="46206">
                  <a:moveTo>
                    <a:pt x="44122" y="38952"/>
                  </a:moveTo>
                  <a:lnTo>
                    <a:pt x="37199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2" y="35780"/>
                  </a:lnTo>
                  <a:lnTo>
                    <a:pt x="14345" y="32360"/>
                  </a:lnTo>
                  <a:lnTo>
                    <a:pt x="13097" y="26774"/>
                  </a:lnTo>
                  <a:lnTo>
                    <a:pt x="12928" y="19184"/>
                  </a:lnTo>
                  <a:lnTo>
                    <a:pt x="13845" y="13428"/>
                  </a:lnTo>
                  <a:lnTo>
                    <a:pt x="10150" y="3900"/>
                  </a:lnTo>
                  <a:lnTo>
                    <a:pt x="1632" y="14282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7" y="46206"/>
                  </a:lnTo>
                  <a:lnTo>
                    <a:pt x="33696" y="46206"/>
                  </a:lnTo>
                  <a:lnTo>
                    <a:pt x="39952" y="43704"/>
                  </a:lnTo>
                  <a:lnTo>
                    <a:pt x="44122" y="38952"/>
                  </a:lnTo>
                  <a:close/>
                </a:path>
                <a:path w="47293" h="46206">
                  <a:moveTo>
                    <a:pt x="24023" y="9842"/>
                  </a:moveTo>
                  <a:lnTo>
                    <a:pt x="29862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8" y="19184"/>
                  </a:lnTo>
                  <a:lnTo>
                    <a:pt x="13097" y="26774"/>
                  </a:lnTo>
                  <a:lnTo>
                    <a:pt x="47042" y="26774"/>
                  </a:lnTo>
                  <a:lnTo>
                    <a:pt x="47293" y="23271"/>
                  </a:lnTo>
                  <a:lnTo>
                    <a:pt x="43173" y="9269"/>
                  </a:lnTo>
                  <a:lnTo>
                    <a:pt x="32454" y="1358"/>
                  </a:lnTo>
                  <a:lnTo>
                    <a:pt x="23940" y="0"/>
                  </a:lnTo>
                  <a:lnTo>
                    <a:pt x="10150" y="3900"/>
                  </a:lnTo>
                  <a:lnTo>
                    <a:pt x="13845" y="13428"/>
                  </a:lnTo>
                  <a:lnTo>
                    <a:pt x="18101" y="9842"/>
                  </a:lnTo>
                  <a:lnTo>
                    <a:pt x="24023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30">
              <a:extLst>
                <a:ext uri="{FF2B5EF4-FFF2-40B4-BE49-F238E27FC236}">
                  <a16:creationId xmlns:a16="http://schemas.microsoft.com/office/drawing/2014/main" id="{E2BC5BA6-6427-EFB8-64F4-AECEA77AB4A9}"/>
                </a:ext>
              </a:extLst>
            </p:cNvPr>
            <p:cNvSpPr/>
            <p:nvPr/>
          </p:nvSpPr>
          <p:spPr>
            <a:xfrm>
              <a:off x="9213364" y="1128587"/>
              <a:ext cx="51712" cy="51348"/>
            </a:xfrm>
            <a:custGeom>
              <a:avLst/>
              <a:gdLst/>
              <a:ahLst/>
              <a:cxnLst/>
              <a:rect l="l" t="t" r="r" b="b"/>
              <a:pathLst>
                <a:path w="58798" h="58385">
                  <a:moveTo>
                    <a:pt x="22600" y="37533"/>
                  </a:moveTo>
                  <a:lnTo>
                    <a:pt x="22600" y="58385"/>
                  </a:lnTo>
                  <a:lnTo>
                    <a:pt x="36111" y="58385"/>
                  </a:lnTo>
                  <a:lnTo>
                    <a:pt x="36111" y="37699"/>
                  </a:lnTo>
                  <a:lnTo>
                    <a:pt x="58798" y="0"/>
                  </a:lnTo>
                  <a:lnTo>
                    <a:pt x="45535" y="0"/>
                  </a:lnTo>
                  <a:lnTo>
                    <a:pt x="29941" y="25942"/>
                  </a:lnTo>
                  <a:lnTo>
                    <a:pt x="14345" y="0"/>
                  </a:lnTo>
                  <a:lnTo>
                    <a:pt x="0" y="0"/>
                  </a:lnTo>
                  <a:lnTo>
                    <a:pt x="22600" y="3753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ject 31">
              <a:extLst>
                <a:ext uri="{FF2B5EF4-FFF2-40B4-BE49-F238E27FC236}">
                  <a16:creationId xmlns:a16="http://schemas.microsoft.com/office/drawing/2014/main" id="{86E8C3AB-8AE4-072C-885A-20F6CB7E1DBA}"/>
                </a:ext>
              </a:extLst>
            </p:cNvPr>
            <p:cNvSpPr/>
            <p:nvPr/>
          </p:nvSpPr>
          <p:spPr>
            <a:xfrm>
              <a:off x="9261920" y="1139883"/>
              <a:ext cx="43354" cy="40637"/>
            </a:xfrm>
            <a:custGeom>
              <a:avLst/>
              <a:gdLst/>
              <a:ahLst/>
              <a:cxnLst/>
              <a:rect l="l" t="t" r="r" b="b"/>
              <a:pathLst>
                <a:path w="49295" h="46206">
                  <a:moveTo>
                    <a:pt x="18183" y="10678"/>
                  </a:moveTo>
                  <a:lnTo>
                    <a:pt x="31193" y="10678"/>
                  </a:lnTo>
                  <a:lnTo>
                    <a:pt x="36114" y="15346"/>
                  </a:lnTo>
                  <a:lnTo>
                    <a:pt x="36114" y="30859"/>
                  </a:lnTo>
                  <a:lnTo>
                    <a:pt x="31193" y="35532"/>
                  </a:lnTo>
                  <a:lnTo>
                    <a:pt x="24688" y="35532"/>
                  </a:lnTo>
                  <a:lnTo>
                    <a:pt x="24688" y="46206"/>
                  </a:lnTo>
                  <a:lnTo>
                    <a:pt x="38782" y="42434"/>
                  </a:lnTo>
                  <a:lnTo>
                    <a:pt x="47492" y="32328"/>
                  </a:lnTo>
                  <a:lnTo>
                    <a:pt x="49295" y="23105"/>
                  </a:lnTo>
                  <a:lnTo>
                    <a:pt x="45244" y="9820"/>
                  </a:lnTo>
                  <a:lnTo>
                    <a:pt x="34461" y="1677"/>
                  </a:lnTo>
                  <a:lnTo>
                    <a:pt x="24688" y="0"/>
                  </a:lnTo>
                  <a:lnTo>
                    <a:pt x="10590" y="3759"/>
                  </a:lnTo>
                  <a:lnTo>
                    <a:pt x="1835" y="13834"/>
                  </a:lnTo>
                  <a:lnTo>
                    <a:pt x="0" y="23105"/>
                  </a:lnTo>
                  <a:lnTo>
                    <a:pt x="4063" y="36370"/>
                  </a:lnTo>
                  <a:lnTo>
                    <a:pt x="14857" y="44513"/>
                  </a:lnTo>
                  <a:lnTo>
                    <a:pt x="13180" y="30859"/>
                  </a:lnTo>
                  <a:lnTo>
                    <a:pt x="13180" y="15346"/>
                  </a:lnTo>
                  <a:lnTo>
                    <a:pt x="18183" y="10678"/>
                  </a:lnTo>
                  <a:close/>
                </a:path>
                <a:path w="49295" h="46206">
                  <a:moveTo>
                    <a:pt x="18183" y="35532"/>
                  </a:moveTo>
                  <a:lnTo>
                    <a:pt x="13180" y="30859"/>
                  </a:lnTo>
                  <a:lnTo>
                    <a:pt x="14857" y="44513"/>
                  </a:lnTo>
                  <a:lnTo>
                    <a:pt x="24688" y="46206"/>
                  </a:lnTo>
                  <a:lnTo>
                    <a:pt x="24688" y="35532"/>
                  </a:lnTo>
                  <a:lnTo>
                    <a:pt x="18183" y="3553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32">
              <a:extLst>
                <a:ext uri="{FF2B5EF4-FFF2-40B4-BE49-F238E27FC236}">
                  <a16:creationId xmlns:a16="http://schemas.microsoft.com/office/drawing/2014/main" id="{29150940-F01A-E64E-DB0C-8013ED79F383}"/>
                </a:ext>
              </a:extLst>
            </p:cNvPr>
            <p:cNvSpPr/>
            <p:nvPr/>
          </p:nvSpPr>
          <p:spPr>
            <a:xfrm>
              <a:off x="9312682" y="1140473"/>
              <a:ext cx="39975" cy="40047"/>
            </a:xfrm>
            <a:custGeom>
              <a:avLst/>
              <a:gdLst/>
              <a:ahLst/>
              <a:cxnLst/>
              <a:rect l="l" t="t" r="r" b="b"/>
              <a:pathLst>
                <a:path w="45453" h="45535">
                  <a:moveTo>
                    <a:pt x="13009" y="30941"/>
                  </a:moveTo>
                  <a:lnTo>
                    <a:pt x="13009" y="0"/>
                  </a:lnTo>
                  <a:lnTo>
                    <a:pt x="0" y="0"/>
                  </a:lnTo>
                  <a:lnTo>
                    <a:pt x="0" y="25354"/>
                  </a:lnTo>
                  <a:lnTo>
                    <a:pt x="4510" y="39724"/>
                  </a:lnTo>
                  <a:lnTo>
                    <a:pt x="16298" y="45388"/>
                  </a:lnTo>
                  <a:lnTo>
                    <a:pt x="19180" y="45535"/>
                  </a:lnTo>
                  <a:lnTo>
                    <a:pt x="24684" y="45535"/>
                  </a:lnTo>
                  <a:lnTo>
                    <a:pt x="29688" y="43451"/>
                  </a:lnTo>
                  <a:lnTo>
                    <a:pt x="33108" y="39531"/>
                  </a:lnTo>
                  <a:lnTo>
                    <a:pt x="33108" y="44870"/>
                  </a:lnTo>
                  <a:lnTo>
                    <a:pt x="45453" y="44870"/>
                  </a:lnTo>
                  <a:lnTo>
                    <a:pt x="45453" y="0"/>
                  </a:lnTo>
                  <a:lnTo>
                    <a:pt x="32443" y="0"/>
                  </a:lnTo>
                  <a:lnTo>
                    <a:pt x="32443" y="30440"/>
                  </a:lnTo>
                  <a:lnTo>
                    <a:pt x="28105" y="34278"/>
                  </a:lnTo>
                  <a:lnTo>
                    <a:pt x="16347" y="34278"/>
                  </a:lnTo>
                  <a:lnTo>
                    <a:pt x="13009" y="3094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33">
              <a:extLst>
                <a:ext uri="{FF2B5EF4-FFF2-40B4-BE49-F238E27FC236}">
                  <a16:creationId xmlns:a16="http://schemas.microsoft.com/office/drawing/2014/main" id="{912A1E47-5745-7F0A-2170-6566551108A6}"/>
                </a:ext>
              </a:extLst>
            </p:cNvPr>
            <p:cNvSpPr/>
            <p:nvPr/>
          </p:nvSpPr>
          <p:spPr>
            <a:xfrm>
              <a:off x="9363293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6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8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34">
              <a:extLst>
                <a:ext uri="{FF2B5EF4-FFF2-40B4-BE49-F238E27FC236}">
                  <a16:creationId xmlns:a16="http://schemas.microsoft.com/office/drawing/2014/main" id="{48317A72-95A2-6776-2AD3-76422C0D5144}"/>
                </a:ext>
              </a:extLst>
            </p:cNvPr>
            <p:cNvSpPr/>
            <p:nvPr/>
          </p:nvSpPr>
          <p:spPr>
            <a:xfrm>
              <a:off x="9416473" y="1128587"/>
              <a:ext cx="51639" cy="51348"/>
            </a:xfrm>
            <a:custGeom>
              <a:avLst/>
              <a:gdLst/>
              <a:ahLst/>
              <a:cxnLst/>
              <a:rect l="l" t="t" r="r" b="b"/>
              <a:pathLst>
                <a:path w="58715" h="58385">
                  <a:moveTo>
                    <a:pt x="46713" y="5580"/>
                  </a:moveTo>
                  <a:lnTo>
                    <a:pt x="33301" y="515"/>
                  </a:lnTo>
                  <a:lnTo>
                    <a:pt x="26521" y="0"/>
                  </a:lnTo>
                  <a:lnTo>
                    <a:pt x="0" y="0"/>
                  </a:lnTo>
                  <a:lnTo>
                    <a:pt x="13511" y="11095"/>
                  </a:lnTo>
                  <a:lnTo>
                    <a:pt x="25855" y="11095"/>
                  </a:lnTo>
                  <a:lnTo>
                    <a:pt x="39418" y="15613"/>
                  </a:lnTo>
                  <a:lnTo>
                    <a:pt x="45008" y="27974"/>
                  </a:lnTo>
                  <a:lnTo>
                    <a:pt x="45039" y="29193"/>
                  </a:lnTo>
                  <a:lnTo>
                    <a:pt x="40159" y="42082"/>
                  </a:lnTo>
                  <a:lnTo>
                    <a:pt x="27124" y="47265"/>
                  </a:lnTo>
                  <a:lnTo>
                    <a:pt x="26521" y="58385"/>
                  </a:lnTo>
                  <a:lnTo>
                    <a:pt x="41551" y="55570"/>
                  </a:lnTo>
                  <a:lnTo>
                    <a:pt x="52442" y="47656"/>
                  </a:lnTo>
                  <a:lnTo>
                    <a:pt x="58131" y="35443"/>
                  </a:lnTo>
                  <a:lnTo>
                    <a:pt x="58715" y="29193"/>
                  </a:lnTo>
                  <a:lnTo>
                    <a:pt x="55538" y="15407"/>
                  </a:lnTo>
                  <a:lnTo>
                    <a:pt x="46713" y="5580"/>
                  </a:lnTo>
                  <a:close/>
                </a:path>
                <a:path w="58715" h="58385">
                  <a:moveTo>
                    <a:pt x="13511" y="47293"/>
                  </a:moveTo>
                  <a:lnTo>
                    <a:pt x="13511" y="11095"/>
                  </a:lnTo>
                  <a:lnTo>
                    <a:pt x="0" y="0"/>
                  </a:lnTo>
                  <a:lnTo>
                    <a:pt x="0" y="58385"/>
                  </a:lnTo>
                  <a:lnTo>
                    <a:pt x="26521" y="58385"/>
                  </a:lnTo>
                  <a:lnTo>
                    <a:pt x="27124" y="47265"/>
                  </a:lnTo>
                  <a:lnTo>
                    <a:pt x="13511" y="4729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35">
              <a:extLst>
                <a:ext uri="{FF2B5EF4-FFF2-40B4-BE49-F238E27FC236}">
                  <a16:creationId xmlns:a16="http://schemas.microsoft.com/office/drawing/2014/main" id="{4AD8BD23-FAF8-4C2B-D35D-BC460DDFFD37}"/>
                </a:ext>
              </a:extLst>
            </p:cNvPr>
            <p:cNvSpPr/>
            <p:nvPr/>
          </p:nvSpPr>
          <p:spPr>
            <a:xfrm>
              <a:off x="9476257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7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9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36">
              <a:extLst>
                <a:ext uri="{FF2B5EF4-FFF2-40B4-BE49-F238E27FC236}">
                  <a16:creationId xmlns:a16="http://schemas.microsoft.com/office/drawing/2014/main" id="{6591BBDB-5B8B-5E7F-807A-D7D6FDAA3F43}"/>
                </a:ext>
              </a:extLst>
            </p:cNvPr>
            <p:cNvSpPr/>
            <p:nvPr/>
          </p:nvSpPr>
          <p:spPr>
            <a:xfrm>
              <a:off x="9504277" y="1139883"/>
              <a:ext cx="41592" cy="40637"/>
            </a:xfrm>
            <a:custGeom>
              <a:avLst/>
              <a:gdLst/>
              <a:ahLst/>
              <a:cxnLst/>
              <a:rect l="l" t="t" r="r" b="b"/>
              <a:pathLst>
                <a:path w="47292" h="46206">
                  <a:moveTo>
                    <a:pt x="44121" y="38952"/>
                  </a:moveTo>
                  <a:lnTo>
                    <a:pt x="37198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0" y="35780"/>
                  </a:lnTo>
                  <a:lnTo>
                    <a:pt x="14345" y="32360"/>
                  </a:lnTo>
                  <a:lnTo>
                    <a:pt x="13096" y="26774"/>
                  </a:lnTo>
                  <a:lnTo>
                    <a:pt x="12927" y="19184"/>
                  </a:lnTo>
                  <a:lnTo>
                    <a:pt x="13845" y="13428"/>
                  </a:lnTo>
                  <a:lnTo>
                    <a:pt x="10149" y="3900"/>
                  </a:lnTo>
                  <a:lnTo>
                    <a:pt x="1631" y="14283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5" y="46206"/>
                  </a:lnTo>
                  <a:lnTo>
                    <a:pt x="33695" y="46206"/>
                  </a:lnTo>
                  <a:lnTo>
                    <a:pt x="39952" y="43704"/>
                  </a:lnTo>
                  <a:lnTo>
                    <a:pt x="44121" y="38952"/>
                  </a:lnTo>
                  <a:close/>
                </a:path>
                <a:path w="47292" h="46206">
                  <a:moveTo>
                    <a:pt x="24022" y="9842"/>
                  </a:moveTo>
                  <a:lnTo>
                    <a:pt x="29861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7" y="19184"/>
                  </a:lnTo>
                  <a:lnTo>
                    <a:pt x="13096" y="26774"/>
                  </a:lnTo>
                  <a:lnTo>
                    <a:pt x="47040" y="26774"/>
                  </a:lnTo>
                  <a:lnTo>
                    <a:pt x="47292" y="23271"/>
                  </a:lnTo>
                  <a:lnTo>
                    <a:pt x="43172" y="9269"/>
                  </a:lnTo>
                  <a:lnTo>
                    <a:pt x="32452" y="1358"/>
                  </a:lnTo>
                  <a:lnTo>
                    <a:pt x="23939" y="0"/>
                  </a:lnTo>
                  <a:lnTo>
                    <a:pt x="10149" y="3900"/>
                  </a:lnTo>
                  <a:lnTo>
                    <a:pt x="13845" y="13428"/>
                  </a:lnTo>
                  <a:lnTo>
                    <a:pt x="18100" y="9842"/>
                  </a:lnTo>
                  <a:lnTo>
                    <a:pt x="24022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7">
              <a:extLst>
                <a:ext uri="{FF2B5EF4-FFF2-40B4-BE49-F238E27FC236}">
                  <a16:creationId xmlns:a16="http://schemas.microsoft.com/office/drawing/2014/main" id="{707FEB21-0B81-1BCD-06A5-388892197838}"/>
                </a:ext>
              </a:extLst>
            </p:cNvPr>
            <p:cNvSpPr/>
            <p:nvPr/>
          </p:nvSpPr>
          <p:spPr>
            <a:xfrm>
              <a:off x="9549828" y="1139883"/>
              <a:ext cx="37483" cy="40637"/>
            </a:xfrm>
            <a:custGeom>
              <a:avLst/>
              <a:gdLst/>
              <a:ahLst/>
              <a:cxnLst/>
              <a:rect l="l" t="t" r="r" b="b"/>
              <a:pathLst>
                <a:path w="42619" h="46206">
                  <a:moveTo>
                    <a:pt x="12678" y="35280"/>
                  </a:moveTo>
                  <a:lnTo>
                    <a:pt x="12678" y="29027"/>
                  </a:lnTo>
                  <a:lnTo>
                    <a:pt x="5586" y="19184"/>
                  </a:lnTo>
                  <a:lnTo>
                    <a:pt x="0" y="24688"/>
                  </a:lnTo>
                  <a:lnTo>
                    <a:pt x="0" y="40370"/>
                  </a:lnTo>
                  <a:lnTo>
                    <a:pt x="6256" y="46206"/>
                  </a:lnTo>
                  <a:lnTo>
                    <a:pt x="16765" y="46206"/>
                  </a:lnTo>
                  <a:lnTo>
                    <a:pt x="15429" y="37451"/>
                  </a:lnTo>
                  <a:lnTo>
                    <a:pt x="12678" y="35280"/>
                  </a:lnTo>
                  <a:close/>
                </a:path>
                <a:path w="42619" h="46206">
                  <a:moveTo>
                    <a:pt x="20685" y="26774"/>
                  </a:moveTo>
                  <a:lnTo>
                    <a:pt x="29610" y="26774"/>
                  </a:lnTo>
                  <a:lnTo>
                    <a:pt x="29610" y="31360"/>
                  </a:lnTo>
                  <a:lnTo>
                    <a:pt x="28108" y="35449"/>
                  </a:lnTo>
                  <a:lnTo>
                    <a:pt x="24353" y="37451"/>
                  </a:lnTo>
                  <a:lnTo>
                    <a:pt x="15429" y="37451"/>
                  </a:lnTo>
                  <a:lnTo>
                    <a:pt x="16765" y="46206"/>
                  </a:lnTo>
                  <a:lnTo>
                    <a:pt x="23352" y="46206"/>
                  </a:lnTo>
                  <a:lnTo>
                    <a:pt x="28025" y="44039"/>
                  </a:lnTo>
                  <a:lnTo>
                    <a:pt x="30444" y="39952"/>
                  </a:lnTo>
                  <a:lnTo>
                    <a:pt x="30444" y="45540"/>
                  </a:lnTo>
                  <a:lnTo>
                    <a:pt x="42619" y="45540"/>
                  </a:lnTo>
                  <a:lnTo>
                    <a:pt x="42619" y="19933"/>
                  </a:lnTo>
                  <a:lnTo>
                    <a:pt x="38357" y="6301"/>
                  </a:lnTo>
                  <a:lnTo>
                    <a:pt x="26269" y="353"/>
                  </a:lnTo>
                  <a:lnTo>
                    <a:pt x="21019" y="0"/>
                  </a:lnTo>
                  <a:lnTo>
                    <a:pt x="13845" y="0"/>
                  </a:lnTo>
                  <a:lnTo>
                    <a:pt x="6587" y="1918"/>
                  </a:lnTo>
                  <a:lnTo>
                    <a:pt x="1670" y="5421"/>
                  </a:lnTo>
                  <a:lnTo>
                    <a:pt x="6338" y="14516"/>
                  </a:lnTo>
                  <a:lnTo>
                    <a:pt x="9593" y="11927"/>
                  </a:lnTo>
                  <a:lnTo>
                    <a:pt x="14511" y="10342"/>
                  </a:lnTo>
                  <a:lnTo>
                    <a:pt x="26272" y="10342"/>
                  </a:lnTo>
                  <a:lnTo>
                    <a:pt x="29610" y="13597"/>
                  </a:lnTo>
                  <a:lnTo>
                    <a:pt x="29610" y="19184"/>
                  </a:lnTo>
                  <a:lnTo>
                    <a:pt x="5586" y="19184"/>
                  </a:lnTo>
                  <a:lnTo>
                    <a:pt x="12678" y="29027"/>
                  </a:lnTo>
                  <a:lnTo>
                    <a:pt x="14597" y="26774"/>
                  </a:lnTo>
                  <a:lnTo>
                    <a:pt x="20685" y="2677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8">
              <a:extLst>
                <a:ext uri="{FF2B5EF4-FFF2-40B4-BE49-F238E27FC236}">
                  <a16:creationId xmlns:a16="http://schemas.microsoft.com/office/drawing/2014/main" id="{BB8A2AEE-6452-E37F-C3C1-1D253BEC11E4}"/>
                </a:ext>
              </a:extLst>
            </p:cNvPr>
            <p:cNvSpPr/>
            <p:nvPr/>
          </p:nvSpPr>
          <p:spPr>
            <a:xfrm>
              <a:off x="9597656" y="1139883"/>
              <a:ext cx="66678" cy="40051"/>
            </a:xfrm>
            <a:custGeom>
              <a:avLst/>
              <a:gdLst/>
              <a:ahLst/>
              <a:cxnLst/>
              <a:rect l="l" t="t" r="r" b="b"/>
              <a:pathLst>
                <a:path w="75815" h="45540">
                  <a:moveTo>
                    <a:pt x="44369" y="45540"/>
                  </a:moveTo>
                  <a:lnTo>
                    <a:pt x="44369" y="15016"/>
                  </a:lnTo>
                  <a:lnTo>
                    <a:pt x="48459" y="11261"/>
                  </a:lnTo>
                  <a:lnTo>
                    <a:pt x="59551" y="11261"/>
                  </a:lnTo>
                  <a:lnTo>
                    <a:pt x="62805" y="14598"/>
                  </a:lnTo>
                  <a:lnTo>
                    <a:pt x="62805" y="45540"/>
                  </a:lnTo>
                  <a:lnTo>
                    <a:pt x="75815" y="45540"/>
                  </a:lnTo>
                  <a:lnTo>
                    <a:pt x="75815" y="19851"/>
                  </a:lnTo>
                  <a:lnTo>
                    <a:pt x="71218" y="5405"/>
                  </a:lnTo>
                  <a:lnTo>
                    <a:pt x="59366" y="67"/>
                  </a:lnTo>
                  <a:lnTo>
                    <a:pt x="50709" y="0"/>
                  </a:lnTo>
                  <a:lnTo>
                    <a:pt x="44870" y="2754"/>
                  </a:lnTo>
                  <a:lnTo>
                    <a:pt x="41285" y="7340"/>
                  </a:lnTo>
                  <a:lnTo>
                    <a:pt x="38116" y="2419"/>
                  </a:lnTo>
                  <a:lnTo>
                    <a:pt x="32777" y="0"/>
                  </a:lnTo>
                  <a:lnTo>
                    <a:pt x="20768" y="0"/>
                  </a:lnTo>
                  <a:lnTo>
                    <a:pt x="15764" y="2001"/>
                  </a:lnTo>
                  <a:lnTo>
                    <a:pt x="12426" y="5839"/>
                  </a:ln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016"/>
                  </a:lnTo>
                  <a:lnTo>
                    <a:pt x="17099" y="11261"/>
                  </a:lnTo>
                  <a:lnTo>
                    <a:pt x="28274" y="11261"/>
                  </a:lnTo>
                  <a:lnTo>
                    <a:pt x="31358" y="14598"/>
                  </a:lnTo>
                  <a:lnTo>
                    <a:pt x="31358" y="45540"/>
                  </a:lnTo>
                  <a:lnTo>
                    <a:pt x="44369" y="4554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9">
              <a:extLst>
                <a:ext uri="{FF2B5EF4-FFF2-40B4-BE49-F238E27FC236}">
                  <a16:creationId xmlns:a16="http://schemas.microsoft.com/office/drawing/2014/main" id="{34B03D86-672B-1783-0BD1-0D7D8AF1F4AF}"/>
                </a:ext>
              </a:extLst>
            </p:cNvPr>
            <p:cNvSpPr/>
            <p:nvPr/>
          </p:nvSpPr>
          <p:spPr>
            <a:xfrm>
              <a:off x="10223202" y="740848"/>
              <a:ext cx="18617" cy="21364"/>
            </a:xfrm>
            <a:custGeom>
              <a:avLst/>
              <a:gdLst/>
              <a:ahLst/>
              <a:cxnLst/>
              <a:rect l="l" t="t" r="r" b="b"/>
              <a:pathLst>
                <a:path w="21168" h="24292">
                  <a:moveTo>
                    <a:pt x="7772" y="24292"/>
                  </a:moveTo>
                  <a:lnTo>
                    <a:pt x="13395" y="24292"/>
                  </a:lnTo>
                  <a:lnTo>
                    <a:pt x="13395" y="4578"/>
                  </a:lnTo>
                  <a:lnTo>
                    <a:pt x="21168" y="4578"/>
                  </a:lnTo>
                  <a:lnTo>
                    <a:pt x="21168" y="0"/>
                  </a:lnTo>
                  <a:lnTo>
                    <a:pt x="0" y="0"/>
                  </a:lnTo>
                  <a:lnTo>
                    <a:pt x="0" y="4578"/>
                  </a:lnTo>
                  <a:lnTo>
                    <a:pt x="7772" y="4578"/>
                  </a:lnTo>
                  <a:lnTo>
                    <a:pt x="7772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40">
              <a:extLst>
                <a:ext uri="{FF2B5EF4-FFF2-40B4-BE49-F238E27FC236}">
                  <a16:creationId xmlns:a16="http://schemas.microsoft.com/office/drawing/2014/main" id="{244E6CA0-1603-6967-3D28-0BEBDAB1D6AB}"/>
                </a:ext>
              </a:extLst>
            </p:cNvPr>
            <p:cNvSpPr/>
            <p:nvPr/>
          </p:nvSpPr>
          <p:spPr>
            <a:xfrm>
              <a:off x="10244475" y="740848"/>
              <a:ext cx="24075" cy="21364"/>
            </a:xfrm>
            <a:custGeom>
              <a:avLst/>
              <a:gdLst/>
              <a:ahLst/>
              <a:cxnLst/>
              <a:rect l="l" t="t" r="r" b="b"/>
              <a:pathLst>
                <a:path w="27374" h="24292">
                  <a:moveTo>
                    <a:pt x="5274" y="24292"/>
                  </a:moveTo>
                  <a:lnTo>
                    <a:pt x="5274" y="10029"/>
                  </a:lnTo>
                  <a:lnTo>
                    <a:pt x="12383" y="21725"/>
                  </a:lnTo>
                  <a:lnTo>
                    <a:pt x="14918" y="21725"/>
                  </a:lnTo>
                  <a:lnTo>
                    <a:pt x="22061" y="9715"/>
                  </a:lnTo>
                  <a:lnTo>
                    <a:pt x="22096" y="24292"/>
                  </a:lnTo>
                  <a:lnTo>
                    <a:pt x="27374" y="24292"/>
                  </a:lnTo>
                  <a:lnTo>
                    <a:pt x="27306" y="0"/>
                  </a:lnTo>
                  <a:lnTo>
                    <a:pt x="22683" y="0"/>
                  </a:lnTo>
                  <a:lnTo>
                    <a:pt x="13737" y="15093"/>
                  </a:lnTo>
                  <a:lnTo>
                    <a:pt x="4650" y="0"/>
                  </a:lnTo>
                  <a:lnTo>
                    <a:pt x="0" y="0"/>
                  </a:lnTo>
                  <a:lnTo>
                    <a:pt x="0" y="24292"/>
                  </a:lnTo>
                  <a:lnTo>
                    <a:pt x="5274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615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2866" y="250031"/>
            <a:ext cx="7212083" cy="1216819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0000500000000000000" pitchFamily="50" charset="0"/>
              </a:rPr>
              <a:t>LEVELS</a:t>
            </a:r>
            <a:endParaRPr lang="en-US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924676" y="250030"/>
            <a:ext cx="4579866" cy="1216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0000500000000000000" pitchFamily="50" charset="0"/>
              </a:rPr>
              <a:t>UNILEVEL (%)</a:t>
            </a:r>
            <a:endParaRPr lang="en-US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03416" y="1828800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1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2503416" y="2257425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2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503416" y="2714625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3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503416" y="3114675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4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2503416" y="3571875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5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2503416" y="3971925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6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2503416" y="4438650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7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2503416" y="4829175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8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2503416" y="5305425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9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2503416" y="5686425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10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8389866" y="1828800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9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8389866" y="2257425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7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8389866" y="2686050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5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8389866" y="3114675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5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58" name="Title 1"/>
          <p:cNvSpPr txBox="1">
            <a:spLocks/>
          </p:cNvSpPr>
          <p:nvPr/>
        </p:nvSpPr>
        <p:spPr>
          <a:xfrm>
            <a:off x="8389866" y="3543300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5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59" name="Title 1"/>
          <p:cNvSpPr txBox="1">
            <a:spLocks/>
          </p:cNvSpPr>
          <p:nvPr/>
        </p:nvSpPr>
        <p:spPr>
          <a:xfrm>
            <a:off x="8389866" y="3971925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2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60" name="Title 1"/>
          <p:cNvSpPr txBox="1">
            <a:spLocks/>
          </p:cNvSpPr>
          <p:nvPr/>
        </p:nvSpPr>
        <p:spPr>
          <a:xfrm>
            <a:off x="8437491" y="4400550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1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61" name="Title 1"/>
          <p:cNvSpPr txBox="1">
            <a:spLocks/>
          </p:cNvSpPr>
          <p:nvPr/>
        </p:nvSpPr>
        <p:spPr>
          <a:xfrm>
            <a:off x="8437491" y="4829175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1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62" name="Title 1"/>
          <p:cNvSpPr txBox="1">
            <a:spLocks/>
          </p:cNvSpPr>
          <p:nvPr/>
        </p:nvSpPr>
        <p:spPr>
          <a:xfrm>
            <a:off x="8437491" y="5257800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1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8437491" y="5686425"/>
            <a:ext cx="1312789" cy="51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1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258A7-69C4-288C-8DD6-A7C57F6ED0E6}"/>
              </a:ext>
            </a:extLst>
          </p:cNvPr>
          <p:cNvGrpSpPr/>
          <p:nvPr/>
        </p:nvGrpSpPr>
        <p:grpSpPr>
          <a:xfrm>
            <a:off x="9897892" y="6200773"/>
            <a:ext cx="2146495" cy="534849"/>
            <a:chOff x="8122055" y="645671"/>
            <a:chExt cx="2146495" cy="534849"/>
          </a:xfrm>
        </p:grpSpPr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2FB5FFA2-02B2-F0E2-09AB-40919F16F2A2}"/>
                </a:ext>
              </a:extLst>
            </p:cNvPr>
            <p:cNvSpPr/>
            <p:nvPr/>
          </p:nvSpPr>
          <p:spPr>
            <a:xfrm>
              <a:off x="8122055" y="816968"/>
              <a:ext cx="816491" cy="220715"/>
            </a:xfrm>
            <a:custGeom>
              <a:avLst/>
              <a:gdLst/>
              <a:ahLst/>
              <a:cxnLst/>
              <a:rect l="l" t="t" r="r" b="b"/>
              <a:pathLst>
                <a:path w="928381" h="250961">
                  <a:moveTo>
                    <a:pt x="928381" y="0"/>
                  </a:moveTo>
                  <a:lnTo>
                    <a:pt x="928048" y="3862"/>
                  </a:lnTo>
                  <a:lnTo>
                    <a:pt x="928089" y="4725"/>
                  </a:lnTo>
                  <a:lnTo>
                    <a:pt x="928381" y="0"/>
                  </a:lnTo>
                  <a:close/>
                </a:path>
                <a:path w="928381" h="250961">
                  <a:moveTo>
                    <a:pt x="51741" y="59780"/>
                  </a:moveTo>
                  <a:lnTo>
                    <a:pt x="54885" y="62082"/>
                  </a:lnTo>
                  <a:lnTo>
                    <a:pt x="67926" y="70015"/>
                  </a:lnTo>
                  <a:lnTo>
                    <a:pt x="79155" y="75281"/>
                  </a:lnTo>
                  <a:lnTo>
                    <a:pt x="89291" y="78357"/>
                  </a:lnTo>
                  <a:lnTo>
                    <a:pt x="99056" y="79720"/>
                  </a:lnTo>
                  <a:lnTo>
                    <a:pt x="109169" y="79846"/>
                  </a:lnTo>
                  <a:lnTo>
                    <a:pt x="120351" y="79213"/>
                  </a:lnTo>
                  <a:lnTo>
                    <a:pt x="133321" y="78298"/>
                  </a:lnTo>
                  <a:lnTo>
                    <a:pt x="148801" y="77575"/>
                  </a:lnTo>
                  <a:lnTo>
                    <a:pt x="153075" y="77482"/>
                  </a:lnTo>
                  <a:lnTo>
                    <a:pt x="163177" y="77691"/>
                  </a:lnTo>
                  <a:lnTo>
                    <a:pt x="171437" y="78702"/>
                  </a:lnTo>
                  <a:lnTo>
                    <a:pt x="178073" y="80556"/>
                  </a:lnTo>
                  <a:lnTo>
                    <a:pt x="183299" y="83297"/>
                  </a:lnTo>
                  <a:lnTo>
                    <a:pt x="187331" y="86964"/>
                  </a:lnTo>
                  <a:lnTo>
                    <a:pt x="190385" y="91601"/>
                  </a:lnTo>
                  <a:lnTo>
                    <a:pt x="192676" y="97247"/>
                  </a:lnTo>
                  <a:lnTo>
                    <a:pt x="194421" y="103946"/>
                  </a:lnTo>
                  <a:lnTo>
                    <a:pt x="195834" y="111739"/>
                  </a:lnTo>
                  <a:lnTo>
                    <a:pt x="197132" y="120668"/>
                  </a:lnTo>
                  <a:lnTo>
                    <a:pt x="198530" y="130774"/>
                  </a:lnTo>
                  <a:lnTo>
                    <a:pt x="200244" y="142098"/>
                  </a:lnTo>
                  <a:lnTo>
                    <a:pt x="205482" y="168571"/>
                  </a:lnTo>
                  <a:lnTo>
                    <a:pt x="214572" y="200419"/>
                  </a:lnTo>
                  <a:lnTo>
                    <a:pt x="227832" y="234784"/>
                  </a:lnTo>
                  <a:lnTo>
                    <a:pt x="247193" y="272977"/>
                  </a:lnTo>
                  <a:lnTo>
                    <a:pt x="270143" y="307512"/>
                  </a:lnTo>
                  <a:lnTo>
                    <a:pt x="296315" y="338371"/>
                  </a:lnTo>
                  <a:lnTo>
                    <a:pt x="325342" y="365531"/>
                  </a:lnTo>
                  <a:lnTo>
                    <a:pt x="356856" y="388971"/>
                  </a:lnTo>
                  <a:lnTo>
                    <a:pt x="390489" y="408672"/>
                  </a:lnTo>
                  <a:lnTo>
                    <a:pt x="425872" y="424611"/>
                  </a:lnTo>
                  <a:lnTo>
                    <a:pt x="462639" y="436768"/>
                  </a:lnTo>
                  <a:lnTo>
                    <a:pt x="500422" y="445121"/>
                  </a:lnTo>
                  <a:lnTo>
                    <a:pt x="538852" y="449651"/>
                  </a:lnTo>
                  <a:lnTo>
                    <a:pt x="577562" y="450335"/>
                  </a:lnTo>
                  <a:lnTo>
                    <a:pt x="616184" y="447153"/>
                  </a:lnTo>
                  <a:lnTo>
                    <a:pt x="654351" y="440083"/>
                  </a:lnTo>
                  <a:lnTo>
                    <a:pt x="691694" y="429106"/>
                  </a:lnTo>
                  <a:lnTo>
                    <a:pt x="727846" y="414200"/>
                  </a:lnTo>
                  <a:lnTo>
                    <a:pt x="762439" y="395343"/>
                  </a:lnTo>
                  <a:lnTo>
                    <a:pt x="795104" y="372515"/>
                  </a:lnTo>
                  <a:lnTo>
                    <a:pt x="825476" y="345696"/>
                  </a:lnTo>
                  <a:lnTo>
                    <a:pt x="853184" y="314863"/>
                  </a:lnTo>
                  <a:lnTo>
                    <a:pt x="877863" y="279996"/>
                  </a:lnTo>
                  <a:lnTo>
                    <a:pt x="890297" y="258742"/>
                  </a:lnTo>
                  <a:lnTo>
                    <a:pt x="909736" y="217665"/>
                  </a:lnTo>
                  <a:lnTo>
                    <a:pt x="922837" y="178833"/>
                  </a:lnTo>
                  <a:lnTo>
                    <a:pt x="930683" y="142651"/>
                  </a:lnTo>
                  <a:lnTo>
                    <a:pt x="934357" y="109523"/>
                  </a:lnTo>
                  <a:lnTo>
                    <a:pt x="934968" y="94230"/>
                  </a:lnTo>
                  <a:lnTo>
                    <a:pt x="934942" y="79853"/>
                  </a:lnTo>
                  <a:lnTo>
                    <a:pt x="933521" y="54048"/>
                  </a:lnTo>
                  <a:lnTo>
                    <a:pt x="929996" y="23470"/>
                  </a:lnTo>
                  <a:lnTo>
                    <a:pt x="928991" y="15647"/>
                  </a:lnTo>
                  <a:lnTo>
                    <a:pt x="928297" y="9095"/>
                  </a:lnTo>
                  <a:lnTo>
                    <a:pt x="928089" y="4725"/>
                  </a:lnTo>
                  <a:lnTo>
                    <a:pt x="927431" y="15380"/>
                  </a:lnTo>
                  <a:lnTo>
                    <a:pt x="926711" y="29749"/>
                  </a:lnTo>
                  <a:lnTo>
                    <a:pt x="926136" y="43236"/>
                  </a:lnTo>
                  <a:lnTo>
                    <a:pt x="925621" y="55973"/>
                  </a:lnTo>
                  <a:lnTo>
                    <a:pt x="925083" y="68091"/>
                  </a:lnTo>
                  <a:lnTo>
                    <a:pt x="922485" y="102040"/>
                  </a:lnTo>
                  <a:lnTo>
                    <a:pt x="916645" y="135136"/>
                  </a:lnTo>
                  <a:lnTo>
                    <a:pt x="909828" y="158472"/>
                  </a:lnTo>
                  <a:lnTo>
                    <a:pt x="899885" y="184050"/>
                  </a:lnTo>
                  <a:lnTo>
                    <a:pt x="882879" y="218625"/>
                  </a:lnTo>
                  <a:lnTo>
                    <a:pt x="868651" y="242174"/>
                  </a:lnTo>
                  <a:lnTo>
                    <a:pt x="852930" y="264357"/>
                  </a:lnTo>
                  <a:lnTo>
                    <a:pt x="835807" y="285120"/>
                  </a:lnTo>
                  <a:lnTo>
                    <a:pt x="817374" y="304413"/>
                  </a:lnTo>
                  <a:lnTo>
                    <a:pt x="797722" y="322181"/>
                  </a:lnTo>
                  <a:lnTo>
                    <a:pt x="776941" y="338373"/>
                  </a:lnTo>
                  <a:lnTo>
                    <a:pt x="755122" y="352936"/>
                  </a:lnTo>
                  <a:lnTo>
                    <a:pt x="732358" y="365819"/>
                  </a:lnTo>
                  <a:lnTo>
                    <a:pt x="708737" y="376967"/>
                  </a:lnTo>
                  <a:lnTo>
                    <a:pt x="684352" y="386330"/>
                  </a:lnTo>
                  <a:lnTo>
                    <a:pt x="659293" y="393854"/>
                  </a:lnTo>
                  <a:lnTo>
                    <a:pt x="633652" y="399487"/>
                  </a:lnTo>
                  <a:lnTo>
                    <a:pt x="607519" y="403177"/>
                  </a:lnTo>
                  <a:lnTo>
                    <a:pt x="580986" y="404871"/>
                  </a:lnTo>
                  <a:lnTo>
                    <a:pt x="554142" y="404516"/>
                  </a:lnTo>
                  <a:lnTo>
                    <a:pt x="527080" y="402061"/>
                  </a:lnTo>
                  <a:lnTo>
                    <a:pt x="499890" y="397453"/>
                  </a:lnTo>
                  <a:lnTo>
                    <a:pt x="472664" y="390639"/>
                  </a:lnTo>
                  <a:lnTo>
                    <a:pt x="445491" y="381567"/>
                  </a:lnTo>
                  <a:lnTo>
                    <a:pt x="416208" y="368758"/>
                  </a:lnTo>
                  <a:lnTo>
                    <a:pt x="387978" y="352855"/>
                  </a:lnTo>
                  <a:lnTo>
                    <a:pt x="361077" y="334045"/>
                  </a:lnTo>
                  <a:lnTo>
                    <a:pt x="335779" y="312515"/>
                  </a:lnTo>
                  <a:lnTo>
                    <a:pt x="312359" y="288452"/>
                  </a:lnTo>
                  <a:lnTo>
                    <a:pt x="291093" y="262041"/>
                  </a:lnTo>
                  <a:lnTo>
                    <a:pt x="272255" y="233470"/>
                  </a:lnTo>
                  <a:lnTo>
                    <a:pt x="256120" y="202925"/>
                  </a:lnTo>
                  <a:lnTo>
                    <a:pt x="242963" y="170592"/>
                  </a:lnTo>
                  <a:lnTo>
                    <a:pt x="233060" y="136659"/>
                  </a:lnTo>
                  <a:lnTo>
                    <a:pt x="227394" y="108413"/>
                  </a:lnTo>
                  <a:lnTo>
                    <a:pt x="224301" y="82435"/>
                  </a:lnTo>
                  <a:lnTo>
                    <a:pt x="223690" y="58144"/>
                  </a:lnTo>
                  <a:lnTo>
                    <a:pt x="224287" y="46450"/>
                  </a:lnTo>
                  <a:lnTo>
                    <a:pt x="229554" y="12302"/>
                  </a:lnTo>
                  <a:lnTo>
                    <a:pt x="235848" y="-10407"/>
                  </a:lnTo>
                  <a:lnTo>
                    <a:pt x="244264" y="-33752"/>
                  </a:lnTo>
                  <a:lnTo>
                    <a:pt x="258551" y="-66176"/>
                  </a:lnTo>
                  <a:lnTo>
                    <a:pt x="271658" y="-89375"/>
                  </a:lnTo>
                  <a:lnTo>
                    <a:pt x="287263" y="-112186"/>
                  </a:lnTo>
                  <a:lnTo>
                    <a:pt x="304754" y="-133524"/>
                  </a:lnTo>
                  <a:lnTo>
                    <a:pt x="323514" y="-152304"/>
                  </a:lnTo>
                  <a:lnTo>
                    <a:pt x="342930" y="-167442"/>
                  </a:lnTo>
                  <a:lnTo>
                    <a:pt x="360899" y="-177242"/>
                  </a:lnTo>
                  <a:lnTo>
                    <a:pt x="350429" y="-166330"/>
                  </a:lnTo>
                  <a:lnTo>
                    <a:pt x="341470" y="-157368"/>
                  </a:lnTo>
                  <a:lnTo>
                    <a:pt x="333690" y="-149749"/>
                  </a:lnTo>
                  <a:lnTo>
                    <a:pt x="326759" y="-142868"/>
                  </a:lnTo>
                  <a:lnTo>
                    <a:pt x="320342" y="-136118"/>
                  </a:lnTo>
                  <a:lnTo>
                    <a:pt x="314108" y="-128893"/>
                  </a:lnTo>
                  <a:lnTo>
                    <a:pt x="307724" y="-120587"/>
                  </a:lnTo>
                  <a:lnTo>
                    <a:pt x="300859" y="-110594"/>
                  </a:lnTo>
                  <a:lnTo>
                    <a:pt x="293180" y="-98308"/>
                  </a:lnTo>
                  <a:lnTo>
                    <a:pt x="284355" y="-83122"/>
                  </a:lnTo>
                  <a:lnTo>
                    <a:pt x="277510" y="-70511"/>
                  </a:lnTo>
                  <a:lnTo>
                    <a:pt x="272150" y="-59741"/>
                  </a:lnTo>
                  <a:lnTo>
                    <a:pt x="266891" y="-48378"/>
                  </a:lnTo>
                  <a:lnTo>
                    <a:pt x="261787" y="-36536"/>
                  </a:lnTo>
                  <a:lnTo>
                    <a:pt x="256888" y="-24329"/>
                  </a:lnTo>
                  <a:lnTo>
                    <a:pt x="252247" y="-11870"/>
                  </a:lnTo>
                  <a:lnTo>
                    <a:pt x="247913" y="725"/>
                  </a:lnTo>
                  <a:lnTo>
                    <a:pt x="243939" y="13344"/>
                  </a:lnTo>
                  <a:lnTo>
                    <a:pt x="240377" y="25873"/>
                  </a:lnTo>
                  <a:lnTo>
                    <a:pt x="237277" y="38198"/>
                  </a:lnTo>
                  <a:lnTo>
                    <a:pt x="235774" y="44913"/>
                  </a:lnTo>
                  <a:lnTo>
                    <a:pt x="249291" y="45052"/>
                  </a:lnTo>
                  <a:lnTo>
                    <a:pt x="262609" y="44243"/>
                  </a:lnTo>
                  <a:lnTo>
                    <a:pt x="275692" y="42507"/>
                  </a:lnTo>
                  <a:lnTo>
                    <a:pt x="288503" y="39865"/>
                  </a:lnTo>
                  <a:lnTo>
                    <a:pt x="301005" y="36340"/>
                  </a:lnTo>
                  <a:lnTo>
                    <a:pt x="313163" y="31952"/>
                  </a:lnTo>
                  <a:lnTo>
                    <a:pt x="324938" y="26725"/>
                  </a:lnTo>
                  <a:lnTo>
                    <a:pt x="336295" y="20680"/>
                  </a:lnTo>
                  <a:lnTo>
                    <a:pt x="347198" y="13838"/>
                  </a:lnTo>
                  <a:lnTo>
                    <a:pt x="357608" y="6221"/>
                  </a:lnTo>
                  <a:lnTo>
                    <a:pt x="367491" y="-2148"/>
                  </a:lnTo>
                  <a:lnTo>
                    <a:pt x="376810" y="-11250"/>
                  </a:lnTo>
                  <a:lnTo>
                    <a:pt x="385527" y="-21061"/>
                  </a:lnTo>
                  <a:lnTo>
                    <a:pt x="393606" y="-31560"/>
                  </a:lnTo>
                  <a:lnTo>
                    <a:pt x="402926" y="-45874"/>
                  </a:lnTo>
                  <a:lnTo>
                    <a:pt x="408982" y="-56965"/>
                  </a:lnTo>
                  <a:lnTo>
                    <a:pt x="414103" y="-68069"/>
                  </a:lnTo>
                  <a:lnTo>
                    <a:pt x="418371" y="-79217"/>
                  </a:lnTo>
                  <a:lnTo>
                    <a:pt x="421870" y="-90437"/>
                  </a:lnTo>
                  <a:lnTo>
                    <a:pt x="424683" y="-101758"/>
                  </a:lnTo>
                  <a:lnTo>
                    <a:pt x="426894" y="-113211"/>
                  </a:lnTo>
                  <a:lnTo>
                    <a:pt x="428586" y="-124823"/>
                  </a:lnTo>
                  <a:lnTo>
                    <a:pt x="429842" y="-136624"/>
                  </a:lnTo>
                  <a:lnTo>
                    <a:pt x="430747" y="-148644"/>
                  </a:lnTo>
                  <a:lnTo>
                    <a:pt x="431383" y="-160911"/>
                  </a:lnTo>
                  <a:lnTo>
                    <a:pt x="431834" y="-173455"/>
                  </a:lnTo>
                  <a:lnTo>
                    <a:pt x="432183" y="-186305"/>
                  </a:lnTo>
                  <a:lnTo>
                    <a:pt x="432513" y="-199490"/>
                  </a:lnTo>
                  <a:lnTo>
                    <a:pt x="432908" y="-213040"/>
                  </a:lnTo>
                  <a:lnTo>
                    <a:pt x="433452" y="-226983"/>
                  </a:lnTo>
                  <a:lnTo>
                    <a:pt x="434227" y="-241348"/>
                  </a:lnTo>
                  <a:lnTo>
                    <a:pt x="434552" y="-246236"/>
                  </a:lnTo>
                  <a:lnTo>
                    <a:pt x="424689" y="-243113"/>
                  </a:lnTo>
                  <a:lnTo>
                    <a:pt x="413272" y="-239141"/>
                  </a:lnTo>
                  <a:lnTo>
                    <a:pt x="400769" y="-234527"/>
                  </a:lnTo>
                  <a:lnTo>
                    <a:pt x="387648" y="-229480"/>
                  </a:lnTo>
                  <a:lnTo>
                    <a:pt x="374375" y="-224211"/>
                  </a:lnTo>
                  <a:lnTo>
                    <a:pt x="361419" y="-218927"/>
                  </a:lnTo>
                  <a:lnTo>
                    <a:pt x="349247" y="-213838"/>
                  </a:lnTo>
                  <a:lnTo>
                    <a:pt x="338326" y="-209152"/>
                  </a:lnTo>
                  <a:lnTo>
                    <a:pt x="319630" y="-200431"/>
                  </a:lnTo>
                  <a:lnTo>
                    <a:pt x="307771" y="-193866"/>
                  </a:lnTo>
                  <a:lnTo>
                    <a:pt x="296449" y="-186682"/>
                  </a:lnTo>
                  <a:lnTo>
                    <a:pt x="285697" y="-178890"/>
                  </a:lnTo>
                  <a:lnTo>
                    <a:pt x="275546" y="-170503"/>
                  </a:lnTo>
                  <a:lnTo>
                    <a:pt x="266027" y="-161533"/>
                  </a:lnTo>
                  <a:lnTo>
                    <a:pt x="257173" y="-151990"/>
                  </a:lnTo>
                  <a:lnTo>
                    <a:pt x="249014" y="-141888"/>
                  </a:lnTo>
                  <a:lnTo>
                    <a:pt x="241582" y="-131237"/>
                  </a:lnTo>
                  <a:lnTo>
                    <a:pt x="234909" y="-120050"/>
                  </a:lnTo>
                  <a:lnTo>
                    <a:pt x="229026" y="-108339"/>
                  </a:lnTo>
                  <a:lnTo>
                    <a:pt x="223965" y="-96115"/>
                  </a:lnTo>
                  <a:lnTo>
                    <a:pt x="219757" y="-83390"/>
                  </a:lnTo>
                  <a:lnTo>
                    <a:pt x="216435" y="-70176"/>
                  </a:lnTo>
                  <a:lnTo>
                    <a:pt x="214028" y="-56485"/>
                  </a:lnTo>
                  <a:lnTo>
                    <a:pt x="213281" y="-50429"/>
                  </a:lnTo>
                  <a:lnTo>
                    <a:pt x="211600" y="-37255"/>
                  </a:lnTo>
                  <a:lnTo>
                    <a:pt x="209574" y="-24811"/>
                  </a:lnTo>
                  <a:lnTo>
                    <a:pt x="207318" y="-12872"/>
                  </a:lnTo>
                  <a:lnTo>
                    <a:pt x="204946" y="-1213"/>
                  </a:lnTo>
                  <a:lnTo>
                    <a:pt x="202572" y="10390"/>
                  </a:lnTo>
                  <a:lnTo>
                    <a:pt x="200312" y="22164"/>
                  </a:lnTo>
                  <a:lnTo>
                    <a:pt x="198279" y="34334"/>
                  </a:lnTo>
                  <a:lnTo>
                    <a:pt x="196587" y="47124"/>
                  </a:lnTo>
                  <a:lnTo>
                    <a:pt x="195352" y="60759"/>
                  </a:lnTo>
                  <a:lnTo>
                    <a:pt x="194727" y="73839"/>
                  </a:lnTo>
                  <a:lnTo>
                    <a:pt x="183989" y="67001"/>
                  </a:lnTo>
                  <a:lnTo>
                    <a:pt x="174105" y="60289"/>
                  </a:lnTo>
                  <a:lnTo>
                    <a:pt x="164388" y="53747"/>
                  </a:lnTo>
                  <a:lnTo>
                    <a:pt x="154154" y="47423"/>
                  </a:lnTo>
                  <a:lnTo>
                    <a:pt x="142717" y="41364"/>
                  </a:lnTo>
                  <a:lnTo>
                    <a:pt x="129393" y="35614"/>
                  </a:lnTo>
                  <a:lnTo>
                    <a:pt x="115303" y="31026"/>
                  </a:lnTo>
                  <a:lnTo>
                    <a:pt x="101911" y="27672"/>
                  </a:lnTo>
                  <a:lnTo>
                    <a:pt x="87634" y="24501"/>
                  </a:lnTo>
                  <a:lnTo>
                    <a:pt x="73526" y="21457"/>
                  </a:lnTo>
                  <a:lnTo>
                    <a:pt x="60642" y="18484"/>
                  </a:lnTo>
                  <a:lnTo>
                    <a:pt x="50037" y="15526"/>
                  </a:lnTo>
                  <a:lnTo>
                    <a:pt x="44750" y="13531"/>
                  </a:lnTo>
                  <a:lnTo>
                    <a:pt x="59920" y="12492"/>
                  </a:lnTo>
                  <a:lnTo>
                    <a:pt x="74012" y="12939"/>
                  </a:lnTo>
                  <a:lnTo>
                    <a:pt x="87163" y="14677"/>
                  </a:lnTo>
                  <a:lnTo>
                    <a:pt x="99508" y="17511"/>
                  </a:lnTo>
                  <a:lnTo>
                    <a:pt x="111185" y="21244"/>
                  </a:lnTo>
                  <a:lnTo>
                    <a:pt x="122330" y="25682"/>
                  </a:lnTo>
                  <a:lnTo>
                    <a:pt x="133077" y="30628"/>
                  </a:lnTo>
                  <a:lnTo>
                    <a:pt x="143564" y="35888"/>
                  </a:lnTo>
                  <a:lnTo>
                    <a:pt x="153926" y="41265"/>
                  </a:lnTo>
                  <a:lnTo>
                    <a:pt x="164300" y="46565"/>
                  </a:lnTo>
                  <a:lnTo>
                    <a:pt x="174821" y="51591"/>
                  </a:lnTo>
                  <a:lnTo>
                    <a:pt x="179387" y="53604"/>
                  </a:lnTo>
                  <a:lnTo>
                    <a:pt x="175162" y="40321"/>
                  </a:lnTo>
                  <a:lnTo>
                    <a:pt x="169593" y="27903"/>
                  </a:lnTo>
                  <a:lnTo>
                    <a:pt x="162710" y="16502"/>
                  </a:lnTo>
                  <a:lnTo>
                    <a:pt x="154544" y="6275"/>
                  </a:lnTo>
                  <a:lnTo>
                    <a:pt x="145124" y="-2625"/>
                  </a:lnTo>
                  <a:lnTo>
                    <a:pt x="134481" y="-10045"/>
                  </a:lnTo>
                  <a:lnTo>
                    <a:pt x="122644" y="-15828"/>
                  </a:lnTo>
                  <a:lnTo>
                    <a:pt x="113546" y="-18853"/>
                  </a:lnTo>
                  <a:lnTo>
                    <a:pt x="100244" y="-21455"/>
                  </a:lnTo>
                  <a:lnTo>
                    <a:pt x="87541" y="-22069"/>
                  </a:lnTo>
                  <a:lnTo>
                    <a:pt x="75335" y="-21052"/>
                  </a:lnTo>
                  <a:lnTo>
                    <a:pt x="63520" y="-18758"/>
                  </a:lnTo>
                  <a:lnTo>
                    <a:pt x="51992" y="-15544"/>
                  </a:lnTo>
                  <a:lnTo>
                    <a:pt x="40647" y="-11765"/>
                  </a:lnTo>
                  <a:lnTo>
                    <a:pt x="29381" y="-7776"/>
                  </a:lnTo>
                  <a:lnTo>
                    <a:pt x="18089" y="-3934"/>
                  </a:lnTo>
                  <a:lnTo>
                    <a:pt x="6667" y="-593"/>
                  </a:lnTo>
                  <a:lnTo>
                    <a:pt x="0" y="961"/>
                  </a:lnTo>
                  <a:lnTo>
                    <a:pt x="4515" y="9104"/>
                  </a:lnTo>
                  <a:lnTo>
                    <a:pt x="12308" y="19503"/>
                  </a:lnTo>
                  <a:lnTo>
                    <a:pt x="22152" y="30963"/>
                  </a:lnTo>
                  <a:lnTo>
                    <a:pt x="32823" y="42292"/>
                  </a:lnTo>
                  <a:lnTo>
                    <a:pt x="43094" y="52295"/>
                  </a:lnTo>
                  <a:lnTo>
                    <a:pt x="51741" y="5978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C4AFBC55-A570-A3BB-D1C8-AE2146C2BF85}"/>
                </a:ext>
              </a:extLst>
            </p:cNvPr>
            <p:cNvSpPr/>
            <p:nvPr/>
          </p:nvSpPr>
          <p:spPr>
            <a:xfrm>
              <a:off x="8602033" y="645671"/>
              <a:ext cx="385466" cy="369765"/>
            </a:xfrm>
            <a:custGeom>
              <a:avLst/>
              <a:gdLst/>
              <a:ahLst/>
              <a:cxnLst/>
              <a:rect l="l" t="t" r="r" b="b"/>
              <a:pathLst>
                <a:path w="438289" h="420437">
                  <a:moveTo>
                    <a:pt x="323987" y="395401"/>
                  </a:moveTo>
                  <a:lnTo>
                    <a:pt x="328944" y="382287"/>
                  </a:lnTo>
                  <a:lnTo>
                    <a:pt x="332806" y="368896"/>
                  </a:lnTo>
                  <a:lnTo>
                    <a:pt x="335686" y="355320"/>
                  </a:lnTo>
                  <a:lnTo>
                    <a:pt x="337697" y="341651"/>
                  </a:lnTo>
                  <a:lnTo>
                    <a:pt x="338951" y="327980"/>
                  </a:lnTo>
                  <a:lnTo>
                    <a:pt x="339561" y="314398"/>
                  </a:lnTo>
                  <a:lnTo>
                    <a:pt x="339638" y="300997"/>
                  </a:lnTo>
                  <a:lnTo>
                    <a:pt x="339296" y="287868"/>
                  </a:lnTo>
                  <a:lnTo>
                    <a:pt x="338647" y="275103"/>
                  </a:lnTo>
                  <a:lnTo>
                    <a:pt x="337803" y="262792"/>
                  </a:lnTo>
                  <a:lnTo>
                    <a:pt x="336876" y="251028"/>
                  </a:lnTo>
                  <a:lnTo>
                    <a:pt x="335980" y="239902"/>
                  </a:lnTo>
                  <a:lnTo>
                    <a:pt x="335226" y="229504"/>
                  </a:lnTo>
                  <a:lnTo>
                    <a:pt x="334728" y="219927"/>
                  </a:lnTo>
                  <a:lnTo>
                    <a:pt x="334596" y="211262"/>
                  </a:lnTo>
                  <a:lnTo>
                    <a:pt x="334945" y="203600"/>
                  </a:lnTo>
                  <a:lnTo>
                    <a:pt x="335886" y="197033"/>
                  </a:lnTo>
                  <a:lnTo>
                    <a:pt x="336887" y="193338"/>
                  </a:lnTo>
                  <a:lnTo>
                    <a:pt x="342421" y="183119"/>
                  </a:lnTo>
                  <a:lnTo>
                    <a:pt x="350842" y="174465"/>
                  </a:lnTo>
                  <a:lnTo>
                    <a:pt x="361288" y="166878"/>
                  </a:lnTo>
                  <a:lnTo>
                    <a:pt x="372895" y="159859"/>
                  </a:lnTo>
                  <a:lnTo>
                    <a:pt x="384800" y="152908"/>
                  </a:lnTo>
                  <a:lnTo>
                    <a:pt x="396142" y="145527"/>
                  </a:lnTo>
                  <a:lnTo>
                    <a:pt x="406056" y="137216"/>
                  </a:lnTo>
                  <a:lnTo>
                    <a:pt x="410069" y="132732"/>
                  </a:lnTo>
                  <a:lnTo>
                    <a:pt x="417607" y="122112"/>
                  </a:lnTo>
                  <a:lnTo>
                    <a:pt x="423478" y="111403"/>
                  </a:lnTo>
                  <a:lnTo>
                    <a:pt x="427922" y="100479"/>
                  </a:lnTo>
                  <a:lnTo>
                    <a:pt x="431178" y="89212"/>
                  </a:lnTo>
                  <a:lnTo>
                    <a:pt x="433485" y="77475"/>
                  </a:lnTo>
                  <a:lnTo>
                    <a:pt x="435083" y="65139"/>
                  </a:lnTo>
                  <a:lnTo>
                    <a:pt x="436210" y="52077"/>
                  </a:lnTo>
                  <a:lnTo>
                    <a:pt x="437106" y="38161"/>
                  </a:lnTo>
                  <a:lnTo>
                    <a:pt x="438010" y="23263"/>
                  </a:lnTo>
                  <a:lnTo>
                    <a:pt x="438289" y="19022"/>
                  </a:lnTo>
                  <a:lnTo>
                    <a:pt x="424495" y="22522"/>
                  </a:lnTo>
                  <a:lnTo>
                    <a:pt x="411027" y="26158"/>
                  </a:lnTo>
                  <a:lnTo>
                    <a:pt x="397996" y="30054"/>
                  </a:lnTo>
                  <a:lnTo>
                    <a:pt x="385515" y="34335"/>
                  </a:lnTo>
                  <a:lnTo>
                    <a:pt x="373695" y="39125"/>
                  </a:lnTo>
                  <a:lnTo>
                    <a:pt x="362647" y="44551"/>
                  </a:lnTo>
                  <a:lnTo>
                    <a:pt x="352483" y="50737"/>
                  </a:lnTo>
                  <a:lnTo>
                    <a:pt x="343315" y="57807"/>
                  </a:lnTo>
                  <a:lnTo>
                    <a:pt x="339138" y="61715"/>
                  </a:lnTo>
                  <a:lnTo>
                    <a:pt x="332086" y="69674"/>
                  </a:lnTo>
                  <a:lnTo>
                    <a:pt x="325751" y="78749"/>
                  </a:lnTo>
                  <a:lnTo>
                    <a:pt x="320339" y="88786"/>
                  </a:lnTo>
                  <a:lnTo>
                    <a:pt x="316058" y="99633"/>
                  </a:lnTo>
                  <a:lnTo>
                    <a:pt x="313113" y="111137"/>
                  </a:lnTo>
                  <a:lnTo>
                    <a:pt x="311712" y="123145"/>
                  </a:lnTo>
                  <a:lnTo>
                    <a:pt x="312062" y="135505"/>
                  </a:lnTo>
                  <a:lnTo>
                    <a:pt x="314369" y="148063"/>
                  </a:lnTo>
                  <a:lnTo>
                    <a:pt x="318840" y="160666"/>
                  </a:lnTo>
                  <a:lnTo>
                    <a:pt x="320958" y="165066"/>
                  </a:lnTo>
                  <a:lnTo>
                    <a:pt x="325027" y="159022"/>
                  </a:lnTo>
                  <a:lnTo>
                    <a:pt x="329568" y="150656"/>
                  </a:lnTo>
                  <a:lnTo>
                    <a:pt x="334679" y="140482"/>
                  </a:lnTo>
                  <a:lnTo>
                    <a:pt x="340460" y="129015"/>
                  </a:lnTo>
                  <a:lnTo>
                    <a:pt x="347008" y="116770"/>
                  </a:lnTo>
                  <a:lnTo>
                    <a:pt x="354424" y="104261"/>
                  </a:lnTo>
                  <a:lnTo>
                    <a:pt x="362806" y="92002"/>
                  </a:lnTo>
                  <a:lnTo>
                    <a:pt x="372253" y="80507"/>
                  </a:lnTo>
                  <a:lnTo>
                    <a:pt x="382863" y="70291"/>
                  </a:lnTo>
                  <a:lnTo>
                    <a:pt x="394737" y="61869"/>
                  </a:lnTo>
                  <a:lnTo>
                    <a:pt x="407972" y="55754"/>
                  </a:lnTo>
                  <a:lnTo>
                    <a:pt x="408787" y="55479"/>
                  </a:lnTo>
                  <a:lnTo>
                    <a:pt x="399766" y="64303"/>
                  </a:lnTo>
                  <a:lnTo>
                    <a:pt x="391009" y="73300"/>
                  </a:lnTo>
                  <a:lnTo>
                    <a:pt x="382506" y="82549"/>
                  </a:lnTo>
                  <a:lnTo>
                    <a:pt x="374247" y="92128"/>
                  </a:lnTo>
                  <a:lnTo>
                    <a:pt x="366221" y="102118"/>
                  </a:lnTo>
                  <a:lnTo>
                    <a:pt x="358417" y="112596"/>
                  </a:lnTo>
                  <a:lnTo>
                    <a:pt x="349506" y="126305"/>
                  </a:lnTo>
                  <a:lnTo>
                    <a:pt x="343440" y="137908"/>
                  </a:lnTo>
                  <a:lnTo>
                    <a:pt x="338713" y="148875"/>
                  </a:lnTo>
                  <a:lnTo>
                    <a:pt x="334575" y="159608"/>
                  </a:lnTo>
                  <a:lnTo>
                    <a:pt x="330280" y="170508"/>
                  </a:lnTo>
                  <a:lnTo>
                    <a:pt x="325080" y="181980"/>
                  </a:lnTo>
                  <a:lnTo>
                    <a:pt x="321847" y="188164"/>
                  </a:lnTo>
                  <a:lnTo>
                    <a:pt x="315403" y="173870"/>
                  </a:lnTo>
                  <a:lnTo>
                    <a:pt x="308898" y="160513"/>
                  </a:lnTo>
                  <a:lnTo>
                    <a:pt x="302289" y="148026"/>
                  </a:lnTo>
                  <a:lnTo>
                    <a:pt x="295533" y="136344"/>
                  </a:lnTo>
                  <a:lnTo>
                    <a:pt x="288589" y="125401"/>
                  </a:lnTo>
                  <a:lnTo>
                    <a:pt x="281413" y="115131"/>
                  </a:lnTo>
                  <a:lnTo>
                    <a:pt x="273964" y="105469"/>
                  </a:lnTo>
                  <a:lnTo>
                    <a:pt x="266199" y="96349"/>
                  </a:lnTo>
                  <a:lnTo>
                    <a:pt x="258076" y="87705"/>
                  </a:lnTo>
                  <a:lnTo>
                    <a:pt x="249552" y="79471"/>
                  </a:lnTo>
                  <a:lnTo>
                    <a:pt x="240587" y="71582"/>
                  </a:lnTo>
                  <a:lnTo>
                    <a:pt x="231136" y="63972"/>
                  </a:lnTo>
                  <a:lnTo>
                    <a:pt x="221157" y="56575"/>
                  </a:lnTo>
                  <a:lnTo>
                    <a:pt x="210610" y="49326"/>
                  </a:lnTo>
                  <a:lnTo>
                    <a:pt x="193674" y="38726"/>
                  </a:lnTo>
                  <a:lnTo>
                    <a:pt x="182861" y="32724"/>
                  </a:lnTo>
                  <a:lnTo>
                    <a:pt x="171649" y="27113"/>
                  </a:lnTo>
                  <a:lnTo>
                    <a:pt x="160050" y="21938"/>
                  </a:lnTo>
                  <a:lnTo>
                    <a:pt x="148074" y="17243"/>
                  </a:lnTo>
                  <a:lnTo>
                    <a:pt x="135733" y="13073"/>
                  </a:lnTo>
                  <a:lnTo>
                    <a:pt x="123038" y="9473"/>
                  </a:lnTo>
                  <a:lnTo>
                    <a:pt x="112119" y="6922"/>
                  </a:lnTo>
                  <a:lnTo>
                    <a:pt x="99789" y="4520"/>
                  </a:lnTo>
                  <a:lnTo>
                    <a:pt x="87266" y="2527"/>
                  </a:lnTo>
                  <a:lnTo>
                    <a:pt x="74591" y="1040"/>
                  </a:lnTo>
                  <a:lnTo>
                    <a:pt x="61805" y="156"/>
                  </a:lnTo>
                  <a:lnTo>
                    <a:pt x="56992" y="0"/>
                  </a:lnTo>
                  <a:lnTo>
                    <a:pt x="45575" y="492"/>
                  </a:lnTo>
                  <a:lnTo>
                    <a:pt x="29357" y="1806"/>
                  </a:lnTo>
                  <a:lnTo>
                    <a:pt x="13246" y="3212"/>
                  </a:lnTo>
                  <a:lnTo>
                    <a:pt x="2151" y="3976"/>
                  </a:lnTo>
                  <a:lnTo>
                    <a:pt x="0" y="3881"/>
                  </a:lnTo>
                  <a:lnTo>
                    <a:pt x="15131" y="5493"/>
                  </a:lnTo>
                  <a:lnTo>
                    <a:pt x="29488" y="7217"/>
                  </a:lnTo>
                  <a:lnTo>
                    <a:pt x="43145" y="9098"/>
                  </a:lnTo>
                  <a:lnTo>
                    <a:pt x="56178" y="11179"/>
                  </a:lnTo>
                  <a:lnTo>
                    <a:pt x="80671" y="16120"/>
                  </a:lnTo>
                  <a:lnTo>
                    <a:pt x="103570" y="22395"/>
                  </a:lnTo>
                  <a:lnTo>
                    <a:pt x="125475" y="30359"/>
                  </a:lnTo>
                  <a:lnTo>
                    <a:pt x="146989" y="40367"/>
                  </a:lnTo>
                  <a:lnTo>
                    <a:pt x="168713" y="52772"/>
                  </a:lnTo>
                  <a:lnTo>
                    <a:pt x="179842" y="59985"/>
                  </a:lnTo>
                  <a:lnTo>
                    <a:pt x="191249" y="67930"/>
                  </a:lnTo>
                  <a:lnTo>
                    <a:pt x="203009" y="76653"/>
                  </a:lnTo>
                  <a:lnTo>
                    <a:pt x="214097" y="85582"/>
                  </a:lnTo>
                  <a:lnTo>
                    <a:pt x="232142" y="102655"/>
                  </a:lnTo>
                  <a:lnTo>
                    <a:pt x="249077" y="121870"/>
                  </a:lnTo>
                  <a:lnTo>
                    <a:pt x="264712" y="142865"/>
                  </a:lnTo>
                  <a:lnTo>
                    <a:pt x="271982" y="153916"/>
                  </a:lnTo>
                  <a:lnTo>
                    <a:pt x="278856" y="165276"/>
                  </a:lnTo>
                  <a:lnTo>
                    <a:pt x="285309" y="176900"/>
                  </a:lnTo>
                  <a:lnTo>
                    <a:pt x="291319" y="188743"/>
                  </a:lnTo>
                  <a:lnTo>
                    <a:pt x="296861" y="200759"/>
                  </a:lnTo>
                  <a:lnTo>
                    <a:pt x="301912" y="212903"/>
                  </a:lnTo>
                  <a:lnTo>
                    <a:pt x="310444" y="237393"/>
                  </a:lnTo>
                  <a:lnTo>
                    <a:pt x="314920" y="253839"/>
                  </a:lnTo>
                  <a:lnTo>
                    <a:pt x="318147" y="268547"/>
                  </a:lnTo>
                  <a:lnTo>
                    <a:pt x="320547" y="282347"/>
                  </a:lnTo>
                  <a:lnTo>
                    <a:pt x="323133" y="307787"/>
                  </a:lnTo>
                  <a:lnTo>
                    <a:pt x="323452" y="319707"/>
                  </a:lnTo>
                  <a:lnTo>
                    <a:pt x="323210" y="331281"/>
                  </a:lnTo>
                  <a:lnTo>
                    <a:pt x="321308" y="353951"/>
                  </a:lnTo>
                  <a:lnTo>
                    <a:pt x="317959" y="376920"/>
                  </a:lnTo>
                  <a:lnTo>
                    <a:pt x="313693" y="401308"/>
                  </a:lnTo>
                  <a:lnTo>
                    <a:pt x="311382" y="414385"/>
                  </a:lnTo>
                  <a:lnTo>
                    <a:pt x="310342" y="420437"/>
                  </a:lnTo>
                  <a:lnTo>
                    <a:pt x="317824" y="408149"/>
                  </a:lnTo>
                  <a:lnTo>
                    <a:pt x="323987" y="39540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74B6774B-50CB-1065-2300-1EA6B3821AC5}"/>
                </a:ext>
              </a:extLst>
            </p:cNvPr>
            <p:cNvSpPr/>
            <p:nvPr/>
          </p:nvSpPr>
          <p:spPr>
            <a:xfrm>
              <a:off x="8602033" y="731453"/>
              <a:ext cx="256076" cy="416667"/>
            </a:xfrm>
            <a:custGeom>
              <a:avLst/>
              <a:gdLst/>
              <a:ahLst/>
              <a:cxnLst/>
              <a:rect l="l" t="t" r="r" b="b"/>
              <a:pathLst>
                <a:path w="291168" h="473766">
                  <a:moveTo>
                    <a:pt x="99771" y="468330"/>
                  </a:moveTo>
                  <a:lnTo>
                    <a:pt x="126777" y="460742"/>
                  </a:lnTo>
                  <a:lnTo>
                    <a:pt x="150952" y="451053"/>
                  </a:lnTo>
                  <a:lnTo>
                    <a:pt x="173983" y="438913"/>
                  </a:lnTo>
                  <a:lnTo>
                    <a:pt x="195645" y="424393"/>
                  </a:lnTo>
                  <a:lnTo>
                    <a:pt x="215709" y="407562"/>
                  </a:lnTo>
                  <a:lnTo>
                    <a:pt x="233950" y="388493"/>
                  </a:lnTo>
                  <a:lnTo>
                    <a:pt x="250140" y="367254"/>
                  </a:lnTo>
                  <a:lnTo>
                    <a:pt x="264051" y="343916"/>
                  </a:lnTo>
                  <a:lnTo>
                    <a:pt x="275458" y="318550"/>
                  </a:lnTo>
                  <a:lnTo>
                    <a:pt x="283817" y="292453"/>
                  </a:lnTo>
                  <a:lnTo>
                    <a:pt x="288978" y="266504"/>
                  </a:lnTo>
                  <a:lnTo>
                    <a:pt x="291139" y="240483"/>
                  </a:lnTo>
                  <a:lnTo>
                    <a:pt x="291168" y="227542"/>
                  </a:lnTo>
                  <a:lnTo>
                    <a:pt x="290535" y="214700"/>
                  </a:lnTo>
                  <a:lnTo>
                    <a:pt x="287402" y="189465"/>
                  </a:lnTo>
                  <a:lnTo>
                    <a:pt x="281976" y="165089"/>
                  </a:lnTo>
                  <a:lnTo>
                    <a:pt x="274491" y="141883"/>
                  </a:lnTo>
                  <a:lnTo>
                    <a:pt x="265184" y="120155"/>
                  </a:lnTo>
                  <a:lnTo>
                    <a:pt x="254909" y="101235"/>
                  </a:lnTo>
                  <a:lnTo>
                    <a:pt x="242891" y="83852"/>
                  </a:lnTo>
                  <a:lnTo>
                    <a:pt x="226870" y="64988"/>
                  </a:lnTo>
                  <a:lnTo>
                    <a:pt x="207536" y="46089"/>
                  </a:lnTo>
                  <a:lnTo>
                    <a:pt x="185577" y="28599"/>
                  </a:lnTo>
                  <a:lnTo>
                    <a:pt x="161682" y="13964"/>
                  </a:lnTo>
                  <a:lnTo>
                    <a:pt x="136540" y="3629"/>
                  </a:lnTo>
                  <a:lnTo>
                    <a:pt x="120528" y="0"/>
                  </a:lnTo>
                  <a:lnTo>
                    <a:pt x="143923" y="11570"/>
                  </a:lnTo>
                  <a:lnTo>
                    <a:pt x="165405" y="25354"/>
                  </a:lnTo>
                  <a:lnTo>
                    <a:pt x="184925" y="41144"/>
                  </a:lnTo>
                  <a:lnTo>
                    <a:pt x="202435" y="58734"/>
                  </a:lnTo>
                  <a:lnTo>
                    <a:pt x="217886" y="77917"/>
                  </a:lnTo>
                  <a:lnTo>
                    <a:pt x="231229" y="98486"/>
                  </a:lnTo>
                  <a:lnTo>
                    <a:pt x="242415" y="120235"/>
                  </a:lnTo>
                  <a:lnTo>
                    <a:pt x="251396" y="142957"/>
                  </a:lnTo>
                  <a:lnTo>
                    <a:pt x="258123" y="166446"/>
                  </a:lnTo>
                  <a:lnTo>
                    <a:pt x="262546" y="190495"/>
                  </a:lnTo>
                  <a:lnTo>
                    <a:pt x="264617" y="214898"/>
                  </a:lnTo>
                  <a:lnTo>
                    <a:pt x="264288" y="239447"/>
                  </a:lnTo>
                  <a:lnTo>
                    <a:pt x="261510" y="263936"/>
                  </a:lnTo>
                  <a:lnTo>
                    <a:pt x="256233" y="288160"/>
                  </a:lnTo>
                  <a:lnTo>
                    <a:pt x="248409" y="311910"/>
                  </a:lnTo>
                  <a:lnTo>
                    <a:pt x="237990" y="334981"/>
                  </a:lnTo>
                  <a:lnTo>
                    <a:pt x="224926" y="357165"/>
                  </a:lnTo>
                  <a:lnTo>
                    <a:pt x="209169" y="378257"/>
                  </a:lnTo>
                  <a:lnTo>
                    <a:pt x="190669" y="398049"/>
                  </a:lnTo>
                  <a:lnTo>
                    <a:pt x="169379" y="416336"/>
                  </a:lnTo>
                  <a:lnTo>
                    <a:pt x="147994" y="431184"/>
                  </a:lnTo>
                  <a:lnTo>
                    <a:pt x="126692" y="442710"/>
                  </a:lnTo>
                  <a:lnTo>
                    <a:pt x="104812" y="451353"/>
                  </a:lnTo>
                  <a:lnTo>
                    <a:pt x="81692" y="457552"/>
                  </a:lnTo>
                  <a:lnTo>
                    <a:pt x="56671" y="461744"/>
                  </a:lnTo>
                  <a:lnTo>
                    <a:pt x="29087" y="464369"/>
                  </a:lnTo>
                  <a:lnTo>
                    <a:pt x="14127" y="465231"/>
                  </a:lnTo>
                  <a:lnTo>
                    <a:pt x="0" y="465808"/>
                  </a:lnTo>
                  <a:lnTo>
                    <a:pt x="8738" y="469946"/>
                  </a:lnTo>
                  <a:lnTo>
                    <a:pt x="20425" y="472482"/>
                  </a:lnTo>
                  <a:lnTo>
                    <a:pt x="34118" y="473670"/>
                  </a:lnTo>
                  <a:lnTo>
                    <a:pt x="48877" y="473766"/>
                  </a:lnTo>
                  <a:lnTo>
                    <a:pt x="63763" y="473024"/>
                  </a:lnTo>
                  <a:lnTo>
                    <a:pt x="77834" y="471701"/>
                  </a:lnTo>
                  <a:lnTo>
                    <a:pt x="90150" y="470051"/>
                  </a:lnTo>
                  <a:lnTo>
                    <a:pt x="99771" y="46833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F3DC33D7-F086-847D-BDB4-B8C0A2ABD074}"/>
                </a:ext>
              </a:extLst>
            </p:cNvPr>
            <p:cNvSpPr/>
            <p:nvPr/>
          </p:nvSpPr>
          <p:spPr>
            <a:xfrm>
              <a:off x="8415849" y="931355"/>
              <a:ext cx="39004" cy="157834"/>
            </a:xfrm>
            <a:custGeom>
              <a:avLst/>
              <a:gdLst/>
              <a:ahLst/>
              <a:cxnLst/>
              <a:rect l="l" t="t" r="r" b="b"/>
              <a:pathLst>
                <a:path w="44349" h="179463">
                  <a:moveTo>
                    <a:pt x="24105" y="52417"/>
                  </a:moveTo>
                  <a:lnTo>
                    <a:pt x="24793" y="45021"/>
                  </a:lnTo>
                  <a:lnTo>
                    <a:pt x="28330" y="32842"/>
                  </a:lnTo>
                  <a:lnTo>
                    <a:pt x="34841" y="21521"/>
                  </a:lnTo>
                  <a:lnTo>
                    <a:pt x="44349" y="0"/>
                  </a:lnTo>
                  <a:lnTo>
                    <a:pt x="33966" y="7277"/>
                  </a:lnTo>
                  <a:lnTo>
                    <a:pt x="26990" y="12923"/>
                  </a:lnTo>
                  <a:lnTo>
                    <a:pt x="24105" y="52417"/>
                  </a:lnTo>
                  <a:close/>
                </a:path>
                <a:path w="44349" h="179463">
                  <a:moveTo>
                    <a:pt x="188448" y="100405"/>
                  </a:moveTo>
                  <a:lnTo>
                    <a:pt x="179100" y="100405"/>
                  </a:lnTo>
                  <a:lnTo>
                    <a:pt x="174207" y="98360"/>
                  </a:lnTo>
                  <a:lnTo>
                    <a:pt x="171136" y="94271"/>
                  </a:lnTo>
                  <a:lnTo>
                    <a:pt x="168069" y="90181"/>
                  </a:lnTo>
                  <a:lnTo>
                    <a:pt x="165952" y="85213"/>
                  </a:lnTo>
                  <a:lnTo>
                    <a:pt x="164782" y="79370"/>
                  </a:lnTo>
                  <a:lnTo>
                    <a:pt x="164271" y="77106"/>
                  </a:lnTo>
                  <a:lnTo>
                    <a:pt x="163979" y="73308"/>
                  </a:lnTo>
                  <a:lnTo>
                    <a:pt x="163832" y="70677"/>
                  </a:lnTo>
                  <a:lnTo>
                    <a:pt x="163687" y="67318"/>
                  </a:lnTo>
                  <a:lnTo>
                    <a:pt x="163540" y="63959"/>
                  </a:lnTo>
                  <a:lnTo>
                    <a:pt x="163397" y="-58407"/>
                  </a:lnTo>
                  <a:lnTo>
                    <a:pt x="162836" y="-72105"/>
                  </a:lnTo>
                  <a:lnTo>
                    <a:pt x="161715" y="-81685"/>
                  </a:lnTo>
                  <a:lnTo>
                    <a:pt x="160545" y="-87967"/>
                  </a:lnTo>
                  <a:lnTo>
                    <a:pt x="156164" y="-100456"/>
                  </a:lnTo>
                  <a:lnTo>
                    <a:pt x="152218" y="-105935"/>
                  </a:lnTo>
                  <a:lnTo>
                    <a:pt x="147253" y="-110173"/>
                  </a:lnTo>
                  <a:lnTo>
                    <a:pt x="142286" y="-114409"/>
                  </a:lnTo>
                  <a:lnTo>
                    <a:pt x="136734" y="-117769"/>
                  </a:lnTo>
                  <a:lnTo>
                    <a:pt x="130600" y="-120253"/>
                  </a:lnTo>
                  <a:lnTo>
                    <a:pt x="124462" y="-122736"/>
                  </a:lnTo>
                  <a:lnTo>
                    <a:pt x="117816" y="-124489"/>
                  </a:lnTo>
                  <a:lnTo>
                    <a:pt x="110660" y="-125512"/>
                  </a:lnTo>
                  <a:lnTo>
                    <a:pt x="103499" y="-126534"/>
                  </a:lnTo>
                  <a:lnTo>
                    <a:pt x="96414" y="-127046"/>
                  </a:lnTo>
                  <a:lnTo>
                    <a:pt x="86806" y="-127012"/>
                  </a:lnTo>
                  <a:lnTo>
                    <a:pt x="74325" y="-125928"/>
                  </a:lnTo>
                  <a:lnTo>
                    <a:pt x="61574" y="-123320"/>
                  </a:lnTo>
                  <a:lnTo>
                    <a:pt x="46797" y="-118267"/>
                  </a:lnTo>
                  <a:lnTo>
                    <a:pt x="35718" y="-112581"/>
                  </a:lnTo>
                  <a:lnTo>
                    <a:pt x="25185" y="-104789"/>
                  </a:lnTo>
                  <a:lnTo>
                    <a:pt x="16873" y="-95492"/>
                  </a:lnTo>
                  <a:lnTo>
                    <a:pt x="12052" y="-88771"/>
                  </a:lnTo>
                  <a:lnTo>
                    <a:pt x="9644" y="-81026"/>
                  </a:lnTo>
                  <a:lnTo>
                    <a:pt x="9644" y="-68175"/>
                  </a:lnTo>
                  <a:lnTo>
                    <a:pt x="10590" y="-64449"/>
                  </a:lnTo>
                  <a:lnTo>
                    <a:pt x="12491" y="-61086"/>
                  </a:lnTo>
                  <a:lnTo>
                    <a:pt x="14389" y="-57727"/>
                  </a:lnTo>
                  <a:lnTo>
                    <a:pt x="17675" y="-56049"/>
                  </a:lnTo>
                  <a:lnTo>
                    <a:pt x="27320" y="-56049"/>
                  </a:lnTo>
                  <a:lnTo>
                    <a:pt x="30826" y="-57583"/>
                  </a:lnTo>
                  <a:lnTo>
                    <a:pt x="32871" y="-60650"/>
                  </a:lnTo>
                  <a:lnTo>
                    <a:pt x="34916" y="-63717"/>
                  </a:lnTo>
                  <a:lnTo>
                    <a:pt x="35938" y="-67444"/>
                  </a:lnTo>
                  <a:lnTo>
                    <a:pt x="35938" y="-71825"/>
                  </a:lnTo>
                  <a:lnTo>
                    <a:pt x="35499" y="-87604"/>
                  </a:lnTo>
                  <a:lnTo>
                    <a:pt x="35499" y="-94613"/>
                  </a:lnTo>
                  <a:lnTo>
                    <a:pt x="37252" y="-100384"/>
                  </a:lnTo>
                  <a:lnTo>
                    <a:pt x="40759" y="-104912"/>
                  </a:lnTo>
                  <a:lnTo>
                    <a:pt x="44265" y="-109441"/>
                  </a:lnTo>
                  <a:lnTo>
                    <a:pt x="48647" y="-113091"/>
                  </a:lnTo>
                  <a:lnTo>
                    <a:pt x="53906" y="-115867"/>
                  </a:lnTo>
                  <a:lnTo>
                    <a:pt x="59165" y="-118642"/>
                  </a:lnTo>
                  <a:lnTo>
                    <a:pt x="64936" y="-120616"/>
                  </a:lnTo>
                  <a:lnTo>
                    <a:pt x="71219" y="-121786"/>
                  </a:lnTo>
                  <a:lnTo>
                    <a:pt x="77496" y="-122955"/>
                  </a:lnTo>
                  <a:lnTo>
                    <a:pt x="83559" y="-123539"/>
                  </a:lnTo>
                  <a:lnTo>
                    <a:pt x="98755" y="-123539"/>
                  </a:lnTo>
                  <a:lnTo>
                    <a:pt x="106494" y="-122005"/>
                  </a:lnTo>
                  <a:lnTo>
                    <a:pt x="112633" y="-118938"/>
                  </a:lnTo>
                  <a:lnTo>
                    <a:pt x="118767" y="-115867"/>
                  </a:lnTo>
                  <a:lnTo>
                    <a:pt x="123587" y="-111706"/>
                  </a:lnTo>
                  <a:lnTo>
                    <a:pt x="127093" y="-106447"/>
                  </a:lnTo>
                  <a:lnTo>
                    <a:pt x="130600" y="-101186"/>
                  </a:lnTo>
                  <a:lnTo>
                    <a:pt x="133156" y="-95052"/>
                  </a:lnTo>
                  <a:lnTo>
                    <a:pt x="134762" y="-88039"/>
                  </a:lnTo>
                  <a:lnTo>
                    <a:pt x="136371" y="-81026"/>
                  </a:lnTo>
                  <a:lnTo>
                    <a:pt x="137318" y="-73578"/>
                  </a:lnTo>
                  <a:lnTo>
                    <a:pt x="137613" y="-65691"/>
                  </a:lnTo>
                  <a:lnTo>
                    <a:pt x="137905" y="-61306"/>
                  </a:lnTo>
                  <a:lnTo>
                    <a:pt x="136954" y="-56777"/>
                  </a:lnTo>
                  <a:lnTo>
                    <a:pt x="134762" y="-52105"/>
                  </a:lnTo>
                  <a:lnTo>
                    <a:pt x="132574" y="-47427"/>
                  </a:lnTo>
                  <a:lnTo>
                    <a:pt x="129870" y="-43922"/>
                  </a:lnTo>
                  <a:lnTo>
                    <a:pt x="126654" y="-41585"/>
                  </a:lnTo>
                  <a:lnTo>
                    <a:pt x="121982" y="-38371"/>
                  </a:lnTo>
                  <a:lnTo>
                    <a:pt x="116866" y="-35451"/>
                  </a:lnTo>
                  <a:lnTo>
                    <a:pt x="111315" y="-32822"/>
                  </a:lnTo>
                  <a:lnTo>
                    <a:pt x="105764" y="-30191"/>
                  </a:lnTo>
                  <a:lnTo>
                    <a:pt x="99777" y="-27563"/>
                  </a:lnTo>
                  <a:lnTo>
                    <a:pt x="93347" y="-24932"/>
                  </a:lnTo>
                  <a:lnTo>
                    <a:pt x="87987" y="-22502"/>
                  </a:lnTo>
                  <a:lnTo>
                    <a:pt x="76759" y="-17270"/>
                  </a:lnTo>
                  <a:lnTo>
                    <a:pt x="64425" y="-11345"/>
                  </a:lnTo>
                  <a:lnTo>
                    <a:pt x="55231" y="-6557"/>
                  </a:lnTo>
                  <a:lnTo>
                    <a:pt x="44349" y="0"/>
                  </a:lnTo>
                  <a:lnTo>
                    <a:pt x="34841" y="21521"/>
                  </a:lnTo>
                  <a:lnTo>
                    <a:pt x="41973" y="12979"/>
                  </a:lnTo>
                  <a:lnTo>
                    <a:pt x="51222" y="4316"/>
                  </a:lnTo>
                  <a:lnTo>
                    <a:pt x="62014" y="-3677"/>
                  </a:lnTo>
                  <a:lnTo>
                    <a:pt x="72862" y="-10427"/>
                  </a:lnTo>
                  <a:lnTo>
                    <a:pt x="84056" y="-16453"/>
                  </a:lnTo>
                  <a:lnTo>
                    <a:pt x="95101" y="-21425"/>
                  </a:lnTo>
                  <a:lnTo>
                    <a:pt x="95850" y="-21761"/>
                  </a:lnTo>
                  <a:lnTo>
                    <a:pt x="107722" y="-27233"/>
                  </a:lnTo>
                  <a:lnTo>
                    <a:pt x="118767" y="-32602"/>
                  </a:lnTo>
                  <a:lnTo>
                    <a:pt x="126071" y="-36254"/>
                  </a:lnTo>
                  <a:lnTo>
                    <a:pt x="132354" y="-40710"/>
                  </a:lnTo>
                  <a:lnTo>
                    <a:pt x="137613" y="-45969"/>
                  </a:lnTo>
                  <a:lnTo>
                    <a:pt x="137613" y="84191"/>
                  </a:lnTo>
                  <a:lnTo>
                    <a:pt x="137905" y="91787"/>
                  </a:lnTo>
                  <a:lnTo>
                    <a:pt x="138635" y="97558"/>
                  </a:lnTo>
                  <a:lnTo>
                    <a:pt x="139802" y="101504"/>
                  </a:lnTo>
                  <a:lnTo>
                    <a:pt x="140972" y="105446"/>
                  </a:lnTo>
                  <a:lnTo>
                    <a:pt x="142286" y="108149"/>
                  </a:lnTo>
                  <a:lnTo>
                    <a:pt x="145940" y="111799"/>
                  </a:lnTo>
                  <a:lnTo>
                    <a:pt x="143309" y="111216"/>
                  </a:lnTo>
                  <a:lnTo>
                    <a:pt x="140605" y="110341"/>
                  </a:lnTo>
                  <a:lnTo>
                    <a:pt x="137829" y="109172"/>
                  </a:lnTo>
                  <a:lnTo>
                    <a:pt x="135054" y="108001"/>
                  </a:lnTo>
                  <a:lnTo>
                    <a:pt x="132497" y="106688"/>
                  </a:lnTo>
                  <a:lnTo>
                    <a:pt x="130161" y="105226"/>
                  </a:lnTo>
                  <a:lnTo>
                    <a:pt x="126071" y="102889"/>
                  </a:lnTo>
                  <a:lnTo>
                    <a:pt x="121834" y="100844"/>
                  </a:lnTo>
                  <a:lnTo>
                    <a:pt x="117453" y="99092"/>
                  </a:lnTo>
                  <a:lnTo>
                    <a:pt x="113069" y="97338"/>
                  </a:lnTo>
                  <a:lnTo>
                    <a:pt x="108248" y="96463"/>
                  </a:lnTo>
                  <a:lnTo>
                    <a:pt x="100360" y="96463"/>
                  </a:lnTo>
                  <a:lnTo>
                    <a:pt x="97513" y="96755"/>
                  </a:lnTo>
                  <a:lnTo>
                    <a:pt x="94446" y="97338"/>
                  </a:lnTo>
                  <a:lnTo>
                    <a:pt x="91375" y="97921"/>
                  </a:lnTo>
                  <a:lnTo>
                    <a:pt x="88088" y="98943"/>
                  </a:lnTo>
                  <a:lnTo>
                    <a:pt x="84585" y="100405"/>
                  </a:lnTo>
                  <a:lnTo>
                    <a:pt x="80200" y="102159"/>
                  </a:lnTo>
                  <a:lnTo>
                    <a:pt x="75819" y="103036"/>
                  </a:lnTo>
                  <a:lnTo>
                    <a:pt x="65591" y="103036"/>
                  </a:lnTo>
                  <a:lnTo>
                    <a:pt x="60040" y="101647"/>
                  </a:lnTo>
                  <a:lnTo>
                    <a:pt x="54781" y="98872"/>
                  </a:lnTo>
                  <a:lnTo>
                    <a:pt x="49524" y="96096"/>
                  </a:lnTo>
                  <a:lnTo>
                    <a:pt x="44705" y="92370"/>
                  </a:lnTo>
                  <a:lnTo>
                    <a:pt x="40319" y="87697"/>
                  </a:lnTo>
                  <a:lnTo>
                    <a:pt x="30757" y="75001"/>
                  </a:lnTo>
                  <a:lnTo>
                    <a:pt x="25626" y="63548"/>
                  </a:lnTo>
                  <a:lnTo>
                    <a:pt x="24105" y="52417"/>
                  </a:lnTo>
                  <a:lnTo>
                    <a:pt x="26990" y="12923"/>
                  </a:lnTo>
                  <a:lnTo>
                    <a:pt x="17818" y="21788"/>
                  </a:lnTo>
                  <a:lnTo>
                    <a:pt x="9864" y="31383"/>
                  </a:lnTo>
                  <a:lnTo>
                    <a:pt x="6372" y="36753"/>
                  </a:lnTo>
                  <a:lnTo>
                    <a:pt x="1592" y="48547"/>
                  </a:lnTo>
                  <a:lnTo>
                    <a:pt x="0" y="61403"/>
                  </a:lnTo>
                  <a:lnTo>
                    <a:pt x="45" y="64169"/>
                  </a:lnTo>
                  <a:lnTo>
                    <a:pt x="1742" y="77650"/>
                  </a:lnTo>
                  <a:lnTo>
                    <a:pt x="5891" y="89583"/>
                  </a:lnTo>
                  <a:lnTo>
                    <a:pt x="12491" y="99969"/>
                  </a:lnTo>
                  <a:lnTo>
                    <a:pt x="22984" y="109021"/>
                  </a:lnTo>
                  <a:lnTo>
                    <a:pt x="34845" y="113735"/>
                  </a:lnTo>
                  <a:lnTo>
                    <a:pt x="49085" y="115306"/>
                  </a:lnTo>
                  <a:lnTo>
                    <a:pt x="55807" y="115306"/>
                  </a:lnTo>
                  <a:lnTo>
                    <a:pt x="61502" y="114503"/>
                  </a:lnTo>
                  <a:lnTo>
                    <a:pt x="66178" y="112897"/>
                  </a:lnTo>
                  <a:lnTo>
                    <a:pt x="70852" y="111288"/>
                  </a:lnTo>
                  <a:lnTo>
                    <a:pt x="75088" y="109535"/>
                  </a:lnTo>
                  <a:lnTo>
                    <a:pt x="78887" y="107638"/>
                  </a:lnTo>
                  <a:lnTo>
                    <a:pt x="82684" y="105736"/>
                  </a:lnTo>
                  <a:lnTo>
                    <a:pt x="86410" y="103984"/>
                  </a:lnTo>
                  <a:lnTo>
                    <a:pt x="90060" y="102379"/>
                  </a:lnTo>
                  <a:lnTo>
                    <a:pt x="93714" y="100772"/>
                  </a:lnTo>
                  <a:lnTo>
                    <a:pt x="97876" y="99969"/>
                  </a:lnTo>
                  <a:lnTo>
                    <a:pt x="105764" y="99969"/>
                  </a:lnTo>
                  <a:lnTo>
                    <a:pt x="109490" y="100552"/>
                  </a:lnTo>
                  <a:lnTo>
                    <a:pt x="113727" y="101719"/>
                  </a:lnTo>
                  <a:lnTo>
                    <a:pt x="117965" y="102889"/>
                  </a:lnTo>
                  <a:lnTo>
                    <a:pt x="122857" y="104934"/>
                  </a:lnTo>
                  <a:lnTo>
                    <a:pt x="128408" y="107857"/>
                  </a:lnTo>
                  <a:lnTo>
                    <a:pt x="132205" y="109902"/>
                  </a:lnTo>
                  <a:lnTo>
                    <a:pt x="136004" y="111799"/>
                  </a:lnTo>
                  <a:lnTo>
                    <a:pt x="139802" y="113552"/>
                  </a:lnTo>
                  <a:lnTo>
                    <a:pt x="143600" y="115306"/>
                  </a:lnTo>
                  <a:lnTo>
                    <a:pt x="147838" y="116183"/>
                  </a:lnTo>
                  <a:lnTo>
                    <a:pt x="159523" y="116183"/>
                  </a:lnTo>
                  <a:lnTo>
                    <a:pt x="166024" y="114723"/>
                  </a:lnTo>
                  <a:lnTo>
                    <a:pt x="172015" y="111799"/>
                  </a:lnTo>
                  <a:lnTo>
                    <a:pt x="178005" y="108880"/>
                  </a:lnTo>
                  <a:lnTo>
                    <a:pt x="183480" y="105081"/>
                  </a:lnTo>
                  <a:lnTo>
                    <a:pt x="188448" y="1004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9639256B-44AB-929E-8A2B-3E23200915AF}"/>
                </a:ext>
              </a:extLst>
            </p:cNvPr>
            <p:cNvSpPr/>
            <p:nvPr/>
          </p:nvSpPr>
          <p:spPr>
            <a:xfrm>
              <a:off x="8594564" y="866319"/>
              <a:ext cx="116720" cy="128057"/>
            </a:xfrm>
            <a:custGeom>
              <a:avLst/>
              <a:gdLst/>
              <a:ahLst/>
              <a:cxnLst/>
              <a:rect l="l" t="t" r="r" b="b"/>
              <a:pathLst>
                <a:path w="132715" h="145605">
                  <a:moveTo>
                    <a:pt x="130309" y="0"/>
                  </a:moveTo>
                  <a:lnTo>
                    <a:pt x="121100" y="8696"/>
                  </a:lnTo>
                  <a:lnTo>
                    <a:pt x="123292" y="10450"/>
                  </a:lnTo>
                  <a:lnTo>
                    <a:pt x="126216" y="7527"/>
                  </a:lnTo>
                  <a:lnTo>
                    <a:pt x="129355" y="4970"/>
                  </a:lnTo>
                  <a:lnTo>
                    <a:pt x="132715" y="2782"/>
                  </a:lnTo>
                  <a:lnTo>
                    <a:pt x="130309" y="0"/>
                  </a:lnTo>
                  <a:close/>
                </a:path>
                <a:path w="132715" h="145605">
                  <a:moveTo>
                    <a:pt x="30312" y="50550"/>
                  </a:moveTo>
                  <a:lnTo>
                    <a:pt x="29290" y="43828"/>
                  </a:lnTo>
                  <a:lnTo>
                    <a:pt x="29725" y="86705"/>
                  </a:lnTo>
                  <a:lnTo>
                    <a:pt x="35424" y="91086"/>
                  </a:lnTo>
                  <a:lnTo>
                    <a:pt x="31917" y="57124"/>
                  </a:lnTo>
                  <a:lnTo>
                    <a:pt x="30312" y="50550"/>
                  </a:lnTo>
                  <a:close/>
                </a:path>
                <a:path w="132715" h="145605">
                  <a:moveTo>
                    <a:pt x="211893" y="-15844"/>
                  </a:moveTo>
                  <a:lnTo>
                    <a:pt x="208677" y="-19351"/>
                  </a:lnTo>
                  <a:lnTo>
                    <a:pt x="204368" y="-20228"/>
                  </a:lnTo>
                  <a:lnTo>
                    <a:pt x="171061" y="-20228"/>
                  </a:lnTo>
                  <a:lnTo>
                    <a:pt x="169748" y="-19498"/>
                  </a:lnTo>
                  <a:lnTo>
                    <a:pt x="171061" y="-16722"/>
                  </a:lnTo>
                  <a:lnTo>
                    <a:pt x="205830" y="-16722"/>
                  </a:lnTo>
                  <a:lnTo>
                    <a:pt x="208749" y="-14167"/>
                  </a:lnTo>
                  <a:lnTo>
                    <a:pt x="209189" y="-11463"/>
                  </a:lnTo>
                  <a:lnTo>
                    <a:pt x="209189" y="-7956"/>
                  </a:lnTo>
                  <a:lnTo>
                    <a:pt x="207584" y="-6202"/>
                  </a:lnTo>
                  <a:lnTo>
                    <a:pt x="167554" y="-6202"/>
                  </a:lnTo>
                  <a:lnTo>
                    <a:pt x="166783" y="-7534"/>
                  </a:lnTo>
                  <a:lnTo>
                    <a:pt x="159376" y="-18646"/>
                  </a:lnTo>
                  <a:lnTo>
                    <a:pt x="151010" y="-28409"/>
                  </a:lnTo>
                  <a:lnTo>
                    <a:pt x="141685" y="-36825"/>
                  </a:lnTo>
                  <a:lnTo>
                    <a:pt x="131400" y="-43891"/>
                  </a:lnTo>
                  <a:lnTo>
                    <a:pt x="117504" y="-50283"/>
                  </a:lnTo>
                  <a:lnTo>
                    <a:pt x="105567" y="-53289"/>
                  </a:lnTo>
                  <a:lnTo>
                    <a:pt x="92743" y="-54519"/>
                  </a:lnTo>
                  <a:lnTo>
                    <a:pt x="79030" y="-53971"/>
                  </a:lnTo>
                  <a:lnTo>
                    <a:pt x="73690" y="-53330"/>
                  </a:lnTo>
                  <a:lnTo>
                    <a:pt x="61381" y="-50384"/>
                  </a:lnTo>
                  <a:lnTo>
                    <a:pt x="49446" y="-45425"/>
                  </a:lnTo>
                  <a:lnTo>
                    <a:pt x="44263" y="-42599"/>
                  </a:lnTo>
                  <a:lnTo>
                    <a:pt x="33712" y="-35462"/>
                  </a:lnTo>
                  <a:lnTo>
                    <a:pt x="24250" y="-27018"/>
                  </a:lnTo>
                  <a:lnTo>
                    <a:pt x="20404" y="-22838"/>
                  </a:lnTo>
                  <a:lnTo>
                    <a:pt x="12828" y="-12660"/>
                  </a:lnTo>
                  <a:lnTo>
                    <a:pt x="6718" y="-1383"/>
                  </a:lnTo>
                  <a:lnTo>
                    <a:pt x="4573" y="3842"/>
                  </a:lnTo>
                  <a:lnTo>
                    <a:pt x="1252" y="16127"/>
                  </a:lnTo>
                  <a:lnTo>
                    <a:pt x="144" y="28856"/>
                  </a:lnTo>
                  <a:lnTo>
                    <a:pt x="144" y="37036"/>
                  </a:lnTo>
                  <a:lnTo>
                    <a:pt x="1457" y="44632"/>
                  </a:lnTo>
                  <a:lnTo>
                    <a:pt x="4090" y="51645"/>
                  </a:lnTo>
                  <a:lnTo>
                    <a:pt x="6718" y="58657"/>
                  </a:lnTo>
                  <a:lnTo>
                    <a:pt x="10224" y="65159"/>
                  </a:lnTo>
                  <a:lnTo>
                    <a:pt x="14606" y="71146"/>
                  </a:lnTo>
                  <a:lnTo>
                    <a:pt x="18990" y="77137"/>
                  </a:lnTo>
                  <a:lnTo>
                    <a:pt x="24030" y="82323"/>
                  </a:lnTo>
                  <a:lnTo>
                    <a:pt x="29725" y="86705"/>
                  </a:lnTo>
                  <a:lnTo>
                    <a:pt x="29290" y="43828"/>
                  </a:lnTo>
                  <a:lnTo>
                    <a:pt x="28850" y="36964"/>
                  </a:lnTo>
                  <a:lnTo>
                    <a:pt x="28411" y="30098"/>
                  </a:lnTo>
                  <a:lnTo>
                    <a:pt x="28191" y="23450"/>
                  </a:lnTo>
                  <a:lnTo>
                    <a:pt x="28197" y="15451"/>
                  </a:lnTo>
                  <a:lnTo>
                    <a:pt x="28799" y="2183"/>
                  </a:lnTo>
                  <a:lnTo>
                    <a:pt x="30384" y="-9709"/>
                  </a:lnTo>
                  <a:lnTo>
                    <a:pt x="31846" y="-17597"/>
                  </a:lnTo>
                  <a:lnTo>
                    <a:pt x="34474" y="-24390"/>
                  </a:lnTo>
                  <a:lnTo>
                    <a:pt x="38271" y="-30088"/>
                  </a:lnTo>
                  <a:lnTo>
                    <a:pt x="42070" y="-35784"/>
                  </a:lnTo>
                  <a:lnTo>
                    <a:pt x="47329" y="-40384"/>
                  </a:lnTo>
                  <a:lnTo>
                    <a:pt x="54051" y="-43891"/>
                  </a:lnTo>
                  <a:lnTo>
                    <a:pt x="65857" y="-48270"/>
                  </a:lnTo>
                  <a:lnTo>
                    <a:pt x="79466" y="-50464"/>
                  </a:lnTo>
                  <a:lnTo>
                    <a:pt x="86235" y="-50906"/>
                  </a:lnTo>
                  <a:lnTo>
                    <a:pt x="100198" y="-50216"/>
                  </a:lnTo>
                  <a:lnTo>
                    <a:pt x="111893" y="-47149"/>
                  </a:lnTo>
                  <a:lnTo>
                    <a:pt x="121320" y="-41703"/>
                  </a:lnTo>
                  <a:lnTo>
                    <a:pt x="131492" y="-30511"/>
                  </a:lnTo>
                  <a:lnTo>
                    <a:pt x="137691" y="-19153"/>
                  </a:lnTo>
                  <a:lnTo>
                    <a:pt x="142575" y="-5329"/>
                  </a:lnTo>
                  <a:lnTo>
                    <a:pt x="142311" y="-5260"/>
                  </a:lnTo>
                  <a:lnTo>
                    <a:pt x="130309" y="0"/>
                  </a:lnTo>
                  <a:lnTo>
                    <a:pt x="132715" y="2782"/>
                  </a:lnTo>
                  <a:lnTo>
                    <a:pt x="136076" y="590"/>
                  </a:lnTo>
                  <a:lnTo>
                    <a:pt x="139799" y="-943"/>
                  </a:lnTo>
                  <a:lnTo>
                    <a:pt x="143892" y="-1822"/>
                  </a:lnTo>
                  <a:lnTo>
                    <a:pt x="145642" y="4899"/>
                  </a:lnTo>
                  <a:lnTo>
                    <a:pt x="146812" y="11544"/>
                  </a:lnTo>
                  <a:lnTo>
                    <a:pt x="147394" y="18117"/>
                  </a:lnTo>
                  <a:lnTo>
                    <a:pt x="147981" y="24692"/>
                  </a:lnTo>
                  <a:lnTo>
                    <a:pt x="148273" y="31048"/>
                  </a:lnTo>
                  <a:lnTo>
                    <a:pt x="148253" y="39941"/>
                  </a:lnTo>
                  <a:lnTo>
                    <a:pt x="147557" y="53065"/>
                  </a:lnTo>
                  <a:lnTo>
                    <a:pt x="145862" y="65012"/>
                  </a:lnTo>
                  <a:lnTo>
                    <a:pt x="144255" y="73338"/>
                  </a:lnTo>
                  <a:lnTo>
                    <a:pt x="141333" y="80351"/>
                  </a:lnTo>
                  <a:lnTo>
                    <a:pt x="137099" y="86046"/>
                  </a:lnTo>
                  <a:lnTo>
                    <a:pt x="132862" y="91745"/>
                  </a:lnTo>
                  <a:lnTo>
                    <a:pt x="127238" y="96126"/>
                  </a:lnTo>
                  <a:lnTo>
                    <a:pt x="120225" y="99197"/>
                  </a:lnTo>
                  <a:lnTo>
                    <a:pt x="107098" y="102820"/>
                  </a:lnTo>
                  <a:lnTo>
                    <a:pt x="93052" y="103798"/>
                  </a:lnTo>
                  <a:lnTo>
                    <a:pt x="85457" y="103798"/>
                  </a:lnTo>
                  <a:lnTo>
                    <a:pt x="78224" y="102995"/>
                  </a:lnTo>
                  <a:lnTo>
                    <a:pt x="71360" y="101386"/>
                  </a:lnTo>
                  <a:lnTo>
                    <a:pt x="64494" y="99781"/>
                  </a:lnTo>
                  <a:lnTo>
                    <a:pt x="58580" y="97660"/>
                  </a:lnTo>
                  <a:lnTo>
                    <a:pt x="53611" y="95032"/>
                  </a:lnTo>
                  <a:lnTo>
                    <a:pt x="123292" y="10450"/>
                  </a:lnTo>
                  <a:lnTo>
                    <a:pt x="121100" y="8696"/>
                  </a:lnTo>
                  <a:lnTo>
                    <a:pt x="51419" y="92403"/>
                  </a:lnTo>
                  <a:lnTo>
                    <a:pt x="46159" y="87436"/>
                  </a:lnTo>
                  <a:lnTo>
                    <a:pt x="41997" y="81956"/>
                  </a:lnTo>
                  <a:lnTo>
                    <a:pt x="38930" y="75969"/>
                  </a:lnTo>
                  <a:lnTo>
                    <a:pt x="35863" y="69979"/>
                  </a:lnTo>
                  <a:lnTo>
                    <a:pt x="33524" y="63697"/>
                  </a:lnTo>
                  <a:lnTo>
                    <a:pt x="31917" y="57124"/>
                  </a:lnTo>
                  <a:lnTo>
                    <a:pt x="35424" y="91086"/>
                  </a:lnTo>
                  <a:lnTo>
                    <a:pt x="41339" y="94740"/>
                  </a:lnTo>
                  <a:lnTo>
                    <a:pt x="47477" y="97660"/>
                  </a:lnTo>
                  <a:lnTo>
                    <a:pt x="18550" y="132285"/>
                  </a:lnTo>
                  <a:lnTo>
                    <a:pt x="9601" y="143651"/>
                  </a:lnTo>
                  <a:lnTo>
                    <a:pt x="3870" y="153099"/>
                  </a:lnTo>
                  <a:lnTo>
                    <a:pt x="1094" y="158799"/>
                  </a:lnTo>
                  <a:lnTo>
                    <a:pt x="0" y="163251"/>
                  </a:lnTo>
                  <a:lnTo>
                    <a:pt x="584" y="166467"/>
                  </a:lnTo>
                  <a:lnTo>
                    <a:pt x="1167" y="169682"/>
                  </a:lnTo>
                  <a:lnTo>
                    <a:pt x="3211" y="172018"/>
                  </a:lnTo>
                  <a:lnTo>
                    <a:pt x="6718" y="173479"/>
                  </a:lnTo>
                  <a:lnTo>
                    <a:pt x="10224" y="174941"/>
                  </a:lnTo>
                  <a:lnTo>
                    <a:pt x="14753" y="175668"/>
                  </a:lnTo>
                  <a:lnTo>
                    <a:pt x="23992" y="175603"/>
                  </a:lnTo>
                  <a:lnTo>
                    <a:pt x="36019" y="174661"/>
                  </a:lnTo>
                  <a:lnTo>
                    <a:pt x="49885" y="172601"/>
                  </a:lnTo>
                  <a:lnTo>
                    <a:pt x="61105" y="170560"/>
                  </a:lnTo>
                  <a:lnTo>
                    <a:pt x="73563" y="168178"/>
                  </a:lnTo>
                  <a:lnTo>
                    <a:pt x="86479" y="165592"/>
                  </a:lnTo>
                  <a:lnTo>
                    <a:pt x="87767" y="165330"/>
                  </a:lnTo>
                  <a:lnTo>
                    <a:pt x="100221" y="162897"/>
                  </a:lnTo>
                  <a:lnTo>
                    <a:pt x="112720" y="160647"/>
                  </a:lnTo>
                  <a:lnTo>
                    <a:pt x="125266" y="158579"/>
                  </a:lnTo>
                  <a:lnTo>
                    <a:pt x="136352" y="157052"/>
                  </a:lnTo>
                  <a:lnTo>
                    <a:pt x="149079" y="155897"/>
                  </a:lnTo>
                  <a:lnTo>
                    <a:pt x="160981" y="155512"/>
                  </a:lnTo>
                  <a:lnTo>
                    <a:pt x="168869" y="155512"/>
                  </a:lnTo>
                  <a:lnTo>
                    <a:pt x="175957" y="156239"/>
                  </a:lnTo>
                  <a:lnTo>
                    <a:pt x="182236" y="157700"/>
                  </a:lnTo>
                  <a:lnTo>
                    <a:pt x="188517" y="159162"/>
                  </a:lnTo>
                  <a:lnTo>
                    <a:pt x="193633" y="161646"/>
                  </a:lnTo>
                  <a:lnTo>
                    <a:pt x="197575" y="165153"/>
                  </a:lnTo>
                  <a:lnTo>
                    <a:pt x="201521" y="168659"/>
                  </a:lnTo>
                  <a:lnTo>
                    <a:pt x="204077" y="173331"/>
                  </a:lnTo>
                  <a:lnTo>
                    <a:pt x="205247" y="179175"/>
                  </a:lnTo>
                  <a:lnTo>
                    <a:pt x="206413" y="185017"/>
                  </a:lnTo>
                  <a:lnTo>
                    <a:pt x="205682" y="192322"/>
                  </a:lnTo>
                  <a:lnTo>
                    <a:pt x="203055" y="201087"/>
                  </a:lnTo>
                  <a:lnTo>
                    <a:pt x="201593" y="206348"/>
                  </a:lnTo>
                  <a:lnTo>
                    <a:pt x="198597" y="211240"/>
                  </a:lnTo>
                  <a:lnTo>
                    <a:pt x="194068" y="215769"/>
                  </a:lnTo>
                  <a:lnTo>
                    <a:pt x="189539" y="220297"/>
                  </a:lnTo>
                  <a:lnTo>
                    <a:pt x="183988" y="224171"/>
                  </a:lnTo>
                  <a:lnTo>
                    <a:pt x="177415" y="227383"/>
                  </a:lnTo>
                  <a:lnTo>
                    <a:pt x="170841" y="230597"/>
                  </a:lnTo>
                  <a:lnTo>
                    <a:pt x="163537" y="233081"/>
                  </a:lnTo>
                  <a:lnTo>
                    <a:pt x="155506" y="234834"/>
                  </a:lnTo>
                  <a:lnTo>
                    <a:pt x="147471" y="236588"/>
                  </a:lnTo>
                  <a:lnTo>
                    <a:pt x="139216" y="237463"/>
                  </a:lnTo>
                  <a:lnTo>
                    <a:pt x="127253" y="237407"/>
                  </a:lnTo>
                  <a:lnTo>
                    <a:pt x="114585" y="236238"/>
                  </a:lnTo>
                  <a:lnTo>
                    <a:pt x="102163" y="233555"/>
                  </a:lnTo>
                  <a:lnTo>
                    <a:pt x="89985" y="229355"/>
                  </a:lnTo>
                  <a:lnTo>
                    <a:pt x="86761" y="227937"/>
                  </a:lnTo>
                  <a:lnTo>
                    <a:pt x="75780" y="221497"/>
                  </a:lnTo>
                  <a:lnTo>
                    <a:pt x="66191" y="213131"/>
                  </a:lnTo>
                  <a:lnTo>
                    <a:pt x="57993" y="202841"/>
                  </a:lnTo>
                  <a:lnTo>
                    <a:pt x="53903" y="197290"/>
                  </a:lnTo>
                  <a:lnTo>
                    <a:pt x="49082" y="194514"/>
                  </a:lnTo>
                  <a:lnTo>
                    <a:pt x="41194" y="194514"/>
                  </a:lnTo>
                  <a:lnTo>
                    <a:pt x="37397" y="195828"/>
                  </a:lnTo>
                  <a:lnTo>
                    <a:pt x="32720" y="198460"/>
                  </a:lnTo>
                  <a:lnTo>
                    <a:pt x="27537" y="201160"/>
                  </a:lnTo>
                  <a:lnTo>
                    <a:pt x="21837" y="203936"/>
                  </a:lnTo>
                  <a:lnTo>
                    <a:pt x="16142" y="206711"/>
                  </a:lnTo>
                  <a:lnTo>
                    <a:pt x="11102" y="209415"/>
                  </a:lnTo>
                  <a:lnTo>
                    <a:pt x="6718" y="212046"/>
                  </a:lnTo>
                  <a:lnTo>
                    <a:pt x="2919" y="214091"/>
                  </a:lnTo>
                  <a:lnTo>
                    <a:pt x="3502" y="222418"/>
                  </a:lnTo>
                  <a:lnTo>
                    <a:pt x="10172" y="224666"/>
                  </a:lnTo>
                  <a:lnTo>
                    <a:pt x="23495" y="228575"/>
                  </a:lnTo>
                  <a:lnTo>
                    <a:pt x="36297" y="232028"/>
                  </a:lnTo>
                  <a:lnTo>
                    <a:pt x="48579" y="235026"/>
                  </a:lnTo>
                  <a:lnTo>
                    <a:pt x="60340" y="237568"/>
                  </a:lnTo>
                  <a:lnTo>
                    <a:pt x="71579" y="239655"/>
                  </a:lnTo>
                  <a:lnTo>
                    <a:pt x="85646" y="241792"/>
                  </a:lnTo>
                  <a:lnTo>
                    <a:pt x="98661" y="243282"/>
                  </a:lnTo>
                  <a:lnTo>
                    <a:pt x="110917" y="244176"/>
                  </a:lnTo>
                  <a:lnTo>
                    <a:pt x="122415" y="244474"/>
                  </a:lnTo>
                  <a:lnTo>
                    <a:pt x="133645" y="244194"/>
                  </a:lnTo>
                  <a:lnTo>
                    <a:pt x="147880" y="242873"/>
                  </a:lnTo>
                  <a:lnTo>
                    <a:pt x="160541" y="240471"/>
                  </a:lnTo>
                  <a:lnTo>
                    <a:pt x="171628" y="236988"/>
                  </a:lnTo>
                  <a:lnTo>
                    <a:pt x="181141" y="232422"/>
                  </a:lnTo>
                  <a:lnTo>
                    <a:pt x="194808" y="222120"/>
                  </a:lnTo>
                  <a:lnTo>
                    <a:pt x="202717" y="212291"/>
                  </a:lnTo>
                  <a:lnTo>
                    <a:pt x="207874" y="201087"/>
                  </a:lnTo>
                  <a:lnTo>
                    <a:pt x="210933" y="190617"/>
                  </a:lnTo>
                  <a:lnTo>
                    <a:pt x="212890" y="177979"/>
                  </a:lnTo>
                  <a:lnTo>
                    <a:pt x="212256" y="167341"/>
                  </a:lnTo>
                  <a:lnTo>
                    <a:pt x="210503" y="158579"/>
                  </a:lnTo>
                  <a:lnTo>
                    <a:pt x="206489" y="151714"/>
                  </a:lnTo>
                  <a:lnTo>
                    <a:pt x="200207" y="146745"/>
                  </a:lnTo>
                  <a:lnTo>
                    <a:pt x="189203" y="140250"/>
                  </a:lnTo>
                  <a:lnTo>
                    <a:pt x="176321" y="136227"/>
                  </a:lnTo>
                  <a:lnTo>
                    <a:pt x="158038" y="133651"/>
                  </a:lnTo>
                  <a:lnTo>
                    <a:pt x="144767" y="133159"/>
                  </a:lnTo>
                  <a:lnTo>
                    <a:pt x="137849" y="133242"/>
                  </a:lnTo>
                  <a:lnTo>
                    <a:pt x="125228" y="133809"/>
                  </a:lnTo>
                  <a:lnTo>
                    <a:pt x="112337" y="134913"/>
                  </a:lnTo>
                  <a:lnTo>
                    <a:pt x="105129" y="135708"/>
                  </a:lnTo>
                  <a:lnTo>
                    <a:pt x="92460" y="137291"/>
                  </a:lnTo>
                  <a:lnTo>
                    <a:pt x="80125" y="139075"/>
                  </a:lnTo>
                  <a:lnTo>
                    <a:pt x="76499" y="139633"/>
                  </a:lnTo>
                  <a:lnTo>
                    <a:pt x="63557" y="141564"/>
                  </a:lnTo>
                  <a:lnTo>
                    <a:pt x="51639" y="143239"/>
                  </a:lnTo>
                  <a:lnTo>
                    <a:pt x="43019" y="144410"/>
                  </a:lnTo>
                  <a:lnTo>
                    <a:pt x="35935" y="144993"/>
                  </a:lnTo>
                  <a:lnTo>
                    <a:pt x="25124" y="144993"/>
                  </a:lnTo>
                  <a:lnTo>
                    <a:pt x="21617" y="144261"/>
                  </a:lnTo>
                  <a:lnTo>
                    <a:pt x="18111" y="141339"/>
                  </a:lnTo>
                  <a:lnTo>
                    <a:pt x="18842" y="138563"/>
                  </a:lnTo>
                  <a:lnTo>
                    <a:pt x="22057" y="134473"/>
                  </a:lnTo>
                  <a:lnTo>
                    <a:pt x="50544" y="98977"/>
                  </a:lnTo>
                  <a:lnTo>
                    <a:pt x="57261" y="101897"/>
                  </a:lnTo>
                  <a:lnTo>
                    <a:pt x="63691" y="104161"/>
                  </a:lnTo>
                  <a:lnTo>
                    <a:pt x="69825" y="105770"/>
                  </a:lnTo>
                  <a:lnTo>
                    <a:pt x="75959" y="107377"/>
                  </a:lnTo>
                  <a:lnTo>
                    <a:pt x="82537" y="108179"/>
                  </a:lnTo>
                  <a:lnTo>
                    <a:pt x="95097" y="108179"/>
                  </a:lnTo>
                  <a:lnTo>
                    <a:pt x="101963" y="107448"/>
                  </a:lnTo>
                  <a:lnTo>
                    <a:pt x="110145" y="105986"/>
                  </a:lnTo>
                  <a:lnTo>
                    <a:pt x="123758" y="101976"/>
                  </a:lnTo>
                  <a:lnTo>
                    <a:pt x="135346" y="96345"/>
                  </a:lnTo>
                  <a:lnTo>
                    <a:pt x="147412" y="87978"/>
                  </a:lnTo>
                  <a:lnTo>
                    <a:pt x="156599" y="79256"/>
                  </a:lnTo>
                  <a:lnTo>
                    <a:pt x="165285" y="67931"/>
                  </a:lnTo>
                  <a:lnTo>
                    <a:pt x="171281" y="56685"/>
                  </a:lnTo>
                  <a:lnTo>
                    <a:pt x="175515" y="43312"/>
                  </a:lnTo>
                  <a:lnTo>
                    <a:pt x="176759" y="30610"/>
                  </a:lnTo>
                  <a:lnTo>
                    <a:pt x="176759" y="23305"/>
                  </a:lnTo>
                  <a:lnTo>
                    <a:pt x="176173" y="17024"/>
                  </a:lnTo>
                  <a:lnTo>
                    <a:pt x="175007" y="11763"/>
                  </a:lnTo>
                  <a:lnTo>
                    <a:pt x="173837" y="6504"/>
                  </a:lnTo>
                  <a:lnTo>
                    <a:pt x="172083" y="1683"/>
                  </a:lnTo>
                  <a:lnTo>
                    <a:pt x="169748" y="-2696"/>
                  </a:lnTo>
                  <a:lnTo>
                    <a:pt x="204368" y="-2696"/>
                  </a:lnTo>
                  <a:lnTo>
                    <a:pt x="208677" y="-3575"/>
                  </a:lnTo>
                  <a:lnTo>
                    <a:pt x="211893" y="-7077"/>
                  </a:lnTo>
                  <a:lnTo>
                    <a:pt x="212695" y="-11463"/>
                  </a:lnTo>
                  <a:lnTo>
                    <a:pt x="211893" y="-1584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AE1FAF93-AA4E-E454-3BD8-30F81754942A}"/>
                </a:ext>
              </a:extLst>
            </p:cNvPr>
            <p:cNvSpPr/>
            <p:nvPr/>
          </p:nvSpPr>
          <p:spPr>
            <a:xfrm>
              <a:off x="9045880" y="714585"/>
              <a:ext cx="125654" cy="187982"/>
            </a:xfrm>
            <a:custGeom>
              <a:avLst/>
              <a:gdLst/>
              <a:ahLst/>
              <a:cxnLst/>
              <a:rect l="l" t="t" r="r" b="b"/>
              <a:pathLst>
                <a:path w="142873" h="213743">
                  <a:moveTo>
                    <a:pt x="111974" y="66048"/>
                  </a:moveTo>
                  <a:lnTo>
                    <a:pt x="142873" y="0"/>
                  </a:lnTo>
                  <a:lnTo>
                    <a:pt x="82209" y="0"/>
                  </a:lnTo>
                  <a:lnTo>
                    <a:pt x="89013" y="134085"/>
                  </a:lnTo>
                  <a:lnTo>
                    <a:pt x="111974" y="66048"/>
                  </a:lnTo>
                  <a:close/>
                </a:path>
                <a:path w="142873" h="213743">
                  <a:moveTo>
                    <a:pt x="111974" y="66048"/>
                  </a:moveTo>
                  <a:lnTo>
                    <a:pt x="112539" y="66048"/>
                  </a:lnTo>
                  <a:lnTo>
                    <a:pt x="135219" y="134085"/>
                  </a:lnTo>
                  <a:lnTo>
                    <a:pt x="89013" y="134085"/>
                  </a:lnTo>
                  <a:lnTo>
                    <a:pt x="82209" y="0"/>
                  </a:lnTo>
                  <a:lnTo>
                    <a:pt x="0" y="213743"/>
                  </a:lnTo>
                  <a:lnTo>
                    <a:pt x="58964" y="213743"/>
                  </a:lnTo>
                  <a:lnTo>
                    <a:pt x="73703" y="176608"/>
                  </a:lnTo>
                  <a:lnTo>
                    <a:pt x="150242" y="176608"/>
                  </a:lnTo>
                  <a:lnTo>
                    <a:pt x="164134" y="213743"/>
                  </a:lnTo>
                  <a:lnTo>
                    <a:pt x="223380" y="213743"/>
                  </a:lnTo>
                  <a:lnTo>
                    <a:pt x="142873" y="0"/>
                  </a:lnTo>
                  <a:lnTo>
                    <a:pt x="111974" y="66048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8C70EA69-BFF5-CD24-F751-7775451D2D89}"/>
                </a:ext>
              </a:extLst>
            </p:cNvPr>
            <p:cNvSpPr/>
            <p:nvPr/>
          </p:nvSpPr>
          <p:spPr>
            <a:xfrm>
              <a:off x="9245092" y="693133"/>
              <a:ext cx="93001" cy="399774"/>
            </a:xfrm>
            <a:custGeom>
              <a:avLst/>
              <a:gdLst/>
              <a:ahLst/>
              <a:cxnLst/>
              <a:rect l="l" t="t" r="r" b="b"/>
              <a:pathLst>
                <a:path w="105746" h="454558">
                  <a:moveTo>
                    <a:pt x="18147" y="71672"/>
                  </a:moveTo>
                  <a:lnTo>
                    <a:pt x="18143" y="92701"/>
                  </a:lnTo>
                  <a:lnTo>
                    <a:pt x="0" y="92701"/>
                  </a:lnTo>
                  <a:lnTo>
                    <a:pt x="0" y="135227"/>
                  </a:lnTo>
                  <a:lnTo>
                    <a:pt x="18143" y="135227"/>
                  </a:lnTo>
                  <a:lnTo>
                    <a:pt x="18143" y="454558"/>
                  </a:lnTo>
                  <a:lnTo>
                    <a:pt x="69739" y="454558"/>
                  </a:lnTo>
                  <a:lnTo>
                    <a:pt x="69739" y="135227"/>
                  </a:lnTo>
                  <a:lnTo>
                    <a:pt x="105746" y="135227"/>
                  </a:lnTo>
                  <a:lnTo>
                    <a:pt x="105746" y="92701"/>
                  </a:lnTo>
                  <a:lnTo>
                    <a:pt x="69739" y="92701"/>
                  </a:lnTo>
                  <a:lnTo>
                    <a:pt x="69739" y="69170"/>
                  </a:lnTo>
                  <a:lnTo>
                    <a:pt x="72458" y="52905"/>
                  </a:lnTo>
                  <a:lnTo>
                    <a:pt x="81876" y="45399"/>
                  </a:lnTo>
                  <a:lnTo>
                    <a:pt x="87598" y="44791"/>
                  </a:lnTo>
                  <a:lnTo>
                    <a:pt x="94406" y="44791"/>
                  </a:lnTo>
                  <a:lnTo>
                    <a:pt x="99791" y="47059"/>
                  </a:lnTo>
                  <a:lnTo>
                    <a:pt x="105746" y="49612"/>
                  </a:lnTo>
                  <a:lnTo>
                    <a:pt x="105746" y="5101"/>
                  </a:lnTo>
                  <a:lnTo>
                    <a:pt x="98657" y="1414"/>
                  </a:lnTo>
                  <a:lnTo>
                    <a:pt x="91569" y="0"/>
                  </a:lnTo>
                  <a:lnTo>
                    <a:pt x="83632" y="0"/>
                  </a:lnTo>
                  <a:lnTo>
                    <a:pt x="70508" y="1259"/>
                  </a:lnTo>
                  <a:lnTo>
                    <a:pt x="58058" y="4973"/>
                  </a:lnTo>
                  <a:lnTo>
                    <a:pt x="46602" y="11039"/>
                  </a:lnTo>
                  <a:lnTo>
                    <a:pt x="36460" y="19359"/>
                  </a:lnTo>
                  <a:lnTo>
                    <a:pt x="32885" y="23246"/>
                  </a:lnTo>
                  <a:lnTo>
                    <a:pt x="24874" y="34686"/>
                  </a:lnTo>
                  <a:lnTo>
                    <a:pt x="20460" y="46198"/>
                  </a:lnTo>
                  <a:lnTo>
                    <a:pt x="18574" y="58340"/>
                  </a:lnTo>
                  <a:lnTo>
                    <a:pt x="18147" y="7167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77FA1D31-2397-13CF-B8EF-B48C2B2AEE81}"/>
                </a:ext>
              </a:extLst>
            </p:cNvPr>
            <p:cNvSpPr/>
            <p:nvPr/>
          </p:nvSpPr>
          <p:spPr>
            <a:xfrm>
              <a:off x="9341829" y="693144"/>
              <a:ext cx="92994" cy="209423"/>
            </a:xfrm>
            <a:custGeom>
              <a:avLst/>
              <a:gdLst/>
              <a:ahLst/>
              <a:cxnLst/>
              <a:rect l="l" t="t" r="r" b="b"/>
              <a:pathLst>
                <a:path w="105738" h="238122">
                  <a:moveTo>
                    <a:pt x="18147" y="71671"/>
                  </a:moveTo>
                  <a:lnTo>
                    <a:pt x="18143" y="92696"/>
                  </a:lnTo>
                  <a:lnTo>
                    <a:pt x="0" y="92696"/>
                  </a:lnTo>
                  <a:lnTo>
                    <a:pt x="0" y="135219"/>
                  </a:lnTo>
                  <a:lnTo>
                    <a:pt x="18143" y="135219"/>
                  </a:lnTo>
                  <a:lnTo>
                    <a:pt x="18143" y="238122"/>
                  </a:lnTo>
                  <a:lnTo>
                    <a:pt x="69735" y="238122"/>
                  </a:lnTo>
                  <a:lnTo>
                    <a:pt x="69735" y="135219"/>
                  </a:lnTo>
                  <a:lnTo>
                    <a:pt x="105738" y="135219"/>
                  </a:lnTo>
                  <a:lnTo>
                    <a:pt x="105738" y="92696"/>
                  </a:lnTo>
                  <a:lnTo>
                    <a:pt x="69735" y="92696"/>
                  </a:lnTo>
                  <a:lnTo>
                    <a:pt x="69735" y="69170"/>
                  </a:lnTo>
                  <a:lnTo>
                    <a:pt x="72454" y="52904"/>
                  </a:lnTo>
                  <a:lnTo>
                    <a:pt x="81872" y="45399"/>
                  </a:lnTo>
                  <a:lnTo>
                    <a:pt x="87594" y="44791"/>
                  </a:lnTo>
                  <a:lnTo>
                    <a:pt x="94399" y="44791"/>
                  </a:lnTo>
                  <a:lnTo>
                    <a:pt x="99783" y="47058"/>
                  </a:lnTo>
                  <a:lnTo>
                    <a:pt x="105738" y="49607"/>
                  </a:lnTo>
                  <a:lnTo>
                    <a:pt x="105738" y="5101"/>
                  </a:lnTo>
                  <a:lnTo>
                    <a:pt x="98649" y="1418"/>
                  </a:lnTo>
                  <a:lnTo>
                    <a:pt x="91565" y="0"/>
                  </a:lnTo>
                  <a:lnTo>
                    <a:pt x="83626" y="0"/>
                  </a:lnTo>
                  <a:lnTo>
                    <a:pt x="70504" y="1260"/>
                  </a:lnTo>
                  <a:lnTo>
                    <a:pt x="58054" y="4974"/>
                  </a:lnTo>
                  <a:lnTo>
                    <a:pt x="46597" y="11042"/>
                  </a:lnTo>
                  <a:lnTo>
                    <a:pt x="36455" y="19362"/>
                  </a:lnTo>
                  <a:lnTo>
                    <a:pt x="32885" y="23244"/>
                  </a:lnTo>
                  <a:lnTo>
                    <a:pt x="24873" y="34685"/>
                  </a:lnTo>
                  <a:lnTo>
                    <a:pt x="20459" y="46197"/>
                  </a:lnTo>
                  <a:lnTo>
                    <a:pt x="18573" y="58340"/>
                  </a:lnTo>
                  <a:lnTo>
                    <a:pt x="18147" y="7167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bject 16">
              <a:extLst>
                <a:ext uri="{FF2B5EF4-FFF2-40B4-BE49-F238E27FC236}">
                  <a16:creationId xmlns:a16="http://schemas.microsoft.com/office/drawing/2014/main" id="{ECDDCC9F-49EC-84E8-5806-CC5DE070D841}"/>
                </a:ext>
              </a:extLst>
            </p:cNvPr>
            <p:cNvSpPr/>
            <p:nvPr/>
          </p:nvSpPr>
          <p:spPr>
            <a:xfrm>
              <a:off x="9462004" y="695635"/>
              <a:ext cx="0" cy="206932"/>
            </a:xfrm>
            <a:custGeom>
              <a:avLst/>
              <a:gdLst/>
              <a:ahLst/>
              <a:cxnLst/>
              <a:rect l="l" t="t" r="r" b="b"/>
              <a:pathLst>
                <a:path h="235289">
                  <a:moveTo>
                    <a:pt x="0" y="0"/>
                  </a:moveTo>
                  <a:lnTo>
                    <a:pt x="0" y="235289"/>
                  </a:lnTo>
                </a:path>
              </a:pathLst>
            </a:custGeom>
            <a:ln w="52861">
              <a:solidFill>
                <a:srgbClr val="0A7E36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7">
              <a:extLst>
                <a:ext uri="{FF2B5EF4-FFF2-40B4-BE49-F238E27FC236}">
                  <a16:creationId xmlns:a16="http://schemas.microsoft.com/office/drawing/2014/main" id="{441118E5-02B7-F58C-0A46-CA261C33AA7F}"/>
                </a:ext>
              </a:extLst>
            </p:cNvPr>
            <p:cNvSpPr/>
            <p:nvPr/>
          </p:nvSpPr>
          <p:spPr>
            <a:xfrm>
              <a:off x="9517096" y="774668"/>
              <a:ext cx="136127" cy="132138"/>
            </a:xfrm>
            <a:custGeom>
              <a:avLst/>
              <a:gdLst/>
              <a:ahLst/>
              <a:cxnLst/>
              <a:rect l="l" t="t" r="r" b="b"/>
              <a:pathLst>
                <a:path w="154782" h="150246">
                  <a:moveTo>
                    <a:pt x="63726" y="149715"/>
                  </a:moveTo>
                  <a:lnTo>
                    <a:pt x="77392" y="150246"/>
                  </a:lnTo>
                  <a:lnTo>
                    <a:pt x="93562" y="149488"/>
                  </a:lnTo>
                  <a:lnTo>
                    <a:pt x="108468" y="147062"/>
                  </a:lnTo>
                  <a:lnTo>
                    <a:pt x="121813" y="142738"/>
                  </a:lnTo>
                  <a:lnTo>
                    <a:pt x="133300" y="136287"/>
                  </a:lnTo>
                  <a:lnTo>
                    <a:pt x="142632" y="127479"/>
                  </a:lnTo>
                  <a:lnTo>
                    <a:pt x="149514" y="116086"/>
                  </a:lnTo>
                  <a:lnTo>
                    <a:pt x="153649" y="101877"/>
                  </a:lnTo>
                  <a:lnTo>
                    <a:pt x="154782" y="87595"/>
                  </a:lnTo>
                  <a:lnTo>
                    <a:pt x="154782" y="0"/>
                  </a:lnTo>
                  <a:lnTo>
                    <a:pt x="103187" y="0"/>
                  </a:lnTo>
                  <a:lnTo>
                    <a:pt x="103187" y="77674"/>
                  </a:lnTo>
                  <a:lnTo>
                    <a:pt x="101491" y="93122"/>
                  </a:lnTo>
                  <a:lnTo>
                    <a:pt x="94919" y="104024"/>
                  </a:lnTo>
                  <a:lnTo>
                    <a:pt x="81249" y="108984"/>
                  </a:lnTo>
                  <a:lnTo>
                    <a:pt x="77392" y="109141"/>
                  </a:lnTo>
                  <a:lnTo>
                    <a:pt x="62001" y="105563"/>
                  </a:lnTo>
                  <a:lnTo>
                    <a:pt x="54163" y="95759"/>
                  </a:lnTo>
                  <a:lnTo>
                    <a:pt x="51653" y="81125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87595"/>
                  </a:lnTo>
                  <a:lnTo>
                    <a:pt x="1597" y="104346"/>
                  </a:lnTo>
                  <a:lnTo>
                    <a:pt x="6190" y="118089"/>
                  </a:lnTo>
                  <a:lnTo>
                    <a:pt x="13483" y="129054"/>
                  </a:lnTo>
                  <a:lnTo>
                    <a:pt x="23180" y="137470"/>
                  </a:lnTo>
                  <a:lnTo>
                    <a:pt x="34984" y="143565"/>
                  </a:lnTo>
                  <a:lnTo>
                    <a:pt x="48598" y="147571"/>
                  </a:lnTo>
                  <a:lnTo>
                    <a:pt x="63726" y="14971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8">
              <a:extLst>
                <a:ext uri="{FF2B5EF4-FFF2-40B4-BE49-F238E27FC236}">
                  <a16:creationId xmlns:a16="http://schemas.microsoft.com/office/drawing/2014/main" id="{F0FFB0A1-3E38-AF6C-2907-CD2BD5227599}"/>
                </a:ext>
              </a:extLst>
            </p:cNvPr>
            <p:cNvSpPr/>
            <p:nvPr/>
          </p:nvSpPr>
          <p:spPr>
            <a:xfrm>
              <a:off x="9664530" y="770432"/>
              <a:ext cx="84100" cy="136375"/>
            </a:xfrm>
            <a:custGeom>
              <a:avLst/>
              <a:gdLst/>
              <a:ahLst/>
              <a:cxnLst/>
              <a:rect l="l" t="t" r="r" b="b"/>
              <a:pathLst>
                <a:path w="95625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5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5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7" y="86177"/>
                  </a:lnTo>
                  <a:lnTo>
                    <a:pt x="160167" y="80792"/>
                  </a:lnTo>
                  <a:lnTo>
                    <a:pt x="159080" y="64843"/>
                  </a:lnTo>
                  <a:lnTo>
                    <a:pt x="155866" y="50387"/>
                  </a:lnTo>
                  <a:lnTo>
                    <a:pt x="150590" y="37531"/>
                  </a:lnTo>
                  <a:lnTo>
                    <a:pt x="143319" y="26382"/>
                  </a:lnTo>
                  <a:lnTo>
                    <a:pt x="134120" y="17048"/>
                  </a:lnTo>
                  <a:lnTo>
                    <a:pt x="123060" y="9636"/>
                  </a:lnTo>
                  <a:lnTo>
                    <a:pt x="110206" y="4253"/>
                  </a:lnTo>
                  <a:lnTo>
                    <a:pt x="95625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3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91F96A3E-D3A8-A88A-EA8F-C62CD7644950}"/>
                </a:ext>
              </a:extLst>
            </p:cNvPr>
            <p:cNvSpPr/>
            <p:nvPr/>
          </p:nvSpPr>
          <p:spPr>
            <a:xfrm>
              <a:off x="9826097" y="770426"/>
              <a:ext cx="134887" cy="322105"/>
            </a:xfrm>
            <a:custGeom>
              <a:avLst/>
              <a:gdLst/>
              <a:ahLst/>
              <a:cxnLst/>
              <a:rect l="l" t="t" r="r" b="b"/>
              <a:pathLst>
                <a:path w="153371" h="366245">
                  <a:moveTo>
                    <a:pt x="153371" y="150249"/>
                  </a:moveTo>
                  <a:lnTo>
                    <a:pt x="153371" y="60382"/>
                  </a:lnTo>
                  <a:lnTo>
                    <a:pt x="152205" y="44537"/>
                  </a:lnTo>
                  <a:lnTo>
                    <a:pt x="148585" y="30614"/>
                  </a:lnTo>
                  <a:lnTo>
                    <a:pt x="142333" y="18920"/>
                  </a:lnTo>
                  <a:lnTo>
                    <a:pt x="133267" y="9764"/>
                  </a:lnTo>
                  <a:lnTo>
                    <a:pt x="121207" y="3457"/>
                  </a:lnTo>
                  <a:lnTo>
                    <a:pt x="105973" y="307"/>
                  </a:lnTo>
                  <a:lnTo>
                    <a:pt x="98658" y="0"/>
                  </a:lnTo>
                  <a:lnTo>
                    <a:pt x="84906" y="1142"/>
                  </a:lnTo>
                  <a:lnTo>
                    <a:pt x="72903" y="4898"/>
                  </a:lnTo>
                  <a:lnTo>
                    <a:pt x="62380" y="11762"/>
                  </a:lnTo>
                  <a:lnTo>
                    <a:pt x="53066" y="22226"/>
                  </a:lnTo>
                  <a:lnTo>
                    <a:pt x="51595" y="23529"/>
                  </a:lnTo>
                  <a:lnTo>
                    <a:pt x="51595" y="4817"/>
                  </a:lnTo>
                  <a:lnTo>
                    <a:pt x="0" y="4817"/>
                  </a:lnTo>
                  <a:lnTo>
                    <a:pt x="0" y="366245"/>
                  </a:lnTo>
                  <a:lnTo>
                    <a:pt x="51595" y="366245"/>
                  </a:lnTo>
                  <a:lnTo>
                    <a:pt x="51595" y="74839"/>
                  </a:lnTo>
                  <a:lnTo>
                    <a:pt x="53372" y="59821"/>
                  </a:lnTo>
                  <a:lnTo>
                    <a:pt x="59627" y="48120"/>
                  </a:lnTo>
                  <a:lnTo>
                    <a:pt x="71746" y="41728"/>
                  </a:lnTo>
                  <a:lnTo>
                    <a:pt x="78530" y="41104"/>
                  </a:lnTo>
                  <a:lnTo>
                    <a:pt x="93656" y="45704"/>
                  </a:lnTo>
                  <a:lnTo>
                    <a:pt x="100252" y="56802"/>
                  </a:lnTo>
                  <a:lnTo>
                    <a:pt x="101811" y="70344"/>
                  </a:lnTo>
                  <a:lnTo>
                    <a:pt x="101775" y="150249"/>
                  </a:lnTo>
                  <a:lnTo>
                    <a:pt x="153371" y="15024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20">
              <a:extLst>
                <a:ext uri="{FF2B5EF4-FFF2-40B4-BE49-F238E27FC236}">
                  <a16:creationId xmlns:a16="http://schemas.microsoft.com/office/drawing/2014/main" id="{7D235B03-12EE-353F-2E22-1424D3AA8EA9}"/>
                </a:ext>
              </a:extLst>
            </p:cNvPr>
            <p:cNvSpPr/>
            <p:nvPr/>
          </p:nvSpPr>
          <p:spPr>
            <a:xfrm>
              <a:off x="9970040" y="770432"/>
              <a:ext cx="101470" cy="136375"/>
            </a:xfrm>
            <a:custGeom>
              <a:avLst/>
              <a:gdLst/>
              <a:ahLst/>
              <a:cxnLst/>
              <a:rect l="l" t="t" r="r" b="b"/>
              <a:pathLst>
                <a:path w="115375" h="155063">
                  <a:moveTo>
                    <a:pt x="1142" y="64909"/>
                  </a:moveTo>
                  <a:lnTo>
                    <a:pt x="0" y="79089"/>
                  </a:lnTo>
                  <a:lnTo>
                    <a:pt x="1403" y="93844"/>
                  </a:lnTo>
                  <a:lnTo>
                    <a:pt x="5434" y="107453"/>
                  </a:lnTo>
                  <a:lnTo>
                    <a:pt x="11823" y="119729"/>
                  </a:lnTo>
                  <a:lnTo>
                    <a:pt x="20300" y="130485"/>
                  </a:lnTo>
                  <a:lnTo>
                    <a:pt x="30597" y="139532"/>
                  </a:lnTo>
                  <a:lnTo>
                    <a:pt x="42443" y="146684"/>
                  </a:lnTo>
                  <a:lnTo>
                    <a:pt x="55569" y="151753"/>
                  </a:lnTo>
                  <a:lnTo>
                    <a:pt x="69706" y="154550"/>
                  </a:lnTo>
                  <a:lnTo>
                    <a:pt x="79091" y="155063"/>
                  </a:lnTo>
                  <a:lnTo>
                    <a:pt x="91818" y="154148"/>
                  </a:lnTo>
                  <a:lnTo>
                    <a:pt x="104276" y="151314"/>
                  </a:lnTo>
                  <a:lnTo>
                    <a:pt x="115375" y="146841"/>
                  </a:lnTo>
                  <a:lnTo>
                    <a:pt x="115375" y="103183"/>
                  </a:lnTo>
                  <a:lnTo>
                    <a:pt x="104407" y="110056"/>
                  </a:lnTo>
                  <a:lnTo>
                    <a:pt x="91799" y="113036"/>
                  </a:lnTo>
                  <a:lnTo>
                    <a:pt x="74969" y="110489"/>
                  </a:lnTo>
                  <a:lnTo>
                    <a:pt x="63506" y="103158"/>
                  </a:lnTo>
                  <a:lnTo>
                    <a:pt x="56009" y="91908"/>
                  </a:lnTo>
                  <a:lnTo>
                    <a:pt x="53294" y="77532"/>
                  </a:lnTo>
                  <a:lnTo>
                    <a:pt x="53294" y="77389"/>
                  </a:lnTo>
                  <a:lnTo>
                    <a:pt x="56113" y="63186"/>
                  </a:lnTo>
                  <a:lnTo>
                    <a:pt x="63834" y="51864"/>
                  </a:lnTo>
                  <a:lnTo>
                    <a:pt x="75348" y="44448"/>
                  </a:lnTo>
                  <a:lnTo>
                    <a:pt x="88728" y="41954"/>
                  </a:lnTo>
                  <a:lnTo>
                    <a:pt x="101420" y="44350"/>
                  </a:lnTo>
                  <a:lnTo>
                    <a:pt x="112802" y="50337"/>
                  </a:lnTo>
                  <a:lnTo>
                    <a:pt x="115375" y="52161"/>
                  </a:lnTo>
                  <a:lnTo>
                    <a:pt x="115375" y="8503"/>
                  </a:lnTo>
                  <a:lnTo>
                    <a:pt x="103697" y="3458"/>
                  </a:lnTo>
                  <a:lnTo>
                    <a:pt x="91166" y="645"/>
                  </a:lnTo>
                  <a:lnTo>
                    <a:pt x="81360" y="0"/>
                  </a:lnTo>
                  <a:lnTo>
                    <a:pt x="66443" y="1189"/>
                  </a:lnTo>
                  <a:lnTo>
                    <a:pt x="52489" y="4657"/>
                  </a:lnTo>
                  <a:lnTo>
                    <a:pt x="39716" y="10254"/>
                  </a:lnTo>
                  <a:lnTo>
                    <a:pt x="28339" y="17829"/>
                  </a:lnTo>
                  <a:lnTo>
                    <a:pt x="18576" y="27232"/>
                  </a:lnTo>
                  <a:lnTo>
                    <a:pt x="10644" y="38313"/>
                  </a:lnTo>
                  <a:lnTo>
                    <a:pt x="4761" y="50922"/>
                  </a:lnTo>
                  <a:lnTo>
                    <a:pt x="1142" y="6490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21">
              <a:extLst>
                <a:ext uri="{FF2B5EF4-FFF2-40B4-BE49-F238E27FC236}">
                  <a16:creationId xmlns:a16="http://schemas.microsoft.com/office/drawing/2014/main" id="{F4EAA376-BD64-DCFD-6A30-855A51384653}"/>
                </a:ext>
              </a:extLst>
            </p:cNvPr>
            <p:cNvSpPr/>
            <p:nvPr/>
          </p:nvSpPr>
          <p:spPr>
            <a:xfrm>
              <a:off x="10090215" y="770432"/>
              <a:ext cx="84101" cy="136375"/>
            </a:xfrm>
            <a:custGeom>
              <a:avLst/>
              <a:gdLst/>
              <a:ahLst/>
              <a:cxnLst/>
              <a:rect l="l" t="t" r="r" b="b"/>
              <a:pathLst>
                <a:path w="95626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6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6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8" y="86177"/>
                  </a:lnTo>
                  <a:lnTo>
                    <a:pt x="160168" y="80792"/>
                  </a:lnTo>
                  <a:lnTo>
                    <a:pt x="159082" y="64843"/>
                  </a:lnTo>
                  <a:lnTo>
                    <a:pt x="155867" y="50387"/>
                  </a:lnTo>
                  <a:lnTo>
                    <a:pt x="150591" y="37531"/>
                  </a:lnTo>
                  <a:lnTo>
                    <a:pt x="143320" y="26383"/>
                  </a:lnTo>
                  <a:lnTo>
                    <a:pt x="134121" y="17048"/>
                  </a:lnTo>
                  <a:lnTo>
                    <a:pt x="123061" y="9636"/>
                  </a:lnTo>
                  <a:lnTo>
                    <a:pt x="110207" y="4253"/>
                  </a:lnTo>
                  <a:lnTo>
                    <a:pt x="95626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4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22">
              <a:extLst>
                <a:ext uri="{FF2B5EF4-FFF2-40B4-BE49-F238E27FC236}">
                  <a16:creationId xmlns:a16="http://schemas.microsoft.com/office/drawing/2014/main" id="{40BB6850-F11E-5D9C-D64F-F8347FAEDBA3}"/>
                </a:ext>
              </a:extLst>
            </p:cNvPr>
            <p:cNvSpPr/>
            <p:nvPr/>
          </p:nvSpPr>
          <p:spPr>
            <a:xfrm>
              <a:off x="9046867" y="894437"/>
              <a:ext cx="196958" cy="200450"/>
            </a:xfrm>
            <a:custGeom>
              <a:avLst/>
              <a:gdLst/>
              <a:ahLst/>
              <a:cxnLst/>
              <a:rect l="l" t="t" r="r" b="b"/>
              <a:pathLst>
                <a:path w="223949" h="227919">
                  <a:moveTo>
                    <a:pt x="76248" y="165926"/>
                  </a:moveTo>
                  <a:lnTo>
                    <a:pt x="68076" y="154885"/>
                  </a:lnTo>
                  <a:lnTo>
                    <a:pt x="62248" y="142097"/>
                  </a:lnTo>
                  <a:lnTo>
                    <a:pt x="58818" y="128192"/>
                  </a:lnTo>
                  <a:lnTo>
                    <a:pt x="57830" y="115376"/>
                  </a:lnTo>
                  <a:lnTo>
                    <a:pt x="59029" y="101136"/>
                  </a:lnTo>
                  <a:lnTo>
                    <a:pt x="62608" y="87292"/>
                  </a:lnTo>
                  <a:lnTo>
                    <a:pt x="68541" y="74528"/>
                  </a:lnTo>
                  <a:lnTo>
                    <a:pt x="76801" y="63527"/>
                  </a:lnTo>
                  <a:lnTo>
                    <a:pt x="87364" y="54973"/>
                  </a:lnTo>
                  <a:lnTo>
                    <a:pt x="100202" y="49549"/>
                  </a:lnTo>
                  <a:lnTo>
                    <a:pt x="113393" y="47909"/>
                  </a:lnTo>
                  <a:lnTo>
                    <a:pt x="127322" y="49835"/>
                  </a:lnTo>
                  <a:lnTo>
                    <a:pt x="139271" y="55319"/>
                  </a:lnTo>
                  <a:lnTo>
                    <a:pt x="149091" y="63916"/>
                  </a:lnTo>
                  <a:lnTo>
                    <a:pt x="156635" y="75185"/>
                  </a:lnTo>
                  <a:lnTo>
                    <a:pt x="159599" y="81925"/>
                  </a:lnTo>
                  <a:lnTo>
                    <a:pt x="212328" y="59814"/>
                  </a:lnTo>
                  <a:lnTo>
                    <a:pt x="205560" y="47146"/>
                  </a:lnTo>
                  <a:lnTo>
                    <a:pt x="197668" y="35989"/>
                  </a:lnTo>
                  <a:lnTo>
                    <a:pt x="188698" y="26341"/>
                  </a:lnTo>
                  <a:lnTo>
                    <a:pt x="178700" y="18199"/>
                  </a:lnTo>
                  <a:lnTo>
                    <a:pt x="167719" y="11561"/>
                  </a:lnTo>
                  <a:lnTo>
                    <a:pt x="155806" y="6425"/>
                  </a:lnTo>
                  <a:lnTo>
                    <a:pt x="143006" y="2788"/>
                  </a:lnTo>
                  <a:lnTo>
                    <a:pt x="129367" y="648"/>
                  </a:lnTo>
                  <a:lnTo>
                    <a:pt x="115945" y="0"/>
                  </a:lnTo>
                  <a:lnTo>
                    <a:pt x="100288" y="817"/>
                  </a:lnTo>
                  <a:lnTo>
                    <a:pt x="85493" y="3227"/>
                  </a:lnTo>
                  <a:lnTo>
                    <a:pt x="71631" y="7170"/>
                  </a:lnTo>
                  <a:lnTo>
                    <a:pt x="58775" y="12582"/>
                  </a:lnTo>
                  <a:lnTo>
                    <a:pt x="46994" y="19404"/>
                  </a:lnTo>
                  <a:lnTo>
                    <a:pt x="36360" y="27572"/>
                  </a:lnTo>
                  <a:lnTo>
                    <a:pt x="26945" y="37027"/>
                  </a:lnTo>
                  <a:lnTo>
                    <a:pt x="18818" y="47705"/>
                  </a:lnTo>
                  <a:lnTo>
                    <a:pt x="12052" y="59546"/>
                  </a:lnTo>
                  <a:lnTo>
                    <a:pt x="6718" y="72489"/>
                  </a:lnTo>
                  <a:lnTo>
                    <a:pt x="2886" y="86470"/>
                  </a:lnTo>
                  <a:lnTo>
                    <a:pt x="628" y="101430"/>
                  </a:lnTo>
                  <a:lnTo>
                    <a:pt x="0" y="115092"/>
                  </a:lnTo>
                  <a:lnTo>
                    <a:pt x="867" y="130637"/>
                  </a:lnTo>
                  <a:lnTo>
                    <a:pt x="3415" y="145300"/>
                  </a:lnTo>
                  <a:lnTo>
                    <a:pt x="7567" y="159008"/>
                  </a:lnTo>
                  <a:lnTo>
                    <a:pt x="13243" y="171690"/>
                  </a:lnTo>
                  <a:lnTo>
                    <a:pt x="20365" y="183274"/>
                  </a:lnTo>
                  <a:lnTo>
                    <a:pt x="28854" y="193688"/>
                  </a:lnTo>
                  <a:lnTo>
                    <a:pt x="38633" y="202860"/>
                  </a:lnTo>
                  <a:lnTo>
                    <a:pt x="49621" y="210719"/>
                  </a:lnTo>
                  <a:lnTo>
                    <a:pt x="61741" y="217193"/>
                  </a:lnTo>
                  <a:lnTo>
                    <a:pt x="74913" y="222209"/>
                  </a:lnTo>
                  <a:lnTo>
                    <a:pt x="89061" y="225697"/>
                  </a:lnTo>
                  <a:lnTo>
                    <a:pt x="104104" y="227584"/>
                  </a:lnTo>
                  <a:lnTo>
                    <a:pt x="113958" y="227919"/>
                  </a:lnTo>
                  <a:lnTo>
                    <a:pt x="127666" y="227263"/>
                  </a:lnTo>
                  <a:lnTo>
                    <a:pt x="140861" y="225264"/>
                  </a:lnTo>
                  <a:lnTo>
                    <a:pt x="153459" y="221872"/>
                  </a:lnTo>
                  <a:lnTo>
                    <a:pt x="165379" y="217039"/>
                  </a:lnTo>
                  <a:lnTo>
                    <a:pt x="176537" y="210717"/>
                  </a:lnTo>
                  <a:lnTo>
                    <a:pt x="186853" y="202857"/>
                  </a:lnTo>
                  <a:lnTo>
                    <a:pt x="196242" y="193410"/>
                  </a:lnTo>
                  <a:lnTo>
                    <a:pt x="202123" y="185962"/>
                  </a:lnTo>
                  <a:lnTo>
                    <a:pt x="209400" y="174312"/>
                  </a:lnTo>
                  <a:lnTo>
                    <a:pt x="214829" y="162579"/>
                  </a:lnTo>
                  <a:lnTo>
                    <a:pt x="218687" y="150677"/>
                  </a:lnTo>
                  <a:lnTo>
                    <a:pt x="221254" y="138523"/>
                  </a:lnTo>
                  <a:lnTo>
                    <a:pt x="222806" y="126034"/>
                  </a:lnTo>
                  <a:lnTo>
                    <a:pt x="223622" y="113125"/>
                  </a:lnTo>
                  <a:lnTo>
                    <a:pt x="223949" y="101488"/>
                  </a:lnTo>
                  <a:lnTo>
                    <a:pt x="113677" y="101488"/>
                  </a:lnTo>
                  <a:lnTo>
                    <a:pt x="113677" y="145141"/>
                  </a:lnTo>
                  <a:lnTo>
                    <a:pt x="159034" y="145141"/>
                  </a:lnTo>
                  <a:lnTo>
                    <a:pt x="155348" y="159546"/>
                  </a:lnTo>
                  <a:lnTo>
                    <a:pt x="147697" y="170449"/>
                  </a:lnTo>
                  <a:lnTo>
                    <a:pt x="136737" y="177831"/>
                  </a:lnTo>
                  <a:lnTo>
                    <a:pt x="123121" y="181677"/>
                  </a:lnTo>
                  <a:lnTo>
                    <a:pt x="114242" y="182279"/>
                  </a:lnTo>
                  <a:lnTo>
                    <a:pt x="99388" y="180252"/>
                  </a:lnTo>
                  <a:lnTo>
                    <a:pt x="86704" y="174591"/>
                  </a:lnTo>
                  <a:lnTo>
                    <a:pt x="76248" y="165926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23">
              <a:extLst>
                <a:ext uri="{FF2B5EF4-FFF2-40B4-BE49-F238E27FC236}">
                  <a16:creationId xmlns:a16="http://schemas.microsoft.com/office/drawing/2014/main" id="{1E5E026F-45CD-F358-7FCE-C7BB46D084D5}"/>
                </a:ext>
              </a:extLst>
            </p:cNvPr>
            <p:cNvSpPr/>
            <p:nvPr/>
          </p:nvSpPr>
          <p:spPr>
            <a:xfrm>
              <a:off x="9331100" y="956518"/>
              <a:ext cx="90222" cy="136375"/>
            </a:xfrm>
            <a:custGeom>
              <a:avLst/>
              <a:gdLst/>
              <a:ahLst/>
              <a:cxnLst/>
              <a:rect l="l" t="t" r="r" b="b"/>
              <a:pathLst>
                <a:path w="102586" h="155063">
                  <a:moveTo>
                    <a:pt x="87595" y="110271"/>
                  </a:moveTo>
                  <a:lnTo>
                    <a:pt x="72444" y="107302"/>
                  </a:lnTo>
                  <a:lnTo>
                    <a:pt x="84518" y="155022"/>
                  </a:lnTo>
                  <a:lnTo>
                    <a:pt x="87595" y="155063"/>
                  </a:lnTo>
                  <a:lnTo>
                    <a:pt x="102586" y="154077"/>
                  </a:lnTo>
                  <a:lnTo>
                    <a:pt x="98087" y="108941"/>
                  </a:lnTo>
                  <a:lnTo>
                    <a:pt x="87595" y="110271"/>
                  </a:lnTo>
                  <a:close/>
                </a:path>
                <a:path w="102586" h="155063">
                  <a:moveTo>
                    <a:pt x="45023" y="8691"/>
                  </a:moveTo>
                  <a:lnTo>
                    <a:pt x="32919" y="15318"/>
                  </a:lnTo>
                  <a:lnTo>
                    <a:pt x="22303" y="23727"/>
                  </a:lnTo>
                  <a:lnTo>
                    <a:pt x="13443" y="33868"/>
                  </a:lnTo>
                  <a:lnTo>
                    <a:pt x="6606" y="45691"/>
                  </a:lnTo>
                  <a:lnTo>
                    <a:pt x="2058" y="59146"/>
                  </a:lnTo>
                  <a:lnTo>
                    <a:pt x="68" y="74184"/>
                  </a:lnTo>
                  <a:lnTo>
                    <a:pt x="0" y="77673"/>
                  </a:lnTo>
                  <a:lnTo>
                    <a:pt x="1409" y="93062"/>
                  </a:lnTo>
                  <a:lnTo>
                    <a:pt x="5456" y="106860"/>
                  </a:lnTo>
                  <a:lnTo>
                    <a:pt x="11865" y="119020"/>
                  </a:lnTo>
                  <a:lnTo>
                    <a:pt x="20360" y="129497"/>
                  </a:lnTo>
                  <a:lnTo>
                    <a:pt x="30667" y="138244"/>
                  </a:lnTo>
                  <a:lnTo>
                    <a:pt x="42512" y="145216"/>
                  </a:lnTo>
                  <a:lnTo>
                    <a:pt x="55618" y="150367"/>
                  </a:lnTo>
                  <a:lnTo>
                    <a:pt x="69712" y="153651"/>
                  </a:lnTo>
                  <a:lnTo>
                    <a:pt x="84518" y="155022"/>
                  </a:lnTo>
                  <a:lnTo>
                    <a:pt x="72444" y="107302"/>
                  </a:lnTo>
                  <a:lnTo>
                    <a:pt x="61641" y="99204"/>
                  </a:lnTo>
                  <a:lnTo>
                    <a:pt x="55602" y="87188"/>
                  </a:lnTo>
                  <a:lnTo>
                    <a:pt x="54428" y="77673"/>
                  </a:lnTo>
                  <a:lnTo>
                    <a:pt x="57063" y="63978"/>
                  </a:lnTo>
                  <a:lnTo>
                    <a:pt x="64696" y="53011"/>
                  </a:lnTo>
                  <a:lnTo>
                    <a:pt x="76915" y="46242"/>
                  </a:lnTo>
                  <a:lnTo>
                    <a:pt x="87595" y="44787"/>
                  </a:lnTo>
                  <a:lnTo>
                    <a:pt x="102689" y="47875"/>
                  </a:lnTo>
                  <a:lnTo>
                    <a:pt x="113475" y="56158"/>
                  </a:lnTo>
                  <a:lnTo>
                    <a:pt x="119541" y="68166"/>
                  </a:lnTo>
                  <a:lnTo>
                    <a:pt x="120761" y="77673"/>
                  </a:lnTo>
                  <a:lnTo>
                    <a:pt x="118103" y="91615"/>
                  </a:lnTo>
                  <a:lnTo>
                    <a:pt x="110407" y="102442"/>
                  </a:lnTo>
                  <a:lnTo>
                    <a:pt x="98087" y="108941"/>
                  </a:lnTo>
                  <a:lnTo>
                    <a:pt x="102586" y="154077"/>
                  </a:lnTo>
                  <a:lnTo>
                    <a:pt x="116887" y="151157"/>
                  </a:lnTo>
                  <a:lnTo>
                    <a:pt x="130230" y="146352"/>
                  </a:lnTo>
                  <a:lnTo>
                    <a:pt x="142345" y="139717"/>
                  </a:lnTo>
                  <a:lnTo>
                    <a:pt x="152966" y="131304"/>
                  </a:lnTo>
                  <a:lnTo>
                    <a:pt x="161823" y="121164"/>
                  </a:lnTo>
                  <a:lnTo>
                    <a:pt x="168648" y="109351"/>
                  </a:lnTo>
                  <a:lnTo>
                    <a:pt x="173174" y="95917"/>
                  </a:lnTo>
                  <a:lnTo>
                    <a:pt x="175130" y="80913"/>
                  </a:lnTo>
                  <a:lnTo>
                    <a:pt x="175190" y="77673"/>
                  </a:lnTo>
                  <a:lnTo>
                    <a:pt x="173793" y="62296"/>
                  </a:lnTo>
                  <a:lnTo>
                    <a:pt x="169781" y="48491"/>
                  </a:lnTo>
                  <a:lnTo>
                    <a:pt x="163421" y="36308"/>
                  </a:lnTo>
                  <a:lnTo>
                    <a:pt x="154981" y="25795"/>
                  </a:lnTo>
                  <a:lnTo>
                    <a:pt x="144726" y="17004"/>
                  </a:lnTo>
                  <a:lnTo>
                    <a:pt x="132924" y="9983"/>
                  </a:lnTo>
                  <a:lnTo>
                    <a:pt x="119842" y="4784"/>
                  </a:lnTo>
                  <a:lnTo>
                    <a:pt x="105748" y="1455"/>
                  </a:lnTo>
                  <a:lnTo>
                    <a:pt x="90908" y="47"/>
                  </a:lnTo>
                  <a:lnTo>
                    <a:pt x="87595" y="0"/>
                  </a:lnTo>
                  <a:lnTo>
                    <a:pt x="72628" y="982"/>
                  </a:lnTo>
                  <a:lnTo>
                    <a:pt x="58349" y="3896"/>
                  </a:lnTo>
                  <a:lnTo>
                    <a:pt x="45023" y="869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24">
              <a:extLst>
                <a:ext uri="{FF2B5EF4-FFF2-40B4-BE49-F238E27FC236}">
                  <a16:creationId xmlns:a16="http://schemas.microsoft.com/office/drawing/2014/main" id="{51B9C0E9-ED72-FBB0-E2C6-54914CAA5A34}"/>
                </a:ext>
              </a:extLst>
            </p:cNvPr>
            <p:cNvSpPr/>
            <p:nvPr/>
          </p:nvSpPr>
          <p:spPr>
            <a:xfrm>
              <a:off x="9496643" y="881720"/>
              <a:ext cx="149089" cy="211172"/>
            </a:xfrm>
            <a:custGeom>
              <a:avLst/>
              <a:gdLst/>
              <a:ahLst/>
              <a:cxnLst/>
              <a:rect l="l" t="t" r="r" b="b"/>
              <a:pathLst>
                <a:path w="169520" h="240110">
                  <a:moveTo>
                    <a:pt x="51595" y="235289"/>
                  </a:moveTo>
                  <a:lnTo>
                    <a:pt x="51595" y="219132"/>
                  </a:lnTo>
                  <a:lnTo>
                    <a:pt x="52160" y="219132"/>
                  </a:lnTo>
                  <a:lnTo>
                    <a:pt x="61003" y="228850"/>
                  </a:lnTo>
                  <a:lnTo>
                    <a:pt x="57106" y="184250"/>
                  </a:lnTo>
                  <a:lnTo>
                    <a:pt x="51067" y="172234"/>
                  </a:lnTo>
                  <a:lnTo>
                    <a:pt x="49893" y="162720"/>
                  </a:lnTo>
                  <a:lnTo>
                    <a:pt x="52528" y="149025"/>
                  </a:lnTo>
                  <a:lnTo>
                    <a:pt x="60161" y="138057"/>
                  </a:lnTo>
                  <a:lnTo>
                    <a:pt x="72380" y="131288"/>
                  </a:lnTo>
                  <a:lnTo>
                    <a:pt x="83059" y="129834"/>
                  </a:lnTo>
                  <a:lnTo>
                    <a:pt x="98153" y="132922"/>
                  </a:lnTo>
                  <a:lnTo>
                    <a:pt x="108939" y="141205"/>
                  </a:lnTo>
                  <a:lnTo>
                    <a:pt x="115006" y="153212"/>
                  </a:lnTo>
                  <a:lnTo>
                    <a:pt x="116670" y="87783"/>
                  </a:lnTo>
                  <a:lnTo>
                    <a:pt x="102287" y="85252"/>
                  </a:lnTo>
                  <a:lnTo>
                    <a:pt x="96667" y="85046"/>
                  </a:lnTo>
                  <a:lnTo>
                    <a:pt x="83643" y="86313"/>
                  </a:lnTo>
                  <a:lnTo>
                    <a:pt x="71104" y="90131"/>
                  </a:lnTo>
                  <a:lnTo>
                    <a:pt x="59766" y="96533"/>
                  </a:lnTo>
                  <a:lnTo>
                    <a:pt x="51595" y="104039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235289"/>
                  </a:lnTo>
                  <a:lnTo>
                    <a:pt x="51595" y="235289"/>
                  </a:lnTo>
                  <a:close/>
                </a:path>
                <a:path w="169520" h="240110">
                  <a:moveTo>
                    <a:pt x="115006" y="153212"/>
                  </a:moveTo>
                  <a:lnTo>
                    <a:pt x="116226" y="162720"/>
                  </a:lnTo>
                  <a:lnTo>
                    <a:pt x="113568" y="176661"/>
                  </a:lnTo>
                  <a:lnTo>
                    <a:pt x="105872" y="187488"/>
                  </a:lnTo>
                  <a:lnTo>
                    <a:pt x="93552" y="193988"/>
                  </a:lnTo>
                  <a:lnTo>
                    <a:pt x="83059" y="195318"/>
                  </a:lnTo>
                  <a:lnTo>
                    <a:pt x="67908" y="192349"/>
                  </a:lnTo>
                  <a:lnTo>
                    <a:pt x="57106" y="184250"/>
                  </a:lnTo>
                  <a:lnTo>
                    <a:pt x="61003" y="228850"/>
                  </a:lnTo>
                  <a:lnTo>
                    <a:pt x="72266" y="235479"/>
                  </a:lnTo>
                  <a:lnTo>
                    <a:pt x="85012" y="239170"/>
                  </a:lnTo>
                  <a:lnTo>
                    <a:pt x="96098" y="240110"/>
                  </a:lnTo>
                  <a:lnTo>
                    <a:pt x="110966" y="238646"/>
                  </a:lnTo>
                  <a:lnTo>
                    <a:pt x="124538" y="234454"/>
                  </a:lnTo>
                  <a:lnTo>
                    <a:pt x="136644" y="227829"/>
                  </a:lnTo>
                  <a:lnTo>
                    <a:pt x="147116" y="219068"/>
                  </a:lnTo>
                  <a:lnTo>
                    <a:pt x="155787" y="208470"/>
                  </a:lnTo>
                  <a:lnTo>
                    <a:pt x="162487" y="196329"/>
                  </a:lnTo>
                  <a:lnTo>
                    <a:pt x="167048" y="182942"/>
                  </a:lnTo>
                  <a:lnTo>
                    <a:pt x="169302" y="168608"/>
                  </a:lnTo>
                  <a:lnTo>
                    <a:pt x="169520" y="162435"/>
                  </a:lnTo>
                  <a:lnTo>
                    <a:pt x="168273" y="147802"/>
                  </a:lnTo>
                  <a:lnTo>
                    <a:pt x="164645" y="133985"/>
                  </a:lnTo>
                  <a:lnTo>
                    <a:pt x="158803" y="121287"/>
                  </a:lnTo>
                  <a:lnTo>
                    <a:pt x="150917" y="110013"/>
                  </a:lnTo>
                  <a:lnTo>
                    <a:pt x="141153" y="100468"/>
                  </a:lnTo>
                  <a:lnTo>
                    <a:pt x="129682" y="92956"/>
                  </a:lnTo>
                  <a:lnTo>
                    <a:pt x="116670" y="87783"/>
                  </a:lnTo>
                  <a:lnTo>
                    <a:pt x="115006" y="153212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25">
              <a:extLst>
                <a:ext uri="{FF2B5EF4-FFF2-40B4-BE49-F238E27FC236}">
                  <a16:creationId xmlns:a16="http://schemas.microsoft.com/office/drawing/2014/main" id="{C10EF003-8845-B734-9A21-4216A948A6D3}"/>
                </a:ext>
              </a:extLst>
            </p:cNvPr>
            <p:cNvSpPr/>
            <p:nvPr/>
          </p:nvSpPr>
          <p:spPr>
            <a:xfrm>
              <a:off x="9658957" y="956518"/>
              <a:ext cx="104137" cy="136375"/>
            </a:xfrm>
            <a:custGeom>
              <a:avLst/>
              <a:gdLst/>
              <a:ahLst/>
              <a:cxnLst/>
              <a:rect l="l" t="t" r="r" b="b"/>
              <a:pathLst>
                <a:path w="118408" h="155063">
                  <a:moveTo>
                    <a:pt x="53294" y="77673"/>
                  </a:moveTo>
                  <a:lnTo>
                    <a:pt x="55929" y="63978"/>
                  </a:lnTo>
                  <a:lnTo>
                    <a:pt x="63561" y="53011"/>
                  </a:lnTo>
                  <a:lnTo>
                    <a:pt x="75781" y="46242"/>
                  </a:lnTo>
                  <a:lnTo>
                    <a:pt x="86461" y="44787"/>
                  </a:lnTo>
                  <a:lnTo>
                    <a:pt x="101555" y="47875"/>
                  </a:lnTo>
                  <a:lnTo>
                    <a:pt x="112341" y="56158"/>
                  </a:lnTo>
                  <a:lnTo>
                    <a:pt x="118408" y="68165"/>
                  </a:lnTo>
                  <a:lnTo>
                    <a:pt x="117929" y="4817"/>
                  </a:lnTo>
                  <a:lnTo>
                    <a:pt x="117929" y="18992"/>
                  </a:lnTo>
                  <a:lnTo>
                    <a:pt x="108295" y="10369"/>
                  </a:lnTo>
                  <a:lnTo>
                    <a:pt x="96713" y="4354"/>
                  </a:lnTo>
                  <a:lnTo>
                    <a:pt x="83988" y="917"/>
                  </a:lnTo>
                  <a:lnTo>
                    <a:pt x="72853" y="0"/>
                  </a:lnTo>
                  <a:lnTo>
                    <a:pt x="58006" y="1479"/>
                  </a:lnTo>
                  <a:lnTo>
                    <a:pt x="44468" y="5712"/>
                  </a:lnTo>
                  <a:lnTo>
                    <a:pt x="53294" y="77673"/>
                  </a:lnTo>
                  <a:close/>
                </a:path>
                <a:path w="118408" h="155063">
                  <a:moveTo>
                    <a:pt x="172" y="71914"/>
                  </a:moveTo>
                  <a:lnTo>
                    <a:pt x="0" y="77388"/>
                  </a:lnTo>
                  <a:lnTo>
                    <a:pt x="1255" y="91951"/>
                  </a:lnTo>
                  <a:lnTo>
                    <a:pt x="4903" y="105729"/>
                  </a:lnTo>
                  <a:lnTo>
                    <a:pt x="10766" y="118416"/>
                  </a:lnTo>
                  <a:lnTo>
                    <a:pt x="18669" y="129706"/>
                  </a:lnTo>
                  <a:lnTo>
                    <a:pt x="28433" y="139296"/>
                  </a:lnTo>
                  <a:lnTo>
                    <a:pt x="39882" y="146879"/>
                  </a:lnTo>
                  <a:lnTo>
                    <a:pt x="52839" y="152149"/>
                  </a:lnTo>
                  <a:lnTo>
                    <a:pt x="67127" y="154802"/>
                  </a:lnTo>
                  <a:lnTo>
                    <a:pt x="73422" y="155063"/>
                  </a:lnTo>
                  <a:lnTo>
                    <a:pt x="86733" y="153707"/>
                  </a:lnTo>
                  <a:lnTo>
                    <a:pt x="99365" y="149538"/>
                  </a:lnTo>
                  <a:lnTo>
                    <a:pt x="110293" y="142406"/>
                  </a:lnTo>
                  <a:lnTo>
                    <a:pt x="117360" y="134085"/>
                  </a:lnTo>
                  <a:lnTo>
                    <a:pt x="117929" y="134085"/>
                  </a:lnTo>
                  <a:lnTo>
                    <a:pt x="117929" y="150242"/>
                  </a:lnTo>
                  <a:lnTo>
                    <a:pt x="169520" y="150242"/>
                  </a:lnTo>
                  <a:lnTo>
                    <a:pt x="169520" y="4817"/>
                  </a:lnTo>
                  <a:lnTo>
                    <a:pt x="117929" y="4817"/>
                  </a:lnTo>
                  <a:lnTo>
                    <a:pt x="118408" y="68165"/>
                  </a:lnTo>
                  <a:lnTo>
                    <a:pt x="119628" y="77673"/>
                  </a:lnTo>
                  <a:lnTo>
                    <a:pt x="116970" y="91614"/>
                  </a:lnTo>
                  <a:lnTo>
                    <a:pt x="109273" y="102441"/>
                  </a:lnTo>
                  <a:lnTo>
                    <a:pt x="96954" y="108941"/>
                  </a:lnTo>
                  <a:lnTo>
                    <a:pt x="86461" y="110271"/>
                  </a:lnTo>
                  <a:lnTo>
                    <a:pt x="71310" y="107302"/>
                  </a:lnTo>
                  <a:lnTo>
                    <a:pt x="60507" y="99204"/>
                  </a:lnTo>
                  <a:lnTo>
                    <a:pt x="54468" y="87188"/>
                  </a:lnTo>
                  <a:lnTo>
                    <a:pt x="53294" y="77673"/>
                  </a:lnTo>
                  <a:lnTo>
                    <a:pt x="44468" y="5712"/>
                  </a:lnTo>
                  <a:lnTo>
                    <a:pt x="32409" y="12397"/>
                  </a:lnTo>
                  <a:lnTo>
                    <a:pt x="21996" y="21227"/>
                  </a:lnTo>
                  <a:lnTo>
                    <a:pt x="13397" y="31898"/>
                  </a:lnTo>
                  <a:lnTo>
                    <a:pt x="6781" y="44106"/>
                  </a:lnTo>
                  <a:lnTo>
                    <a:pt x="2317" y="57546"/>
                  </a:lnTo>
                  <a:lnTo>
                    <a:pt x="172" y="71914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26">
              <a:extLst>
                <a:ext uri="{FF2B5EF4-FFF2-40B4-BE49-F238E27FC236}">
                  <a16:creationId xmlns:a16="http://schemas.microsoft.com/office/drawing/2014/main" id="{5759057D-E364-5EEE-E003-ABFB5E5ED375}"/>
                </a:ext>
              </a:extLst>
            </p:cNvPr>
            <p:cNvSpPr/>
            <p:nvPr/>
          </p:nvSpPr>
          <p:spPr>
            <a:xfrm>
              <a:off x="9044283" y="1128587"/>
              <a:ext cx="37629" cy="51348"/>
            </a:xfrm>
            <a:custGeom>
              <a:avLst/>
              <a:gdLst/>
              <a:ahLst/>
              <a:cxnLst/>
              <a:rect l="l" t="t" r="r" b="b"/>
              <a:pathLst>
                <a:path w="42786" h="58385">
                  <a:moveTo>
                    <a:pt x="0" y="58385"/>
                  </a:moveTo>
                  <a:lnTo>
                    <a:pt x="42786" y="58385"/>
                  </a:lnTo>
                  <a:lnTo>
                    <a:pt x="42786" y="47376"/>
                  </a:lnTo>
                  <a:lnTo>
                    <a:pt x="13511" y="47376"/>
                  </a:lnTo>
                  <a:lnTo>
                    <a:pt x="13511" y="0"/>
                  </a:lnTo>
                  <a:lnTo>
                    <a:pt x="0" y="0"/>
                  </a:lnTo>
                  <a:lnTo>
                    <a:pt x="0" y="5838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27">
              <a:extLst>
                <a:ext uri="{FF2B5EF4-FFF2-40B4-BE49-F238E27FC236}">
                  <a16:creationId xmlns:a16="http://schemas.microsoft.com/office/drawing/2014/main" id="{09ACE826-CF4F-8BCE-896D-158F104AA9F3}"/>
                </a:ext>
              </a:extLst>
            </p:cNvPr>
            <p:cNvSpPr/>
            <p:nvPr/>
          </p:nvSpPr>
          <p:spPr>
            <a:xfrm>
              <a:off x="9086385" y="1122207"/>
              <a:ext cx="12835" cy="57727"/>
            </a:xfrm>
            <a:custGeom>
              <a:avLst/>
              <a:gdLst/>
              <a:ahLst/>
              <a:cxnLst/>
              <a:rect l="l" t="t" r="r" b="b"/>
              <a:pathLst>
                <a:path w="14594" h="65638">
                  <a:moveTo>
                    <a:pt x="1584" y="20768"/>
                  </a:moveTo>
                  <a:lnTo>
                    <a:pt x="1584" y="65638"/>
                  </a:lnTo>
                  <a:lnTo>
                    <a:pt x="14594" y="65638"/>
                  </a:lnTo>
                  <a:lnTo>
                    <a:pt x="14594" y="20768"/>
                  </a:lnTo>
                  <a:lnTo>
                    <a:pt x="1584" y="20768"/>
                  </a:lnTo>
                  <a:close/>
                </a:path>
                <a:path w="14594" h="65638">
                  <a:moveTo>
                    <a:pt x="16178" y="7005"/>
                  </a:moveTo>
                  <a:lnTo>
                    <a:pt x="16178" y="3002"/>
                  </a:lnTo>
                  <a:lnTo>
                    <a:pt x="12928" y="0"/>
                  </a:lnTo>
                  <a:lnTo>
                    <a:pt x="3251" y="0"/>
                  </a:lnTo>
                  <a:lnTo>
                    <a:pt x="0" y="3167"/>
                  </a:lnTo>
                  <a:lnTo>
                    <a:pt x="0" y="11343"/>
                  </a:lnTo>
                  <a:lnTo>
                    <a:pt x="3251" y="14511"/>
                  </a:lnTo>
                  <a:lnTo>
                    <a:pt x="12928" y="14511"/>
                  </a:lnTo>
                  <a:lnTo>
                    <a:pt x="16178" y="11343"/>
                  </a:lnTo>
                  <a:lnTo>
                    <a:pt x="16178" y="70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8">
              <a:extLst>
                <a:ext uri="{FF2B5EF4-FFF2-40B4-BE49-F238E27FC236}">
                  <a16:creationId xmlns:a16="http://schemas.microsoft.com/office/drawing/2014/main" id="{8178C7A9-C618-5829-E34C-9ADE593492BE}"/>
                </a:ext>
              </a:extLst>
            </p:cNvPr>
            <p:cNvSpPr/>
            <p:nvPr/>
          </p:nvSpPr>
          <p:spPr>
            <a:xfrm>
              <a:off x="9103994" y="1140473"/>
              <a:ext cx="45038" cy="39462"/>
            </a:xfrm>
            <a:custGeom>
              <a:avLst/>
              <a:gdLst/>
              <a:ahLst/>
              <a:cxnLst/>
              <a:rect l="l" t="t" r="r" b="b"/>
              <a:pathLst>
                <a:path w="51210" h="44870">
                  <a:moveTo>
                    <a:pt x="51210" y="0"/>
                  </a:moveTo>
                  <a:lnTo>
                    <a:pt x="38699" y="0"/>
                  </a:lnTo>
                  <a:lnTo>
                    <a:pt x="25854" y="30524"/>
                  </a:lnTo>
                  <a:lnTo>
                    <a:pt x="13427" y="0"/>
                  </a:lnTo>
                  <a:lnTo>
                    <a:pt x="0" y="0"/>
                  </a:lnTo>
                  <a:lnTo>
                    <a:pt x="18849" y="44870"/>
                  </a:lnTo>
                  <a:lnTo>
                    <a:pt x="32277" y="44870"/>
                  </a:lnTo>
                  <a:lnTo>
                    <a:pt x="51210" y="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29">
              <a:extLst>
                <a:ext uri="{FF2B5EF4-FFF2-40B4-BE49-F238E27FC236}">
                  <a16:creationId xmlns:a16="http://schemas.microsoft.com/office/drawing/2014/main" id="{FEB640D3-4EAC-34DB-480A-1ACB61E3EF6D}"/>
                </a:ext>
              </a:extLst>
            </p:cNvPr>
            <p:cNvSpPr/>
            <p:nvPr/>
          </p:nvSpPr>
          <p:spPr>
            <a:xfrm>
              <a:off x="9149690" y="1139883"/>
              <a:ext cx="41593" cy="40637"/>
            </a:xfrm>
            <a:custGeom>
              <a:avLst/>
              <a:gdLst/>
              <a:ahLst/>
              <a:cxnLst/>
              <a:rect l="l" t="t" r="r" b="b"/>
              <a:pathLst>
                <a:path w="47293" h="46206">
                  <a:moveTo>
                    <a:pt x="44122" y="38952"/>
                  </a:moveTo>
                  <a:lnTo>
                    <a:pt x="37199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2" y="35780"/>
                  </a:lnTo>
                  <a:lnTo>
                    <a:pt x="14345" y="32360"/>
                  </a:lnTo>
                  <a:lnTo>
                    <a:pt x="13097" y="26774"/>
                  </a:lnTo>
                  <a:lnTo>
                    <a:pt x="12928" y="19184"/>
                  </a:lnTo>
                  <a:lnTo>
                    <a:pt x="13845" y="13428"/>
                  </a:lnTo>
                  <a:lnTo>
                    <a:pt x="10150" y="3900"/>
                  </a:lnTo>
                  <a:lnTo>
                    <a:pt x="1632" y="14282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7" y="46206"/>
                  </a:lnTo>
                  <a:lnTo>
                    <a:pt x="33696" y="46206"/>
                  </a:lnTo>
                  <a:lnTo>
                    <a:pt x="39952" y="43704"/>
                  </a:lnTo>
                  <a:lnTo>
                    <a:pt x="44122" y="38952"/>
                  </a:lnTo>
                  <a:close/>
                </a:path>
                <a:path w="47293" h="46206">
                  <a:moveTo>
                    <a:pt x="24023" y="9842"/>
                  </a:moveTo>
                  <a:lnTo>
                    <a:pt x="29862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8" y="19184"/>
                  </a:lnTo>
                  <a:lnTo>
                    <a:pt x="13097" y="26774"/>
                  </a:lnTo>
                  <a:lnTo>
                    <a:pt x="47042" y="26774"/>
                  </a:lnTo>
                  <a:lnTo>
                    <a:pt x="47293" y="23271"/>
                  </a:lnTo>
                  <a:lnTo>
                    <a:pt x="43173" y="9269"/>
                  </a:lnTo>
                  <a:lnTo>
                    <a:pt x="32454" y="1358"/>
                  </a:lnTo>
                  <a:lnTo>
                    <a:pt x="23940" y="0"/>
                  </a:lnTo>
                  <a:lnTo>
                    <a:pt x="10150" y="3900"/>
                  </a:lnTo>
                  <a:lnTo>
                    <a:pt x="13845" y="13428"/>
                  </a:lnTo>
                  <a:lnTo>
                    <a:pt x="18101" y="9842"/>
                  </a:lnTo>
                  <a:lnTo>
                    <a:pt x="24023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30">
              <a:extLst>
                <a:ext uri="{FF2B5EF4-FFF2-40B4-BE49-F238E27FC236}">
                  <a16:creationId xmlns:a16="http://schemas.microsoft.com/office/drawing/2014/main" id="{06A079B4-1037-8044-E4A2-9CA4A207FF9F}"/>
                </a:ext>
              </a:extLst>
            </p:cNvPr>
            <p:cNvSpPr/>
            <p:nvPr/>
          </p:nvSpPr>
          <p:spPr>
            <a:xfrm>
              <a:off x="9213364" y="1128587"/>
              <a:ext cx="51712" cy="51348"/>
            </a:xfrm>
            <a:custGeom>
              <a:avLst/>
              <a:gdLst/>
              <a:ahLst/>
              <a:cxnLst/>
              <a:rect l="l" t="t" r="r" b="b"/>
              <a:pathLst>
                <a:path w="58798" h="58385">
                  <a:moveTo>
                    <a:pt x="22600" y="37533"/>
                  </a:moveTo>
                  <a:lnTo>
                    <a:pt x="22600" y="58385"/>
                  </a:lnTo>
                  <a:lnTo>
                    <a:pt x="36111" y="58385"/>
                  </a:lnTo>
                  <a:lnTo>
                    <a:pt x="36111" y="37699"/>
                  </a:lnTo>
                  <a:lnTo>
                    <a:pt x="58798" y="0"/>
                  </a:lnTo>
                  <a:lnTo>
                    <a:pt x="45535" y="0"/>
                  </a:lnTo>
                  <a:lnTo>
                    <a:pt x="29941" y="25942"/>
                  </a:lnTo>
                  <a:lnTo>
                    <a:pt x="14345" y="0"/>
                  </a:lnTo>
                  <a:lnTo>
                    <a:pt x="0" y="0"/>
                  </a:lnTo>
                  <a:lnTo>
                    <a:pt x="22600" y="3753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ject 31">
              <a:extLst>
                <a:ext uri="{FF2B5EF4-FFF2-40B4-BE49-F238E27FC236}">
                  <a16:creationId xmlns:a16="http://schemas.microsoft.com/office/drawing/2014/main" id="{17152F98-A674-064A-F8D0-877314ED981F}"/>
                </a:ext>
              </a:extLst>
            </p:cNvPr>
            <p:cNvSpPr/>
            <p:nvPr/>
          </p:nvSpPr>
          <p:spPr>
            <a:xfrm>
              <a:off x="9261920" y="1139883"/>
              <a:ext cx="43354" cy="40637"/>
            </a:xfrm>
            <a:custGeom>
              <a:avLst/>
              <a:gdLst/>
              <a:ahLst/>
              <a:cxnLst/>
              <a:rect l="l" t="t" r="r" b="b"/>
              <a:pathLst>
                <a:path w="49295" h="46206">
                  <a:moveTo>
                    <a:pt x="18183" y="10678"/>
                  </a:moveTo>
                  <a:lnTo>
                    <a:pt x="31193" y="10678"/>
                  </a:lnTo>
                  <a:lnTo>
                    <a:pt x="36114" y="15346"/>
                  </a:lnTo>
                  <a:lnTo>
                    <a:pt x="36114" y="30859"/>
                  </a:lnTo>
                  <a:lnTo>
                    <a:pt x="31193" y="35532"/>
                  </a:lnTo>
                  <a:lnTo>
                    <a:pt x="24688" y="35532"/>
                  </a:lnTo>
                  <a:lnTo>
                    <a:pt x="24688" y="46206"/>
                  </a:lnTo>
                  <a:lnTo>
                    <a:pt x="38782" y="42434"/>
                  </a:lnTo>
                  <a:lnTo>
                    <a:pt x="47492" y="32328"/>
                  </a:lnTo>
                  <a:lnTo>
                    <a:pt x="49295" y="23105"/>
                  </a:lnTo>
                  <a:lnTo>
                    <a:pt x="45244" y="9820"/>
                  </a:lnTo>
                  <a:lnTo>
                    <a:pt x="34461" y="1677"/>
                  </a:lnTo>
                  <a:lnTo>
                    <a:pt x="24688" y="0"/>
                  </a:lnTo>
                  <a:lnTo>
                    <a:pt x="10590" y="3759"/>
                  </a:lnTo>
                  <a:lnTo>
                    <a:pt x="1835" y="13834"/>
                  </a:lnTo>
                  <a:lnTo>
                    <a:pt x="0" y="23105"/>
                  </a:lnTo>
                  <a:lnTo>
                    <a:pt x="4063" y="36370"/>
                  </a:lnTo>
                  <a:lnTo>
                    <a:pt x="14857" y="44513"/>
                  </a:lnTo>
                  <a:lnTo>
                    <a:pt x="13180" y="30859"/>
                  </a:lnTo>
                  <a:lnTo>
                    <a:pt x="13180" y="15346"/>
                  </a:lnTo>
                  <a:lnTo>
                    <a:pt x="18183" y="10678"/>
                  </a:lnTo>
                  <a:close/>
                </a:path>
                <a:path w="49295" h="46206">
                  <a:moveTo>
                    <a:pt x="18183" y="35532"/>
                  </a:moveTo>
                  <a:lnTo>
                    <a:pt x="13180" y="30859"/>
                  </a:lnTo>
                  <a:lnTo>
                    <a:pt x="14857" y="44513"/>
                  </a:lnTo>
                  <a:lnTo>
                    <a:pt x="24688" y="46206"/>
                  </a:lnTo>
                  <a:lnTo>
                    <a:pt x="24688" y="35532"/>
                  </a:lnTo>
                  <a:lnTo>
                    <a:pt x="18183" y="3553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32">
              <a:extLst>
                <a:ext uri="{FF2B5EF4-FFF2-40B4-BE49-F238E27FC236}">
                  <a16:creationId xmlns:a16="http://schemas.microsoft.com/office/drawing/2014/main" id="{1C816D29-90F0-9B96-4BA2-7194B854296C}"/>
                </a:ext>
              </a:extLst>
            </p:cNvPr>
            <p:cNvSpPr/>
            <p:nvPr/>
          </p:nvSpPr>
          <p:spPr>
            <a:xfrm>
              <a:off x="9312682" y="1140473"/>
              <a:ext cx="39975" cy="40047"/>
            </a:xfrm>
            <a:custGeom>
              <a:avLst/>
              <a:gdLst/>
              <a:ahLst/>
              <a:cxnLst/>
              <a:rect l="l" t="t" r="r" b="b"/>
              <a:pathLst>
                <a:path w="45453" h="45535">
                  <a:moveTo>
                    <a:pt x="13009" y="30941"/>
                  </a:moveTo>
                  <a:lnTo>
                    <a:pt x="13009" y="0"/>
                  </a:lnTo>
                  <a:lnTo>
                    <a:pt x="0" y="0"/>
                  </a:lnTo>
                  <a:lnTo>
                    <a:pt x="0" y="25354"/>
                  </a:lnTo>
                  <a:lnTo>
                    <a:pt x="4510" y="39724"/>
                  </a:lnTo>
                  <a:lnTo>
                    <a:pt x="16298" y="45388"/>
                  </a:lnTo>
                  <a:lnTo>
                    <a:pt x="19180" y="45535"/>
                  </a:lnTo>
                  <a:lnTo>
                    <a:pt x="24684" y="45535"/>
                  </a:lnTo>
                  <a:lnTo>
                    <a:pt x="29688" y="43451"/>
                  </a:lnTo>
                  <a:lnTo>
                    <a:pt x="33108" y="39531"/>
                  </a:lnTo>
                  <a:lnTo>
                    <a:pt x="33108" y="44870"/>
                  </a:lnTo>
                  <a:lnTo>
                    <a:pt x="45453" y="44870"/>
                  </a:lnTo>
                  <a:lnTo>
                    <a:pt x="45453" y="0"/>
                  </a:lnTo>
                  <a:lnTo>
                    <a:pt x="32443" y="0"/>
                  </a:lnTo>
                  <a:lnTo>
                    <a:pt x="32443" y="30440"/>
                  </a:lnTo>
                  <a:lnTo>
                    <a:pt x="28105" y="34278"/>
                  </a:lnTo>
                  <a:lnTo>
                    <a:pt x="16347" y="34278"/>
                  </a:lnTo>
                  <a:lnTo>
                    <a:pt x="13009" y="3094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33">
              <a:extLst>
                <a:ext uri="{FF2B5EF4-FFF2-40B4-BE49-F238E27FC236}">
                  <a16:creationId xmlns:a16="http://schemas.microsoft.com/office/drawing/2014/main" id="{11CA89E7-503C-6C0E-F6AA-98AED726A608}"/>
                </a:ext>
              </a:extLst>
            </p:cNvPr>
            <p:cNvSpPr/>
            <p:nvPr/>
          </p:nvSpPr>
          <p:spPr>
            <a:xfrm>
              <a:off x="9363293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6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8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34">
              <a:extLst>
                <a:ext uri="{FF2B5EF4-FFF2-40B4-BE49-F238E27FC236}">
                  <a16:creationId xmlns:a16="http://schemas.microsoft.com/office/drawing/2014/main" id="{CC3FB26B-0907-A165-C1F5-9C99B74A15B7}"/>
                </a:ext>
              </a:extLst>
            </p:cNvPr>
            <p:cNvSpPr/>
            <p:nvPr/>
          </p:nvSpPr>
          <p:spPr>
            <a:xfrm>
              <a:off x="9416473" y="1128587"/>
              <a:ext cx="51639" cy="51348"/>
            </a:xfrm>
            <a:custGeom>
              <a:avLst/>
              <a:gdLst/>
              <a:ahLst/>
              <a:cxnLst/>
              <a:rect l="l" t="t" r="r" b="b"/>
              <a:pathLst>
                <a:path w="58715" h="58385">
                  <a:moveTo>
                    <a:pt x="46713" y="5580"/>
                  </a:moveTo>
                  <a:lnTo>
                    <a:pt x="33301" y="515"/>
                  </a:lnTo>
                  <a:lnTo>
                    <a:pt x="26521" y="0"/>
                  </a:lnTo>
                  <a:lnTo>
                    <a:pt x="0" y="0"/>
                  </a:lnTo>
                  <a:lnTo>
                    <a:pt x="13511" y="11095"/>
                  </a:lnTo>
                  <a:lnTo>
                    <a:pt x="25855" y="11095"/>
                  </a:lnTo>
                  <a:lnTo>
                    <a:pt x="39418" y="15613"/>
                  </a:lnTo>
                  <a:lnTo>
                    <a:pt x="45008" y="27974"/>
                  </a:lnTo>
                  <a:lnTo>
                    <a:pt x="45039" y="29193"/>
                  </a:lnTo>
                  <a:lnTo>
                    <a:pt x="40159" y="42082"/>
                  </a:lnTo>
                  <a:lnTo>
                    <a:pt x="27124" y="47265"/>
                  </a:lnTo>
                  <a:lnTo>
                    <a:pt x="26521" y="58385"/>
                  </a:lnTo>
                  <a:lnTo>
                    <a:pt x="41551" y="55570"/>
                  </a:lnTo>
                  <a:lnTo>
                    <a:pt x="52442" y="47656"/>
                  </a:lnTo>
                  <a:lnTo>
                    <a:pt x="58131" y="35443"/>
                  </a:lnTo>
                  <a:lnTo>
                    <a:pt x="58715" y="29193"/>
                  </a:lnTo>
                  <a:lnTo>
                    <a:pt x="55538" y="15407"/>
                  </a:lnTo>
                  <a:lnTo>
                    <a:pt x="46713" y="5580"/>
                  </a:lnTo>
                  <a:close/>
                </a:path>
                <a:path w="58715" h="58385">
                  <a:moveTo>
                    <a:pt x="13511" y="47293"/>
                  </a:moveTo>
                  <a:lnTo>
                    <a:pt x="13511" y="11095"/>
                  </a:lnTo>
                  <a:lnTo>
                    <a:pt x="0" y="0"/>
                  </a:lnTo>
                  <a:lnTo>
                    <a:pt x="0" y="58385"/>
                  </a:lnTo>
                  <a:lnTo>
                    <a:pt x="26521" y="58385"/>
                  </a:lnTo>
                  <a:lnTo>
                    <a:pt x="27124" y="47265"/>
                  </a:lnTo>
                  <a:lnTo>
                    <a:pt x="13511" y="4729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35">
              <a:extLst>
                <a:ext uri="{FF2B5EF4-FFF2-40B4-BE49-F238E27FC236}">
                  <a16:creationId xmlns:a16="http://schemas.microsoft.com/office/drawing/2014/main" id="{77E37F14-A98F-8833-7CA5-824D3A963703}"/>
                </a:ext>
              </a:extLst>
            </p:cNvPr>
            <p:cNvSpPr/>
            <p:nvPr/>
          </p:nvSpPr>
          <p:spPr>
            <a:xfrm>
              <a:off x="9476257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7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9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36">
              <a:extLst>
                <a:ext uri="{FF2B5EF4-FFF2-40B4-BE49-F238E27FC236}">
                  <a16:creationId xmlns:a16="http://schemas.microsoft.com/office/drawing/2014/main" id="{58C4239D-1CF8-E7E6-0CA1-1A88D712C57C}"/>
                </a:ext>
              </a:extLst>
            </p:cNvPr>
            <p:cNvSpPr/>
            <p:nvPr/>
          </p:nvSpPr>
          <p:spPr>
            <a:xfrm>
              <a:off x="9504277" y="1139883"/>
              <a:ext cx="41592" cy="40637"/>
            </a:xfrm>
            <a:custGeom>
              <a:avLst/>
              <a:gdLst/>
              <a:ahLst/>
              <a:cxnLst/>
              <a:rect l="l" t="t" r="r" b="b"/>
              <a:pathLst>
                <a:path w="47292" h="46206">
                  <a:moveTo>
                    <a:pt x="44121" y="38952"/>
                  </a:moveTo>
                  <a:lnTo>
                    <a:pt x="37198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0" y="35780"/>
                  </a:lnTo>
                  <a:lnTo>
                    <a:pt x="14345" y="32360"/>
                  </a:lnTo>
                  <a:lnTo>
                    <a:pt x="13096" y="26774"/>
                  </a:lnTo>
                  <a:lnTo>
                    <a:pt x="12927" y="19184"/>
                  </a:lnTo>
                  <a:lnTo>
                    <a:pt x="13845" y="13428"/>
                  </a:lnTo>
                  <a:lnTo>
                    <a:pt x="10149" y="3900"/>
                  </a:lnTo>
                  <a:lnTo>
                    <a:pt x="1631" y="14283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5" y="46206"/>
                  </a:lnTo>
                  <a:lnTo>
                    <a:pt x="33695" y="46206"/>
                  </a:lnTo>
                  <a:lnTo>
                    <a:pt x="39952" y="43704"/>
                  </a:lnTo>
                  <a:lnTo>
                    <a:pt x="44121" y="38952"/>
                  </a:lnTo>
                  <a:close/>
                </a:path>
                <a:path w="47292" h="46206">
                  <a:moveTo>
                    <a:pt x="24022" y="9842"/>
                  </a:moveTo>
                  <a:lnTo>
                    <a:pt x="29861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7" y="19184"/>
                  </a:lnTo>
                  <a:lnTo>
                    <a:pt x="13096" y="26774"/>
                  </a:lnTo>
                  <a:lnTo>
                    <a:pt x="47040" y="26774"/>
                  </a:lnTo>
                  <a:lnTo>
                    <a:pt x="47292" y="23271"/>
                  </a:lnTo>
                  <a:lnTo>
                    <a:pt x="43172" y="9269"/>
                  </a:lnTo>
                  <a:lnTo>
                    <a:pt x="32452" y="1358"/>
                  </a:lnTo>
                  <a:lnTo>
                    <a:pt x="23939" y="0"/>
                  </a:lnTo>
                  <a:lnTo>
                    <a:pt x="10149" y="3900"/>
                  </a:lnTo>
                  <a:lnTo>
                    <a:pt x="13845" y="13428"/>
                  </a:lnTo>
                  <a:lnTo>
                    <a:pt x="18100" y="9842"/>
                  </a:lnTo>
                  <a:lnTo>
                    <a:pt x="24022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7">
              <a:extLst>
                <a:ext uri="{FF2B5EF4-FFF2-40B4-BE49-F238E27FC236}">
                  <a16:creationId xmlns:a16="http://schemas.microsoft.com/office/drawing/2014/main" id="{E6C02237-A731-CFDD-12CE-FA9D07A0CE41}"/>
                </a:ext>
              </a:extLst>
            </p:cNvPr>
            <p:cNvSpPr/>
            <p:nvPr/>
          </p:nvSpPr>
          <p:spPr>
            <a:xfrm>
              <a:off x="9549828" y="1139883"/>
              <a:ext cx="37483" cy="40637"/>
            </a:xfrm>
            <a:custGeom>
              <a:avLst/>
              <a:gdLst/>
              <a:ahLst/>
              <a:cxnLst/>
              <a:rect l="l" t="t" r="r" b="b"/>
              <a:pathLst>
                <a:path w="42619" h="46206">
                  <a:moveTo>
                    <a:pt x="12678" y="35280"/>
                  </a:moveTo>
                  <a:lnTo>
                    <a:pt x="12678" y="29027"/>
                  </a:lnTo>
                  <a:lnTo>
                    <a:pt x="5586" y="19184"/>
                  </a:lnTo>
                  <a:lnTo>
                    <a:pt x="0" y="24688"/>
                  </a:lnTo>
                  <a:lnTo>
                    <a:pt x="0" y="40370"/>
                  </a:lnTo>
                  <a:lnTo>
                    <a:pt x="6256" y="46206"/>
                  </a:lnTo>
                  <a:lnTo>
                    <a:pt x="16765" y="46206"/>
                  </a:lnTo>
                  <a:lnTo>
                    <a:pt x="15429" y="37451"/>
                  </a:lnTo>
                  <a:lnTo>
                    <a:pt x="12678" y="35280"/>
                  </a:lnTo>
                  <a:close/>
                </a:path>
                <a:path w="42619" h="46206">
                  <a:moveTo>
                    <a:pt x="20685" y="26774"/>
                  </a:moveTo>
                  <a:lnTo>
                    <a:pt x="29610" y="26774"/>
                  </a:lnTo>
                  <a:lnTo>
                    <a:pt x="29610" y="31360"/>
                  </a:lnTo>
                  <a:lnTo>
                    <a:pt x="28108" y="35449"/>
                  </a:lnTo>
                  <a:lnTo>
                    <a:pt x="24353" y="37451"/>
                  </a:lnTo>
                  <a:lnTo>
                    <a:pt x="15429" y="37451"/>
                  </a:lnTo>
                  <a:lnTo>
                    <a:pt x="16765" y="46206"/>
                  </a:lnTo>
                  <a:lnTo>
                    <a:pt x="23352" y="46206"/>
                  </a:lnTo>
                  <a:lnTo>
                    <a:pt x="28025" y="44039"/>
                  </a:lnTo>
                  <a:lnTo>
                    <a:pt x="30444" y="39952"/>
                  </a:lnTo>
                  <a:lnTo>
                    <a:pt x="30444" y="45540"/>
                  </a:lnTo>
                  <a:lnTo>
                    <a:pt x="42619" y="45540"/>
                  </a:lnTo>
                  <a:lnTo>
                    <a:pt x="42619" y="19933"/>
                  </a:lnTo>
                  <a:lnTo>
                    <a:pt x="38357" y="6301"/>
                  </a:lnTo>
                  <a:lnTo>
                    <a:pt x="26269" y="353"/>
                  </a:lnTo>
                  <a:lnTo>
                    <a:pt x="21019" y="0"/>
                  </a:lnTo>
                  <a:lnTo>
                    <a:pt x="13845" y="0"/>
                  </a:lnTo>
                  <a:lnTo>
                    <a:pt x="6587" y="1918"/>
                  </a:lnTo>
                  <a:lnTo>
                    <a:pt x="1670" y="5421"/>
                  </a:lnTo>
                  <a:lnTo>
                    <a:pt x="6338" y="14516"/>
                  </a:lnTo>
                  <a:lnTo>
                    <a:pt x="9593" y="11927"/>
                  </a:lnTo>
                  <a:lnTo>
                    <a:pt x="14511" y="10342"/>
                  </a:lnTo>
                  <a:lnTo>
                    <a:pt x="26272" y="10342"/>
                  </a:lnTo>
                  <a:lnTo>
                    <a:pt x="29610" y="13597"/>
                  </a:lnTo>
                  <a:lnTo>
                    <a:pt x="29610" y="19184"/>
                  </a:lnTo>
                  <a:lnTo>
                    <a:pt x="5586" y="19184"/>
                  </a:lnTo>
                  <a:lnTo>
                    <a:pt x="12678" y="29027"/>
                  </a:lnTo>
                  <a:lnTo>
                    <a:pt x="14597" y="26774"/>
                  </a:lnTo>
                  <a:lnTo>
                    <a:pt x="20685" y="2677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8">
              <a:extLst>
                <a:ext uri="{FF2B5EF4-FFF2-40B4-BE49-F238E27FC236}">
                  <a16:creationId xmlns:a16="http://schemas.microsoft.com/office/drawing/2014/main" id="{AA25DF20-1C4D-B14C-3BC9-9CC9D85A8D00}"/>
                </a:ext>
              </a:extLst>
            </p:cNvPr>
            <p:cNvSpPr/>
            <p:nvPr/>
          </p:nvSpPr>
          <p:spPr>
            <a:xfrm>
              <a:off x="9597656" y="1139883"/>
              <a:ext cx="66678" cy="40051"/>
            </a:xfrm>
            <a:custGeom>
              <a:avLst/>
              <a:gdLst/>
              <a:ahLst/>
              <a:cxnLst/>
              <a:rect l="l" t="t" r="r" b="b"/>
              <a:pathLst>
                <a:path w="75815" h="45540">
                  <a:moveTo>
                    <a:pt x="44369" y="45540"/>
                  </a:moveTo>
                  <a:lnTo>
                    <a:pt x="44369" y="15016"/>
                  </a:lnTo>
                  <a:lnTo>
                    <a:pt x="48459" y="11261"/>
                  </a:lnTo>
                  <a:lnTo>
                    <a:pt x="59551" y="11261"/>
                  </a:lnTo>
                  <a:lnTo>
                    <a:pt x="62805" y="14598"/>
                  </a:lnTo>
                  <a:lnTo>
                    <a:pt x="62805" y="45540"/>
                  </a:lnTo>
                  <a:lnTo>
                    <a:pt x="75815" y="45540"/>
                  </a:lnTo>
                  <a:lnTo>
                    <a:pt x="75815" y="19851"/>
                  </a:lnTo>
                  <a:lnTo>
                    <a:pt x="71218" y="5405"/>
                  </a:lnTo>
                  <a:lnTo>
                    <a:pt x="59366" y="67"/>
                  </a:lnTo>
                  <a:lnTo>
                    <a:pt x="50709" y="0"/>
                  </a:lnTo>
                  <a:lnTo>
                    <a:pt x="44870" y="2754"/>
                  </a:lnTo>
                  <a:lnTo>
                    <a:pt x="41285" y="7340"/>
                  </a:lnTo>
                  <a:lnTo>
                    <a:pt x="38116" y="2419"/>
                  </a:lnTo>
                  <a:lnTo>
                    <a:pt x="32777" y="0"/>
                  </a:lnTo>
                  <a:lnTo>
                    <a:pt x="20768" y="0"/>
                  </a:lnTo>
                  <a:lnTo>
                    <a:pt x="15764" y="2001"/>
                  </a:lnTo>
                  <a:lnTo>
                    <a:pt x="12426" y="5839"/>
                  </a:ln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016"/>
                  </a:lnTo>
                  <a:lnTo>
                    <a:pt x="17099" y="11261"/>
                  </a:lnTo>
                  <a:lnTo>
                    <a:pt x="28274" y="11261"/>
                  </a:lnTo>
                  <a:lnTo>
                    <a:pt x="31358" y="14598"/>
                  </a:lnTo>
                  <a:lnTo>
                    <a:pt x="31358" y="45540"/>
                  </a:lnTo>
                  <a:lnTo>
                    <a:pt x="44369" y="4554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9">
              <a:extLst>
                <a:ext uri="{FF2B5EF4-FFF2-40B4-BE49-F238E27FC236}">
                  <a16:creationId xmlns:a16="http://schemas.microsoft.com/office/drawing/2014/main" id="{A60E32A1-07E6-9DB4-1BB7-77CC82713D1C}"/>
                </a:ext>
              </a:extLst>
            </p:cNvPr>
            <p:cNvSpPr/>
            <p:nvPr/>
          </p:nvSpPr>
          <p:spPr>
            <a:xfrm>
              <a:off x="10223202" y="740848"/>
              <a:ext cx="18617" cy="21364"/>
            </a:xfrm>
            <a:custGeom>
              <a:avLst/>
              <a:gdLst/>
              <a:ahLst/>
              <a:cxnLst/>
              <a:rect l="l" t="t" r="r" b="b"/>
              <a:pathLst>
                <a:path w="21168" h="24292">
                  <a:moveTo>
                    <a:pt x="7772" y="24292"/>
                  </a:moveTo>
                  <a:lnTo>
                    <a:pt x="13395" y="24292"/>
                  </a:lnTo>
                  <a:lnTo>
                    <a:pt x="13395" y="4578"/>
                  </a:lnTo>
                  <a:lnTo>
                    <a:pt x="21168" y="4578"/>
                  </a:lnTo>
                  <a:lnTo>
                    <a:pt x="21168" y="0"/>
                  </a:lnTo>
                  <a:lnTo>
                    <a:pt x="0" y="0"/>
                  </a:lnTo>
                  <a:lnTo>
                    <a:pt x="0" y="4578"/>
                  </a:lnTo>
                  <a:lnTo>
                    <a:pt x="7772" y="4578"/>
                  </a:lnTo>
                  <a:lnTo>
                    <a:pt x="7772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40">
              <a:extLst>
                <a:ext uri="{FF2B5EF4-FFF2-40B4-BE49-F238E27FC236}">
                  <a16:creationId xmlns:a16="http://schemas.microsoft.com/office/drawing/2014/main" id="{55D91A98-E646-593A-31B8-48BED7242317}"/>
                </a:ext>
              </a:extLst>
            </p:cNvPr>
            <p:cNvSpPr/>
            <p:nvPr/>
          </p:nvSpPr>
          <p:spPr>
            <a:xfrm>
              <a:off x="10244475" y="740848"/>
              <a:ext cx="24075" cy="21364"/>
            </a:xfrm>
            <a:custGeom>
              <a:avLst/>
              <a:gdLst/>
              <a:ahLst/>
              <a:cxnLst/>
              <a:rect l="l" t="t" r="r" b="b"/>
              <a:pathLst>
                <a:path w="27374" h="24292">
                  <a:moveTo>
                    <a:pt x="5274" y="24292"/>
                  </a:moveTo>
                  <a:lnTo>
                    <a:pt x="5274" y="10029"/>
                  </a:lnTo>
                  <a:lnTo>
                    <a:pt x="12383" y="21725"/>
                  </a:lnTo>
                  <a:lnTo>
                    <a:pt x="14918" y="21725"/>
                  </a:lnTo>
                  <a:lnTo>
                    <a:pt x="22061" y="9715"/>
                  </a:lnTo>
                  <a:lnTo>
                    <a:pt x="22096" y="24292"/>
                  </a:lnTo>
                  <a:lnTo>
                    <a:pt x="27374" y="24292"/>
                  </a:lnTo>
                  <a:lnTo>
                    <a:pt x="27306" y="0"/>
                  </a:lnTo>
                  <a:lnTo>
                    <a:pt x="22683" y="0"/>
                  </a:lnTo>
                  <a:lnTo>
                    <a:pt x="13737" y="15093"/>
                  </a:lnTo>
                  <a:lnTo>
                    <a:pt x="4650" y="0"/>
                  </a:lnTo>
                  <a:lnTo>
                    <a:pt x="0" y="0"/>
                  </a:lnTo>
                  <a:lnTo>
                    <a:pt x="0" y="24292"/>
                  </a:lnTo>
                  <a:lnTo>
                    <a:pt x="5274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9678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1490" y="355599"/>
            <a:ext cx="7212083" cy="1216819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Unilevel</a:t>
            </a:r>
            <a:r>
              <a:rPr lang="en-US" sz="2800" b="1" dirty="0">
                <a:solidFill>
                  <a:schemeClr val="bg1"/>
                </a:solidFill>
                <a:latin typeface="Montserrat" panose="00000500000000000000" pitchFamily="50" charset="0"/>
              </a:rPr>
              <a:t> Check-Match Commission</a:t>
            </a:r>
            <a:endParaRPr lang="en-US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47548" y="921543"/>
            <a:ext cx="795961" cy="7973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0B7F36"/>
                </a:solidFill>
                <a:latin typeface="Montserrat" panose="00000500000000000000" pitchFamily="50" charset="0"/>
              </a:rPr>
              <a:t> 10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709BA0-F62B-076C-8CEF-625238813324}"/>
              </a:ext>
            </a:extLst>
          </p:cNvPr>
          <p:cNvGrpSpPr/>
          <p:nvPr/>
        </p:nvGrpSpPr>
        <p:grpSpPr>
          <a:xfrm>
            <a:off x="9924207" y="6130462"/>
            <a:ext cx="2146495" cy="534849"/>
            <a:chOff x="8122055" y="645671"/>
            <a:chExt cx="2146495" cy="534849"/>
          </a:xfrm>
        </p:grpSpPr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1A404B30-0A9E-C9C2-2185-A266100F21D5}"/>
                </a:ext>
              </a:extLst>
            </p:cNvPr>
            <p:cNvSpPr/>
            <p:nvPr/>
          </p:nvSpPr>
          <p:spPr>
            <a:xfrm>
              <a:off x="8122055" y="816968"/>
              <a:ext cx="816491" cy="220715"/>
            </a:xfrm>
            <a:custGeom>
              <a:avLst/>
              <a:gdLst/>
              <a:ahLst/>
              <a:cxnLst/>
              <a:rect l="l" t="t" r="r" b="b"/>
              <a:pathLst>
                <a:path w="928381" h="250961">
                  <a:moveTo>
                    <a:pt x="928381" y="0"/>
                  </a:moveTo>
                  <a:lnTo>
                    <a:pt x="928048" y="3862"/>
                  </a:lnTo>
                  <a:lnTo>
                    <a:pt x="928089" y="4725"/>
                  </a:lnTo>
                  <a:lnTo>
                    <a:pt x="928381" y="0"/>
                  </a:lnTo>
                  <a:close/>
                </a:path>
                <a:path w="928381" h="250961">
                  <a:moveTo>
                    <a:pt x="51741" y="59780"/>
                  </a:moveTo>
                  <a:lnTo>
                    <a:pt x="54885" y="62082"/>
                  </a:lnTo>
                  <a:lnTo>
                    <a:pt x="67926" y="70015"/>
                  </a:lnTo>
                  <a:lnTo>
                    <a:pt x="79155" y="75281"/>
                  </a:lnTo>
                  <a:lnTo>
                    <a:pt x="89291" y="78357"/>
                  </a:lnTo>
                  <a:lnTo>
                    <a:pt x="99056" y="79720"/>
                  </a:lnTo>
                  <a:lnTo>
                    <a:pt x="109169" y="79846"/>
                  </a:lnTo>
                  <a:lnTo>
                    <a:pt x="120351" y="79213"/>
                  </a:lnTo>
                  <a:lnTo>
                    <a:pt x="133321" y="78298"/>
                  </a:lnTo>
                  <a:lnTo>
                    <a:pt x="148801" y="77575"/>
                  </a:lnTo>
                  <a:lnTo>
                    <a:pt x="153075" y="77482"/>
                  </a:lnTo>
                  <a:lnTo>
                    <a:pt x="163177" y="77691"/>
                  </a:lnTo>
                  <a:lnTo>
                    <a:pt x="171437" y="78702"/>
                  </a:lnTo>
                  <a:lnTo>
                    <a:pt x="178073" y="80556"/>
                  </a:lnTo>
                  <a:lnTo>
                    <a:pt x="183299" y="83297"/>
                  </a:lnTo>
                  <a:lnTo>
                    <a:pt x="187331" y="86964"/>
                  </a:lnTo>
                  <a:lnTo>
                    <a:pt x="190385" y="91601"/>
                  </a:lnTo>
                  <a:lnTo>
                    <a:pt x="192676" y="97247"/>
                  </a:lnTo>
                  <a:lnTo>
                    <a:pt x="194421" y="103946"/>
                  </a:lnTo>
                  <a:lnTo>
                    <a:pt x="195834" y="111739"/>
                  </a:lnTo>
                  <a:lnTo>
                    <a:pt x="197132" y="120668"/>
                  </a:lnTo>
                  <a:lnTo>
                    <a:pt x="198530" y="130774"/>
                  </a:lnTo>
                  <a:lnTo>
                    <a:pt x="200244" y="142098"/>
                  </a:lnTo>
                  <a:lnTo>
                    <a:pt x="205482" y="168571"/>
                  </a:lnTo>
                  <a:lnTo>
                    <a:pt x="214572" y="200419"/>
                  </a:lnTo>
                  <a:lnTo>
                    <a:pt x="227832" y="234784"/>
                  </a:lnTo>
                  <a:lnTo>
                    <a:pt x="247193" y="272977"/>
                  </a:lnTo>
                  <a:lnTo>
                    <a:pt x="270143" y="307512"/>
                  </a:lnTo>
                  <a:lnTo>
                    <a:pt x="296315" y="338371"/>
                  </a:lnTo>
                  <a:lnTo>
                    <a:pt x="325342" y="365531"/>
                  </a:lnTo>
                  <a:lnTo>
                    <a:pt x="356856" y="388971"/>
                  </a:lnTo>
                  <a:lnTo>
                    <a:pt x="390489" y="408672"/>
                  </a:lnTo>
                  <a:lnTo>
                    <a:pt x="425872" y="424611"/>
                  </a:lnTo>
                  <a:lnTo>
                    <a:pt x="462639" y="436768"/>
                  </a:lnTo>
                  <a:lnTo>
                    <a:pt x="500422" y="445121"/>
                  </a:lnTo>
                  <a:lnTo>
                    <a:pt x="538852" y="449651"/>
                  </a:lnTo>
                  <a:lnTo>
                    <a:pt x="577562" y="450335"/>
                  </a:lnTo>
                  <a:lnTo>
                    <a:pt x="616184" y="447153"/>
                  </a:lnTo>
                  <a:lnTo>
                    <a:pt x="654351" y="440083"/>
                  </a:lnTo>
                  <a:lnTo>
                    <a:pt x="691694" y="429106"/>
                  </a:lnTo>
                  <a:lnTo>
                    <a:pt x="727846" y="414200"/>
                  </a:lnTo>
                  <a:lnTo>
                    <a:pt x="762439" y="395343"/>
                  </a:lnTo>
                  <a:lnTo>
                    <a:pt x="795104" y="372515"/>
                  </a:lnTo>
                  <a:lnTo>
                    <a:pt x="825476" y="345696"/>
                  </a:lnTo>
                  <a:lnTo>
                    <a:pt x="853184" y="314863"/>
                  </a:lnTo>
                  <a:lnTo>
                    <a:pt x="877863" y="279996"/>
                  </a:lnTo>
                  <a:lnTo>
                    <a:pt x="890297" y="258742"/>
                  </a:lnTo>
                  <a:lnTo>
                    <a:pt x="909736" y="217665"/>
                  </a:lnTo>
                  <a:lnTo>
                    <a:pt x="922837" y="178833"/>
                  </a:lnTo>
                  <a:lnTo>
                    <a:pt x="930683" y="142651"/>
                  </a:lnTo>
                  <a:lnTo>
                    <a:pt x="934357" y="109523"/>
                  </a:lnTo>
                  <a:lnTo>
                    <a:pt x="934968" y="94230"/>
                  </a:lnTo>
                  <a:lnTo>
                    <a:pt x="934942" y="79853"/>
                  </a:lnTo>
                  <a:lnTo>
                    <a:pt x="933521" y="54048"/>
                  </a:lnTo>
                  <a:lnTo>
                    <a:pt x="929996" y="23470"/>
                  </a:lnTo>
                  <a:lnTo>
                    <a:pt x="928991" y="15647"/>
                  </a:lnTo>
                  <a:lnTo>
                    <a:pt x="928297" y="9095"/>
                  </a:lnTo>
                  <a:lnTo>
                    <a:pt x="928089" y="4725"/>
                  </a:lnTo>
                  <a:lnTo>
                    <a:pt x="927431" y="15380"/>
                  </a:lnTo>
                  <a:lnTo>
                    <a:pt x="926711" y="29749"/>
                  </a:lnTo>
                  <a:lnTo>
                    <a:pt x="926136" y="43236"/>
                  </a:lnTo>
                  <a:lnTo>
                    <a:pt x="925621" y="55973"/>
                  </a:lnTo>
                  <a:lnTo>
                    <a:pt x="925083" y="68091"/>
                  </a:lnTo>
                  <a:lnTo>
                    <a:pt x="922485" y="102040"/>
                  </a:lnTo>
                  <a:lnTo>
                    <a:pt x="916645" y="135136"/>
                  </a:lnTo>
                  <a:lnTo>
                    <a:pt x="909828" y="158472"/>
                  </a:lnTo>
                  <a:lnTo>
                    <a:pt x="899885" y="184050"/>
                  </a:lnTo>
                  <a:lnTo>
                    <a:pt x="882879" y="218625"/>
                  </a:lnTo>
                  <a:lnTo>
                    <a:pt x="868651" y="242174"/>
                  </a:lnTo>
                  <a:lnTo>
                    <a:pt x="852930" y="264357"/>
                  </a:lnTo>
                  <a:lnTo>
                    <a:pt x="835807" y="285120"/>
                  </a:lnTo>
                  <a:lnTo>
                    <a:pt x="817374" y="304413"/>
                  </a:lnTo>
                  <a:lnTo>
                    <a:pt x="797722" y="322181"/>
                  </a:lnTo>
                  <a:lnTo>
                    <a:pt x="776941" y="338373"/>
                  </a:lnTo>
                  <a:lnTo>
                    <a:pt x="755122" y="352936"/>
                  </a:lnTo>
                  <a:lnTo>
                    <a:pt x="732358" y="365819"/>
                  </a:lnTo>
                  <a:lnTo>
                    <a:pt x="708737" y="376967"/>
                  </a:lnTo>
                  <a:lnTo>
                    <a:pt x="684352" y="386330"/>
                  </a:lnTo>
                  <a:lnTo>
                    <a:pt x="659293" y="393854"/>
                  </a:lnTo>
                  <a:lnTo>
                    <a:pt x="633652" y="399487"/>
                  </a:lnTo>
                  <a:lnTo>
                    <a:pt x="607519" y="403177"/>
                  </a:lnTo>
                  <a:lnTo>
                    <a:pt x="580986" y="404871"/>
                  </a:lnTo>
                  <a:lnTo>
                    <a:pt x="554142" y="404516"/>
                  </a:lnTo>
                  <a:lnTo>
                    <a:pt x="527080" y="402061"/>
                  </a:lnTo>
                  <a:lnTo>
                    <a:pt x="499890" y="397453"/>
                  </a:lnTo>
                  <a:lnTo>
                    <a:pt x="472664" y="390639"/>
                  </a:lnTo>
                  <a:lnTo>
                    <a:pt x="445491" y="381567"/>
                  </a:lnTo>
                  <a:lnTo>
                    <a:pt x="416208" y="368758"/>
                  </a:lnTo>
                  <a:lnTo>
                    <a:pt x="387978" y="352855"/>
                  </a:lnTo>
                  <a:lnTo>
                    <a:pt x="361077" y="334045"/>
                  </a:lnTo>
                  <a:lnTo>
                    <a:pt x="335779" y="312515"/>
                  </a:lnTo>
                  <a:lnTo>
                    <a:pt x="312359" y="288452"/>
                  </a:lnTo>
                  <a:lnTo>
                    <a:pt x="291093" y="262041"/>
                  </a:lnTo>
                  <a:lnTo>
                    <a:pt x="272255" y="233470"/>
                  </a:lnTo>
                  <a:lnTo>
                    <a:pt x="256120" y="202925"/>
                  </a:lnTo>
                  <a:lnTo>
                    <a:pt x="242963" y="170592"/>
                  </a:lnTo>
                  <a:lnTo>
                    <a:pt x="233060" y="136659"/>
                  </a:lnTo>
                  <a:lnTo>
                    <a:pt x="227394" y="108413"/>
                  </a:lnTo>
                  <a:lnTo>
                    <a:pt x="224301" y="82435"/>
                  </a:lnTo>
                  <a:lnTo>
                    <a:pt x="223690" y="58144"/>
                  </a:lnTo>
                  <a:lnTo>
                    <a:pt x="224287" y="46450"/>
                  </a:lnTo>
                  <a:lnTo>
                    <a:pt x="229554" y="12302"/>
                  </a:lnTo>
                  <a:lnTo>
                    <a:pt x="235848" y="-10407"/>
                  </a:lnTo>
                  <a:lnTo>
                    <a:pt x="244264" y="-33752"/>
                  </a:lnTo>
                  <a:lnTo>
                    <a:pt x="258551" y="-66176"/>
                  </a:lnTo>
                  <a:lnTo>
                    <a:pt x="271658" y="-89375"/>
                  </a:lnTo>
                  <a:lnTo>
                    <a:pt x="287263" y="-112186"/>
                  </a:lnTo>
                  <a:lnTo>
                    <a:pt x="304754" y="-133524"/>
                  </a:lnTo>
                  <a:lnTo>
                    <a:pt x="323514" y="-152304"/>
                  </a:lnTo>
                  <a:lnTo>
                    <a:pt x="342930" y="-167442"/>
                  </a:lnTo>
                  <a:lnTo>
                    <a:pt x="360899" y="-177242"/>
                  </a:lnTo>
                  <a:lnTo>
                    <a:pt x="350429" y="-166330"/>
                  </a:lnTo>
                  <a:lnTo>
                    <a:pt x="341470" y="-157368"/>
                  </a:lnTo>
                  <a:lnTo>
                    <a:pt x="333690" y="-149749"/>
                  </a:lnTo>
                  <a:lnTo>
                    <a:pt x="326759" y="-142868"/>
                  </a:lnTo>
                  <a:lnTo>
                    <a:pt x="320342" y="-136118"/>
                  </a:lnTo>
                  <a:lnTo>
                    <a:pt x="314108" y="-128893"/>
                  </a:lnTo>
                  <a:lnTo>
                    <a:pt x="307724" y="-120587"/>
                  </a:lnTo>
                  <a:lnTo>
                    <a:pt x="300859" y="-110594"/>
                  </a:lnTo>
                  <a:lnTo>
                    <a:pt x="293180" y="-98308"/>
                  </a:lnTo>
                  <a:lnTo>
                    <a:pt x="284355" y="-83122"/>
                  </a:lnTo>
                  <a:lnTo>
                    <a:pt x="277510" y="-70511"/>
                  </a:lnTo>
                  <a:lnTo>
                    <a:pt x="272150" y="-59741"/>
                  </a:lnTo>
                  <a:lnTo>
                    <a:pt x="266891" y="-48378"/>
                  </a:lnTo>
                  <a:lnTo>
                    <a:pt x="261787" y="-36536"/>
                  </a:lnTo>
                  <a:lnTo>
                    <a:pt x="256888" y="-24329"/>
                  </a:lnTo>
                  <a:lnTo>
                    <a:pt x="252247" y="-11870"/>
                  </a:lnTo>
                  <a:lnTo>
                    <a:pt x="247913" y="725"/>
                  </a:lnTo>
                  <a:lnTo>
                    <a:pt x="243939" y="13344"/>
                  </a:lnTo>
                  <a:lnTo>
                    <a:pt x="240377" y="25873"/>
                  </a:lnTo>
                  <a:lnTo>
                    <a:pt x="237277" y="38198"/>
                  </a:lnTo>
                  <a:lnTo>
                    <a:pt x="235774" y="44913"/>
                  </a:lnTo>
                  <a:lnTo>
                    <a:pt x="249291" y="45052"/>
                  </a:lnTo>
                  <a:lnTo>
                    <a:pt x="262609" y="44243"/>
                  </a:lnTo>
                  <a:lnTo>
                    <a:pt x="275692" y="42507"/>
                  </a:lnTo>
                  <a:lnTo>
                    <a:pt x="288503" y="39865"/>
                  </a:lnTo>
                  <a:lnTo>
                    <a:pt x="301005" y="36340"/>
                  </a:lnTo>
                  <a:lnTo>
                    <a:pt x="313163" y="31952"/>
                  </a:lnTo>
                  <a:lnTo>
                    <a:pt x="324938" y="26725"/>
                  </a:lnTo>
                  <a:lnTo>
                    <a:pt x="336295" y="20680"/>
                  </a:lnTo>
                  <a:lnTo>
                    <a:pt x="347198" y="13838"/>
                  </a:lnTo>
                  <a:lnTo>
                    <a:pt x="357608" y="6221"/>
                  </a:lnTo>
                  <a:lnTo>
                    <a:pt x="367491" y="-2148"/>
                  </a:lnTo>
                  <a:lnTo>
                    <a:pt x="376810" y="-11250"/>
                  </a:lnTo>
                  <a:lnTo>
                    <a:pt x="385527" y="-21061"/>
                  </a:lnTo>
                  <a:lnTo>
                    <a:pt x="393606" y="-31560"/>
                  </a:lnTo>
                  <a:lnTo>
                    <a:pt x="402926" y="-45874"/>
                  </a:lnTo>
                  <a:lnTo>
                    <a:pt x="408982" y="-56965"/>
                  </a:lnTo>
                  <a:lnTo>
                    <a:pt x="414103" y="-68069"/>
                  </a:lnTo>
                  <a:lnTo>
                    <a:pt x="418371" y="-79217"/>
                  </a:lnTo>
                  <a:lnTo>
                    <a:pt x="421870" y="-90437"/>
                  </a:lnTo>
                  <a:lnTo>
                    <a:pt x="424683" y="-101758"/>
                  </a:lnTo>
                  <a:lnTo>
                    <a:pt x="426894" y="-113211"/>
                  </a:lnTo>
                  <a:lnTo>
                    <a:pt x="428586" y="-124823"/>
                  </a:lnTo>
                  <a:lnTo>
                    <a:pt x="429842" y="-136624"/>
                  </a:lnTo>
                  <a:lnTo>
                    <a:pt x="430747" y="-148644"/>
                  </a:lnTo>
                  <a:lnTo>
                    <a:pt x="431383" y="-160911"/>
                  </a:lnTo>
                  <a:lnTo>
                    <a:pt x="431834" y="-173455"/>
                  </a:lnTo>
                  <a:lnTo>
                    <a:pt x="432183" y="-186305"/>
                  </a:lnTo>
                  <a:lnTo>
                    <a:pt x="432513" y="-199490"/>
                  </a:lnTo>
                  <a:lnTo>
                    <a:pt x="432908" y="-213040"/>
                  </a:lnTo>
                  <a:lnTo>
                    <a:pt x="433452" y="-226983"/>
                  </a:lnTo>
                  <a:lnTo>
                    <a:pt x="434227" y="-241348"/>
                  </a:lnTo>
                  <a:lnTo>
                    <a:pt x="434552" y="-246236"/>
                  </a:lnTo>
                  <a:lnTo>
                    <a:pt x="424689" y="-243113"/>
                  </a:lnTo>
                  <a:lnTo>
                    <a:pt x="413272" y="-239141"/>
                  </a:lnTo>
                  <a:lnTo>
                    <a:pt x="400769" y="-234527"/>
                  </a:lnTo>
                  <a:lnTo>
                    <a:pt x="387648" y="-229480"/>
                  </a:lnTo>
                  <a:lnTo>
                    <a:pt x="374375" y="-224211"/>
                  </a:lnTo>
                  <a:lnTo>
                    <a:pt x="361419" y="-218927"/>
                  </a:lnTo>
                  <a:lnTo>
                    <a:pt x="349247" y="-213838"/>
                  </a:lnTo>
                  <a:lnTo>
                    <a:pt x="338326" y="-209152"/>
                  </a:lnTo>
                  <a:lnTo>
                    <a:pt x="319630" y="-200431"/>
                  </a:lnTo>
                  <a:lnTo>
                    <a:pt x="307771" y="-193866"/>
                  </a:lnTo>
                  <a:lnTo>
                    <a:pt x="296449" y="-186682"/>
                  </a:lnTo>
                  <a:lnTo>
                    <a:pt x="285697" y="-178890"/>
                  </a:lnTo>
                  <a:lnTo>
                    <a:pt x="275546" y="-170503"/>
                  </a:lnTo>
                  <a:lnTo>
                    <a:pt x="266027" y="-161533"/>
                  </a:lnTo>
                  <a:lnTo>
                    <a:pt x="257173" y="-151990"/>
                  </a:lnTo>
                  <a:lnTo>
                    <a:pt x="249014" y="-141888"/>
                  </a:lnTo>
                  <a:lnTo>
                    <a:pt x="241582" y="-131237"/>
                  </a:lnTo>
                  <a:lnTo>
                    <a:pt x="234909" y="-120050"/>
                  </a:lnTo>
                  <a:lnTo>
                    <a:pt x="229026" y="-108339"/>
                  </a:lnTo>
                  <a:lnTo>
                    <a:pt x="223965" y="-96115"/>
                  </a:lnTo>
                  <a:lnTo>
                    <a:pt x="219757" y="-83390"/>
                  </a:lnTo>
                  <a:lnTo>
                    <a:pt x="216435" y="-70176"/>
                  </a:lnTo>
                  <a:lnTo>
                    <a:pt x="214028" y="-56485"/>
                  </a:lnTo>
                  <a:lnTo>
                    <a:pt x="213281" y="-50429"/>
                  </a:lnTo>
                  <a:lnTo>
                    <a:pt x="211600" y="-37255"/>
                  </a:lnTo>
                  <a:lnTo>
                    <a:pt x="209574" y="-24811"/>
                  </a:lnTo>
                  <a:lnTo>
                    <a:pt x="207318" y="-12872"/>
                  </a:lnTo>
                  <a:lnTo>
                    <a:pt x="204946" y="-1213"/>
                  </a:lnTo>
                  <a:lnTo>
                    <a:pt x="202572" y="10390"/>
                  </a:lnTo>
                  <a:lnTo>
                    <a:pt x="200312" y="22164"/>
                  </a:lnTo>
                  <a:lnTo>
                    <a:pt x="198279" y="34334"/>
                  </a:lnTo>
                  <a:lnTo>
                    <a:pt x="196587" y="47124"/>
                  </a:lnTo>
                  <a:lnTo>
                    <a:pt x="195352" y="60759"/>
                  </a:lnTo>
                  <a:lnTo>
                    <a:pt x="194727" y="73839"/>
                  </a:lnTo>
                  <a:lnTo>
                    <a:pt x="183989" y="67001"/>
                  </a:lnTo>
                  <a:lnTo>
                    <a:pt x="174105" y="60289"/>
                  </a:lnTo>
                  <a:lnTo>
                    <a:pt x="164388" y="53747"/>
                  </a:lnTo>
                  <a:lnTo>
                    <a:pt x="154154" y="47423"/>
                  </a:lnTo>
                  <a:lnTo>
                    <a:pt x="142717" y="41364"/>
                  </a:lnTo>
                  <a:lnTo>
                    <a:pt x="129393" y="35614"/>
                  </a:lnTo>
                  <a:lnTo>
                    <a:pt x="115303" y="31026"/>
                  </a:lnTo>
                  <a:lnTo>
                    <a:pt x="101911" y="27672"/>
                  </a:lnTo>
                  <a:lnTo>
                    <a:pt x="87634" y="24501"/>
                  </a:lnTo>
                  <a:lnTo>
                    <a:pt x="73526" y="21457"/>
                  </a:lnTo>
                  <a:lnTo>
                    <a:pt x="60642" y="18484"/>
                  </a:lnTo>
                  <a:lnTo>
                    <a:pt x="50037" y="15526"/>
                  </a:lnTo>
                  <a:lnTo>
                    <a:pt x="44750" y="13531"/>
                  </a:lnTo>
                  <a:lnTo>
                    <a:pt x="59920" y="12492"/>
                  </a:lnTo>
                  <a:lnTo>
                    <a:pt x="74012" y="12939"/>
                  </a:lnTo>
                  <a:lnTo>
                    <a:pt x="87163" y="14677"/>
                  </a:lnTo>
                  <a:lnTo>
                    <a:pt x="99508" y="17511"/>
                  </a:lnTo>
                  <a:lnTo>
                    <a:pt x="111185" y="21244"/>
                  </a:lnTo>
                  <a:lnTo>
                    <a:pt x="122330" y="25682"/>
                  </a:lnTo>
                  <a:lnTo>
                    <a:pt x="133077" y="30628"/>
                  </a:lnTo>
                  <a:lnTo>
                    <a:pt x="143564" y="35888"/>
                  </a:lnTo>
                  <a:lnTo>
                    <a:pt x="153926" y="41265"/>
                  </a:lnTo>
                  <a:lnTo>
                    <a:pt x="164300" y="46565"/>
                  </a:lnTo>
                  <a:lnTo>
                    <a:pt x="174821" y="51591"/>
                  </a:lnTo>
                  <a:lnTo>
                    <a:pt x="179387" y="53604"/>
                  </a:lnTo>
                  <a:lnTo>
                    <a:pt x="175162" y="40321"/>
                  </a:lnTo>
                  <a:lnTo>
                    <a:pt x="169593" y="27903"/>
                  </a:lnTo>
                  <a:lnTo>
                    <a:pt x="162710" y="16502"/>
                  </a:lnTo>
                  <a:lnTo>
                    <a:pt x="154544" y="6275"/>
                  </a:lnTo>
                  <a:lnTo>
                    <a:pt x="145124" y="-2625"/>
                  </a:lnTo>
                  <a:lnTo>
                    <a:pt x="134481" y="-10045"/>
                  </a:lnTo>
                  <a:lnTo>
                    <a:pt x="122644" y="-15828"/>
                  </a:lnTo>
                  <a:lnTo>
                    <a:pt x="113546" y="-18853"/>
                  </a:lnTo>
                  <a:lnTo>
                    <a:pt x="100244" y="-21455"/>
                  </a:lnTo>
                  <a:lnTo>
                    <a:pt x="87541" y="-22069"/>
                  </a:lnTo>
                  <a:lnTo>
                    <a:pt x="75335" y="-21052"/>
                  </a:lnTo>
                  <a:lnTo>
                    <a:pt x="63520" y="-18758"/>
                  </a:lnTo>
                  <a:lnTo>
                    <a:pt x="51992" y="-15544"/>
                  </a:lnTo>
                  <a:lnTo>
                    <a:pt x="40647" y="-11765"/>
                  </a:lnTo>
                  <a:lnTo>
                    <a:pt x="29381" y="-7776"/>
                  </a:lnTo>
                  <a:lnTo>
                    <a:pt x="18089" y="-3934"/>
                  </a:lnTo>
                  <a:lnTo>
                    <a:pt x="6667" y="-593"/>
                  </a:lnTo>
                  <a:lnTo>
                    <a:pt x="0" y="961"/>
                  </a:lnTo>
                  <a:lnTo>
                    <a:pt x="4515" y="9104"/>
                  </a:lnTo>
                  <a:lnTo>
                    <a:pt x="12308" y="19503"/>
                  </a:lnTo>
                  <a:lnTo>
                    <a:pt x="22152" y="30963"/>
                  </a:lnTo>
                  <a:lnTo>
                    <a:pt x="32823" y="42292"/>
                  </a:lnTo>
                  <a:lnTo>
                    <a:pt x="43094" y="52295"/>
                  </a:lnTo>
                  <a:lnTo>
                    <a:pt x="51741" y="5978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bject 9">
              <a:extLst>
                <a:ext uri="{FF2B5EF4-FFF2-40B4-BE49-F238E27FC236}">
                  <a16:creationId xmlns:a16="http://schemas.microsoft.com/office/drawing/2014/main" id="{7F7E9B73-6BD9-CC8A-8FA9-006BAA41BE36}"/>
                </a:ext>
              </a:extLst>
            </p:cNvPr>
            <p:cNvSpPr/>
            <p:nvPr/>
          </p:nvSpPr>
          <p:spPr>
            <a:xfrm>
              <a:off x="8602033" y="645671"/>
              <a:ext cx="385466" cy="369765"/>
            </a:xfrm>
            <a:custGeom>
              <a:avLst/>
              <a:gdLst/>
              <a:ahLst/>
              <a:cxnLst/>
              <a:rect l="l" t="t" r="r" b="b"/>
              <a:pathLst>
                <a:path w="438289" h="420437">
                  <a:moveTo>
                    <a:pt x="323987" y="395401"/>
                  </a:moveTo>
                  <a:lnTo>
                    <a:pt x="328944" y="382287"/>
                  </a:lnTo>
                  <a:lnTo>
                    <a:pt x="332806" y="368896"/>
                  </a:lnTo>
                  <a:lnTo>
                    <a:pt x="335686" y="355320"/>
                  </a:lnTo>
                  <a:lnTo>
                    <a:pt x="337697" y="341651"/>
                  </a:lnTo>
                  <a:lnTo>
                    <a:pt x="338951" y="327980"/>
                  </a:lnTo>
                  <a:lnTo>
                    <a:pt x="339561" y="314398"/>
                  </a:lnTo>
                  <a:lnTo>
                    <a:pt x="339638" y="300997"/>
                  </a:lnTo>
                  <a:lnTo>
                    <a:pt x="339296" y="287868"/>
                  </a:lnTo>
                  <a:lnTo>
                    <a:pt x="338647" y="275103"/>
                  </a:lnTo>
                  <a:lnTo>
                    <a:pt x="337803" y="262792"/>
                  </a:lnTo>
                  <a:lnTo>
                    <a:pt x="336876" y="251028"/>
                  </a:lnTo>
                  <a:lnTo>
                    <a:pt x="335980" y="239902"/>
                  </a:lnTo>
                  <a:lnTo>
                    <a:pt x="335226" y="229504"/>
                  </a:lnTo>
                  <a:lnTo>
                    <a:pt x="334728" y="219927"/>
                  </a:lnTo>
                  <a:lnTo>
                    <a:pt x="334596" y="211262"/>
                  </a:lnTo>
                  <a:lnTo>
                    <a:pt x="334945" y="203600"/>
                  </a:lnTo>
                  <a:lnTo>
                    <a:pt x="335886" y="197033"/>
                  </a:lnTo>
                  <a:lnTo>
                    <a:pt x="336887" y="193338"/>
                  </a:lnTo>
                  <a:lnTo>
                    <a:pt x="342421" y="183119"/>
                  </a:lnTo>
                  <a:lnTo>
                    <a:pt x="350842" y="174465"/>
                  </a:lnTo>
                  <a:lnTo>
                    <a:pt x="361288" y="166878"/>
                  </a:lnTo>
                  <a:lnTo>
                    <a:pt x="372895" y="159859"/>
                  </a:lnTo>
                  <a:lnTo>
                    <a:pt x="384800" y="152908"/>
                  </a:lnTo>
                  <a:lnTo>
                    <a:pt x="396142" y="145527"/>
                  </a:lnTo>
                  <a:lnTo>
                    <a:pt x="406056" y="137216"/>
                  </a:lnTo>
                  <a:lnTo>
                    <a:pt x="410069" y="132732"/>
                  </a:lnTo>
                  <a:lnTo>
                    <a:pt x="417607" y="122112"/>
                  </a:lnTo>
                  <a:lnTo>
                    <a:pt x="423478" y="111403"/>
                  </a:lnTo>
                  <a:lnTo>
                    <a:pt x="427922" y="100479"/>
                  </a:lnTo>
                  <a:lnTo>
                    <a:pt x="431178" y="89212"/>
                  </a:lnTo>
                  <a:lnTo>
                    <a:pt x="433485" y="77475"/>
                  </a:lnTo>
                  <a:lnTo>
                    <a:pt x="435083" y="65139"/>
                  </a:lnTo>
                  <a:lnTo>
                    <a:pt x="436210" y="52077"/>
                  </a:lnTo>
                  <a:lnTo>
                    <a:pt x="437106" y="38161"/>
                  </a:lnTo>
                  <a:lnTo>
                    <a:pt x="438010" y="23263"/>
                  </a:lnTo>
                  <a:lnTo>
                    <a:pt x="438289" y="19022"/>
                  </a:lnTo>
                  <a:lnTo>
                    <a:pt x="424495" y="22522"/>
                  </a:lnTo>
                  <a:lnTo>
                    <a:pt x="411027" y="26158"/>
                  </a:lnTo>
                  <a:lnTo>
                    <a:pt x="397996" y="30054"/>
                  </a:lnTo>
                  <a:lnTo>
                    <a:pt x="385515" y="34335"/>
                  </a:lnTo>
                  <a:lnTo>
                    <a:pt x="373695" y="39125"/>
                  </a:lnTo>
                  <a:lnTo>
                    <a:pt x="362647" y="44551"/>
                  </a:lnTo>
                  <a:lnTo>
                    <a:pt x="352483" y="50737"/>
                  </a:lnTo>
                  <a:lnTo>
                    <a:pt x="343315" y="57807"/>
                  </a:lnTo>
                  <a:lnTo>
                    <a:pt x="339138" y="61715"/>
                  </a:lnTo>
                  <a:lnTo>
                    <a:pt x="332086" y="69674"/>
                  </a:lnTo>
                  <a:lnTo>
                    <a:pt x="325751" y="78749"/>
                  </a:lnTo>
                  <a:lnTo>
                    <a:pt x="320339" y="88786"/>
                  </a:lnTo>
                  <a:lnTo>
                    <a:pt x="316058" y="99633"/>
                  </a:lnTo>
                  <a:lnTo>
                    <a:pt x="313113" y="111137"/>
                  </a:lnTo>
                  <a:lnTo>
                    <a:pt x="311712" y="123145"/>
                  </a:lnTo>
                  <a:lnTo>
                    <a:pt x="312062" y="135505"/>
                  </a:lnTo>
                  <a:lnTo>
                    <a:pt x="314369" y="148063"/>
                  </a:lnTo>
                  <a:lnTo>
                    <a:pt x="318840" y="160666"/>
                  </a:lnTo>
                  <a:lnTo>
                    <a:pt x="320958" y="165066"/>
                  </a:lnTo>
                  <a:lnTo>
                    <a:pt x="325027" y="159022"/>
                  </a:lnTo>
                  <a:lnTo>
                    <a:pt x="329568" y="150656"/>
                  </a:lnTo>
                  <a:lnTo>
                    <a:pt x="334679" y="140482"/>
                  </a:lnTo>
                  <a:lnTo>
                    <a:pt x="340460" y="129015"/>
                  </a:lnTo>
                  <a:lnTo>
                    <a:pt x="347008" y="116770"/>
                  </a:lnTo>
                  <a:lnTo>
                    <a:pt x="354424" y="104261"/>
                  </a:lnTo>
                  <a:lnTo>
                    <a:pt x="362806" y="92002"/>
                  </a:lnTo>
                  <a:lnTo>
                    <a:pt x="372253" y="80507"/>
                  </a:lnTo>
                  <a:lnTo>
                    <a:pt x="382863" y="70291"/>
                  </a:lnTo>
                  <a:lnTo>
                    <a:pt x="394737" y="61869"/>
                  </a:lnTo>
                  <a:lnTo>
                    <a:pt x="407972" y="55754"/>
                  </a:lnTo>
                  <a:lnTo>
                    <a:pt x="408787" y="55479"/>
                  </a:lnTo>
                  <a:lnTo>
                    <a:pt x="399766" y="64303"/>
                  </a:lnTo>
                  <a:lnTo>
                    <a:pt x="391009" y="73300"/>
                  </a:lnTo>
                  <a:lnTo>
                    <a:pt x="382506" y="82549"/>
                  </a:lnTo>
                  <a:lnTo>
                    <a:pt x="374247" y="92128"/>
                  </a:lnTo>
                  <a:lnTo>
                    <a:pt x="366221" y="102118"/>
                  </a:lnTo>
                  <a:lnTo>
                    <a:pt x="358417" y="112596"/>
                  </a:lnTo>
                  <a:lnTo>
                    <a:pt x="349506" y="126305"/>
                  </a:lnTo>
                  <a:lnTo>
                    <a:pt x="343440" y="137908"/>
                  </a:lnTo>
                  <a:lnTo>
                    <a:pt x="338713" y="148875"/>
                  </a:lnTo>
                  <a:lnTo>
                    <a:pt x="334575" y="159608"/>
                  </a:lnTo>
                  <a:lnTo>
                    <a:pt x="330280" y="170508"/>
                  </a:lnTo>
                  <a:lnTo>
                    <a:pt x="325080" y="181980"/>
                  </a:lnTo>
                  <a:lnTo>
                    <a:pt x="321847" y="188164"/>
                  </a:lnTo>
                  <a:lnTo>
                    <a:pt x="315403" y="173870"/>
                  </a:lnTo>
                  <a:lnTo>
                    <a:pt x="308898" y="160513"/>
                  </a:lnTo>
                  <a:lnTo>
                    <a:pt x="302289" y="148026"/>
                  </a:lnTo>
                  <a:lnTo>
                    <a:pt x="295533" y="136344"/>
                  </a:lnTo>
                  <a:lnTo>
                    <a:pt x="288589" y="125401"/>
                  </a:lnTo>
                  <a:lnTo>
                    <a:pt x="281413" y="115131"/>
                  </a:lnTo>
                  <a:lnTo>
                    <a:pt x="273964" y="105469"/>
                  </a:lnTo>
                  <a:lnTo>
                    <a:pt x="266199" y="96349"/>
                  </a:lnTo>
                  <a:lnTo>
                    <a:pt x="258076" y="87705"/>
                  </a:lnTo>
                  <a:lnTo>
                    <a:pt x="249552" y="79471"/>
                  </a:lnTo>
                  <a:lnTo>
                    <a:pt x="240587" y="71582"/>
                  </a:lnTo>
                  <a:lnTo>
                    <a:pt x="231136" y="63972"/>
                  </a:lnTo>
                  <a:lnTo>
                    <a:pt x="221157" y="56575"/>
                  </a:lnTo>
                  <a:lnTo>
                    <a:pt x="210610" y="49326"/>
                  </a:lnTo>
                  <a:lnTo>
                    <a:pt x="193674" y="38726"/>
                  </a:lnTo>
                  <a:lnTo>
                    <a:pt x="182861" y="32724"/>
                  </a:lnTo>
                  <a:lnTo>
                    <a:pt x="171649" y="27113"/>
                  </a:lnTo>
                  <a:lnTo>
                    <a:pt x="160050" y="21938"/>
                  </a:lnTo>
                  <a:lnTo>
                    <a:pt x="148074" y="17243"/>
                  </a:lnTo>
                  <a:lnTo>
                    <a:pt x="135733" y="13073"/>
                  </a:lnTo>
                  <a:lnTo>
                    <a:pt x="123038" y="9473"/>
                  </a:lnTo>
                  <a:lnTo>
                    <a:pt x="112119" y="6922"/>
                  </a:lnTo>
                  <a:lnTo>
                    <a:pt x="99789" y="4520"/>
                  </a:lnTo>
                  <a:lnTo>
                    <a:pt x="87266" y="2527"/>
                  </a:lnTo>
                  <a:lnTo>
                    <a:pt x="74591" y="1040"/>
                  </a:lnTo>
                  <a:lnTo>
                    <a:pt x="61805" y="156"/>
                  </a:lnTo>
                  <a:lnTo>
                    <a:pt x="56992" y="0"/>
                  </a:lnTo>
                  <a:lnTo>
                    <a:pt x="45575" y="492"/>
                  </a:lnTo>
                  <a:lnTo>
                    <a:pt x="29357" y="1806"/>
                  </a:lnTo>
                  <a:lnTo>
                    <a:pt x="13246" y="3212"/>
                  </a:lnTo>
                  <a:lnTo>
                    <a:pt x="2151" y="3976"/>
                  </a:lnTo>
                  <a:lnTo>
                    <a:pt x="0" y="3881"/>
                  </a:lnTo>
                  <a:lnTo>
                    <a:pt x="15131" y="5493"/>
                  </a:lnTo>
                  <a:lnTo>
                    <a:pt x="29488" y="7217"/>
                  </a:lnTo>
                  <a:lnTo>
                    <a:pt x="43145" y="9098"/>
                  </a:lnTo>
                  <a:lnTo>
                    <a:pt x="56178" y="11179"/>
                  </a:lnTo>
                  <a:lnTo>
                    <a:pt x="80671" y="16120"/>
                  </a:lnTo>
                  <a:lnTo>
                    <a:pt x="103570" y="22395"/>
                  </a:lnTo>
                  <a:lnTo>
                    <a:pt x="125475" y="30359"/>
                  </a:lnTo>
                  <a:lnTo>
                    <a:pt x="146989" y="40367"/>
                  </a:lnTo>
                  <a:lnTo>
                    <a:pt x="168713" y="52772"/>
                  </a:lnTo>
                  <a:lnTo>
                    <a:pt x="179842" y="59985"/>
                  </a:lnTo>
                  <a:lnTo>
                    <a:pt x="191249" y="67930"/>
                  </a:lnTo>
                  <a:lnTo>
                    <a:pt x="203009" y="76653"/>
                  </a:lnTo>
                  <a:lnTo>
                    <a:pt x="214097" y="85582"/>
                  </a:lnTo>
                  <a:lnTo>
                    <a:pt x="232142" y="102655"/>
                  </a:lnTo>
                  <a:lnTo>
                    <a:pt x="249077" y="121870"/>
                  </a:lnTo>
                  <a:lnTo>
                    <a:pt x="264712" y="142865"/>
                  </a:lnTo>
                  <a:lnTo>
                    <a:pt x="271982" y="153916"/>
                  </a:lnTo>
                  <a:lnTo>
                    <a:pt x="278856" y="165276"/>
                  </a:lnTo>
                  <a:lnTo>
                    <a:pt x="285309" y="176900"/>
                  </a:lnTo>
                  <a:lnTo>
                    <a:pt x="291319" y="188743"/>
                  </a:lnTo>
                  <a:lnTo>
                    <a:pt x="296861" y="200759"/>
                  </a:lnTo>
                  <a:lnTo>
                    <a:pt x="301912" y="212903"/>
                  </a:lnTo>
                  <a:lnTo>
                    <a:pt x="310444" y="237393"/>
                  </a:lnTo>
                  <a:lnTo>
                    <a:pt x="314920" y="253839"/>
                  </a:lnTo>
                  <a:lnTo>
                    <a:pt x="318147" y="268547"/>
                  </a:lnTo>
                  <a:lnTo>
                    <a:pt x="320547" y="282347"/>
                  </a:lnTo>
                  <a:lnTo>
                    <a:pt x="323133" y="307787"/>
                  </a:lnTo>
                  <a:lnTo>
                    <a:pt x="323452" y="319707"/>
                  </a:lnTo>
                  <a:lnTo>
                    <a:pt x="323210" y="331281"/>
                  </a:lnTo>
                  <a:lnTo>
                    <a:pt x="321308" y="353951"/>
                  </a:lnTo>
                  <a:lnTo>
                    <a:pt x="317959" y="376920"/>
                  </a:lnTo>
                  <a:lnTo>
                    <a:pt x="313693" y="401308"/>
                  </a:lnTo>
                  <a:lnTo>
                    <a:pt x="311382" y="414385"/>
                  </a:lnTo>
                  <a:lnTo>
                    <a:pt x="310342" y="420437"/>
                  </a:lnTo>
                  <a:lnTo>
                    <a:pt x="317824" y="408149"/>
                  </a:lnTo>
                  <a:lnTo>
                    <a:pt x="323987" y="39540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46D8236F-527F-76AB-E00E-0A16004F8BAB}"/>
                </a:ext>
              </a:extLst>
            </p:cNvPr>
            <p:cNvSpPr/>
            <p:nvPr/>
          </p:nvSpPr>
          <p:spPr>
            <a:xfrm>
              <a:off x="8602033" y="731453"/>
              <a:ext cx="256076" cy="416667"/>
            </a:xfrm>
            <a:custGeom>
              <a:avLst/>
              <a:gdLst/>
              <a:ahLst/>
              <a:cxnLst/>
              <a:rect l="l" t="t" r="r" b="b"/>
              <a:pathLst>
                <a:path w="291168" h="473766">
                  <a:moveTo>
                    <a:pt x="99771" y="468330"/>
                  </a:moveTo>
                  <a:lnTo>
                    <a:pt x="126777" y="460742"/>
                  </a:lnTo>
                  <a:lnTo>
                    <a:pt x="150952" y="451053"/>
                  </a:lnTo>
                  <a:lnTo>
                    <a:pt x="173983" y="438913"/>
                  </a:lnTo>
                  <a:lnTo>
                    <a:pt x="195645" y="424393"/>
                  </a:lnTo>
                  <a:lnTo>
                    <a:pt x="215709" y="407562"/>
                  </a:lnTo>
                  <a:lnTo>
                    <a:pt x="233950" y="388493"/>
                  </a:lnTo>
                  <a:lnTo>
                    <a:pt x="250140" y="367254"/>
                  </a:lnTo>
                  <a:lnTo>
                    <a:pt x="264051" y="343916"/>
                  </a:lnTo>
                  <a:lnTo>
                    <a:pt x="275458" y="318550"/>
                  </a:lnTo>
                  <a:lnTo>
                    <a:pt x="283817" y="292453"/>
                  </a:lnTo>
                  <a:lnTo>
                    <a:pt x="288978" y="266504"/>
                  </a:lnTo>
                  <a:lnTo>
                    <a:pt x="291139" y="240483"/>
                  </a:lnTo>
                  <a:lnTo>
                    <a:pt x="291168" y="227542"/>
                  </a:lnTo>
                  <a:lnTo>
                    <a:pt x="290535" y="214700"/>
                  </a:lnTo>
                  <a:lnTo>
                    <a:pt x="287402" y="189465"/>
                  </a:lnTo>
                  <a:lnTo>
                    <a:pt x="281976" y="165089"/>
                  </a:lnTo>
                  <a:lnTo>
                    <a:pt x="274491" y="141883"/>
                  </a:lnTo>
                  <a:lnTo>
                    <a:pt x="265184" y="120155"/>
                  </a:lnTo>
                  <a:lnTo>
                    <a:pt x="254909" y="101235"/>
                  </a:lnTo>
                  <a:lnTo>
                    <a:pt x="242891" y="83852"/>
                  </a:lnTo>
                  <a:lnTo>
                    <a:pt x="226870" y="64988"/>
                  </a:lnTo>
                  <a:lnTo>
                    <a:pt x="207536" y="46089"/>
                  </a:lnTo>
                  <a:lnTo>
                    <a:pt x="185577" y="28599"/>
                  </a:lnTo>
                  <a:lnTo>
                    <a:pt x="161682" y="13964"/>
                  </a:lnTo>
                  <a:lnTo>
                    <a:pt x="136540" y="3629"/>
                  </a:lnTo>
                  <a:lnTo>
                    <a:pt x="120528" y="0"/>
                  </a:lnTo>
                  <a:lnTo>
                    <a:pt x="143923" y="11570"/>
                  </a:lnTo>
                  <a:lnTo>
                    <a:pt x="165405" y="25354"/>
                  </a:lnTo>
                  <a:lnTo>
                    <a:pt x="184925" y="41144"/>
                  </a:lnTo>
                  <a:lnTo>
                    <a:pt x="202435" y="58734"/>
                  </a:lnTo>
                  <a:lnTo>
                    <a:pt x="217886" y="77917"/>
                  </a:lnTo>
                  <a:lnTo>
                    <a:pt x="231229" y="98486"/>
                  </a:lnTo>
                  <a:lnTo>
                    <a:pt x="242415" y="120235"/>
                  </a:lnTo>
                  <a:lnTo>
                    <a:pt x="251396" y="142957"/>
                  </a:lnTo>
                  <a:lnTo>
                    <a:pt x="258123" y="166446"/>
                  </a:lnTo>
                  <a:lnTo>
                    <a:pt x="262546" y="190495"/>
                  </a:lnTo>
                  <a:lnTo>
                    <a:pt x="264617" y="214898"/>
                  </a:lnTo>
                  <a:lnTo>
                    <a:pt x="264288" y="239447"/>
                  </a:lnTo>
                  <a:lnTo>
                    <a:pt x="261510" y="263936"/>
                  </a:lnTo>
                  <a:lnTo>
                    <a:pt x="256233" y="288160"/>
                  </a:lnTo>
                  <a:lnTo>
                    <a:pt x="248409" y="311910"/>
                  </a:lnTo>
                  <a:lnTo>
                    <a:pt x="237990" y="334981"/>
                  </a:lnTo>
                  <a:lnTo>
                    <a:pt x="224926" y="357165"/>
                  </a:lnTo>
                  <a:lnTo>
                    <a:pt x="209169" y="378257"/>
                  </a:lnTo>
                  <a:lnTo>
                    <a:pt x="190669" y="398049"/>
                  </a:lnTo>
                  <a:lnTo>
                    <a:pt x="169379" y="416336"/>
                  </a:lnTo>
                  <a:lnTo>
                    <a:pt x="147994" y="431184"/>
                  </a:lnTo>
                  <a:lnTo>
                    <a:pt x="126692" y="442710"/>
                  </a:lnTo>
                  <a:lnTo>
                    <a:pt x="104812" y="451353"/>
                  </a:lnTo>
                  <a:lnTo>
                    <a:pt x="81692" y="457552"/>
                  </a:lnTo>
                  <a:lnTo>
                    <a:pt x="56671" y="461744"/>
                  </a:lnTo>
                  <a:lnTo>
                    <a:pt x="29087" y="464369"/>
                  </a:lnTo>
                  <a:lnTo>
                    <a:pt x="14127" y="465231"/>
                  </a:lnTo>
                  <a:lnTo>
                    <a:pt x="0" y="465808"/>
                  </a:lnTo>
                  <a:lnTo>
                    <a:pt x="8738" y="469946"/>
                  </a:lnTo>
                  <a:lnTo>
                    <a:pt x="20425" y="472482"/>
                  </a:lnTo>
                  <a:lnTo>
                    <a:pt x="34118" y="473670"/>
                  </a:lnTo>
                  <a:lnTo>
                    <a:pt x="48877" y="473766"/>
                  </a:lnTo>
                  <a:lnTo>
                    <a:pt x="63763" y="473024"/>
                  </a:lnTo>
                  <a:lnTo>
                    <a:pt x="77834" y="471701"/>
                  </a:lnTo>
                  <a:lnTo>
                    <a:pt x="90150" y="470051"/>
                  </a:lnTo>
                  <a:lnTo>
                    <a:pt x="99771" y="46833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6F3D0572-3683-FF0A-6EA9-47D0C1A5B0D4}"/>
                </a:ext>
              </a:extLst>
            </p:cNvPr>
            <p:cNvSpPr/>
            <p:nvPr/>
          </p:nvSpPr>
          <p:spPr>
            <a:xfrm>
              <a:off x="8415849" y="931355"/>
              <a:ext cx="39004" cy="157834"/>
            </a:xfrm>
            <a:custGeom>
              <a:avLst/>
              <a:gdLst/>
              <a:ahLst/>
              <a:cxnLst/>
              <a:rect l="l" t="t" r="r" b="b"/>
              <a:pathLst>
                <a:path w="44349" h="179463">
                  <a:moveTo>
                    <a:pt x="24105" y="52417"/>
                  </a:moveTo>
                  <a:lnTo>
                    <a:pt x="24793" y="45021"/>
                  </a:lnTo>
                  <a:lnTo>
                    <a:pt x="28330" y="32842"/>
                  </a:lnTo>
                  <a:lnTo>
                    <a:pt x="34841" y="21521"/>
                  </a:lnTo>
                  <a:lnTo>
                    <a:pt x="44349" y="0"/>
                  </a:lnTo>
                  <a:lnTo>
                    <a:pt x="33966" y="7277"/>
                  </a:lnTo>
                  <a:lnTo>
                    <a:pt x="26990" y="12923"/>
                  </a:lnTo>
                  <a:lnTo>
                    <a:pt x="24105" y="52417"/>
                  </a:lnTo>
                  <a:close/>
                </a:path>
                <a:path w="44349" h="179463">
                  <a:moveTo>
                    <a:pt x="188448" y="100405"/>
                  </a:moveTo>
                  <a:lnTo>
                    <a:pt x="179100" y="100405"/>
                  </a:lnTo>
                  <a:lnTo>
                    <a:pt x="174207" y="98360"/>
                  </a:lnTo>
                  <a:lnTo>
                    <a:pt x="171136" y="94271"/>
                  </a:lnTo>
                  <a:lnTo>
                    <a:pt x="168069" y="90181"/>
                  </a:lnTo>
                  <a:lnTo>
                    <a:pt x="165952" y="85213"/>
                  </a:lnTo>
                  <a:lnTo>
                    <a:pt x="164782" y="79370"/>
                  </a:lnTo>
                  <a:lnTo>
                    <a:pt x="164271" y="77106"/>
                  </a:lnTo>
                  <a:lnTo>
                    <a:pt x="163979" y="73308"/>
                  </a:lnTo>
                  <a:lnTo>
                    <a:pt x="163832" y="70677"/>
                  </a:lnTo>
                  <a:lnTo>
                    <a:pt x="163687" y="67318"/>
                  </a:lnTo>
                  <a:lnTo>
                    <a:pt x="163540" y="63959"/>
                  </a:lnTo>
                  <a:lnTo>
                    <a:pt x="163397" y="-58407"/>
                  </a:lnTo>
                  <a:lnTo>
                    <a:pt x="162836" y="-72105"/>
                  </a:lnTo>
                  <a:lnTo>
                    <a:pt x="161715" y="-81685"/>
                  </a:lnTo>
                  <a:lnTo>
                    <a:pt x="160545" y="-87967"/>
                  </a:lnTo>
                  <a:lnTo>
                    <a:pt x="156164" y="-100456"/>
                  </a:lnTo>
                  <a:lnTo>
                    <a:pt x="152218" y="-105935"/>
                  </a:lnTo>
                  <a:lnTo>
                    <a:pt x="147253" y="-110173"/>
                  </a:lnTo>
                  <a:lnTo>
                    <a:pt x="142286" y="-114409"/>
                  </a:lnTo>
                  <a:lnTo>
                    <a:pt x="136734" y="-117769"/>
                  </a:lnTo>
                  <a:lnTo>
                    <a:pt x="130600" y="-120253"/>
                  </a:lnTo>
                  <a:lnTo>
                    <a:pt x="124462" y="-122736"/>
                  </a:lnTo>
                  <a:lnTo>
                    <a:pt x="117816" y="-124489"/>
                  </a:lnTo>
                  <a:lnTo>
                    <a:pt x="110660" y="-125512"/>
                  </a:lnTo>
                  <a:lnTo>
                    <a:pt x="103499" y="-126534"/>
                  </a:lnTo>
                  <a:lnTo>
                    <a:pt x="96414" y="-127046"/>
                  </a:lnTo>
                  <a:lnTo>
                    <a:pt x="86806" y="-127012"/>
                  </a:lnTo>
                  <a:lnTo>
                    <a:pt x="74325" y="-125928"/>
                  </a:lnTo>
                  <a:lnTo>
                    <a:pt x="61574" y="-123320"/>
                  </a:lnTo>
                  <a:lnTo>
                    <a:pt x="46797" y="-118267"/>
                  </a:lnTo>
                  <a:lnTo>
                    <a:pt x="35718" y="-112581"/>
                  </a:lnTo>
                  <a:lnTo>
                    <a:pt x="25185" y="-104789"/>
                  </a:lnTo>
                  <a:lnTo>
                    <a:pt x="16873" y="-95492"/>
                  </a:lnTo>
                  <a:lnTo>
                    <a:pt x="12052" y="-88771"/>
                  </a:lnTo>
                  <a:lnTo>
                    <a:pt x="9644" y="-81026"/>
                  </a:lnTo>
                  <a:lnTo>
                    <a:pt x="9644" y="-68175"/>
                  </a:lnTo>
                  <a:lnTo>
                    <a:pt x="10590" y="-64449"/>
                  </a:lnTo>
                  <a:lnTo>
                    <a:pt x="12491" y="-61086"/>
                  </a:lnTo>
                  <a:lnTo>
                    <a:pt x="14389" y="-57727"/>
                  </a:lnTo>
                  <a:lnTo>
                    <a:pt x="17675" y="-56049"/>
                  </a:lnTo>
                  <a:lnTo>
                    <a:pt x="27320" y="-56049"/>
                  </a:lnTo>
                  <a:lnTo>
                    <a:pt x="30826" y="-57583"/>
                  </a:lnTo>
                  <a:lnTo>
                    <a:pt x="32871" y="-60650"/>
                  </a:lnTo>
                  <a:lnTo>
                    <a:pt x="34916" y="-63717"/>
                  </a:lnTo>
                  <a:lnTo>
                    <a:pt x="35938" y="-67444"/>
                  </a:lnTo>
                  <a:lnTo>
                    <a:pt x="35938" y="-71825"/>
                  </a:lnTo>
                  <a:lnTo>
                    <a:pt x="35499" y="-87604"/>
                  </a:lnTo>
                  <a:lnTo>
                    <a:pt x="35499" y="-94613"/>
                  </a:lnTo>
                  <a:lnTo>
                    <a:pt x="37252" y="-100384"/>
                  </a:lnTo>
                  <a:lnTo>
                    <a:pt x="40759" y="-104912"/>
                  </a:lnTo>
                  <a:lnTo>
                    <a:pt x="44265" y="-109441"/>
                  </a:lnTo>
                  <a:lnTo>
                    <a:pt x="48647" y="-113091"/>
                  </a:lnTo>
                  <a:lnTo>
                    <a:pt x="53906" y="-115867"/>
                  </a:lnTo>
                  <a:lnTo>
                    <a:pt x="59165" y="-118642"/>
                  </a:lnTo>
                  <a:lnTo>
                    <a:pt x="64936" y="-120616"/>
                  </a:lnTo>
                  <a:lnTo>
                    <a:pt x="71219" y="-121786"/>
                  </a:lnTo>
                  <a:lnTo>
                    <a:pt x="77496" y="-122955"/>
                  </a:lnTo>
                  <a:lnTo>
                    <a:pt x="83559" y="-123539"/>
                  </a:lnTo>
                  <a:lnTo>
                    <a:pt x="98755" y="-123539"/>
                  </a:lnTo>
                  <a:lnTo>
                    <a:pt x="106494" y="-122005"/>
                  </a:lnTo>
                  <a:lnTo>
                    <a:pt x="112633" y="-118938"/>
                  </a:lnTo>
                  <a:lnTo>
                    <a:pt x="118767" y="-115867"/>
                  </a:lnTo>
                  <a:lnTo>
                    <a:pt x="123587" y="-111706"/>
                  </a:lnTo>
                  <a:lnTo>
                    <a:pt x="127093" y="-106447"/>
                  </a:lnTo>
                  <a:lnTo>
                    <a:pt x="130600" y="-101186"/>
                  </a:lnTo>
                  <a:lnTo>
                    <a:pt x="133156" y="-95052"/>
                  </a:lnTo>
                  <a:lnTo>
                    <a:pt x="134762" y="-88039"/>
                  </a:lnTo>
                  <a:lnTo>
                    <a:pt x="136371" y="-81026"/>
                  </a:lnTo>
                  <a:lnTo>
                    <a:pt x="137318" y="-73578"/>
                  </a:lnTo>
                  <a:lnTo>
                    <a:pt x="137613" y="-65691"/>
                  </a:lnTo>
                  <a:lnTo>
                    <a:pt x="137905" y="-61306"/>
                  </a:lnTo>
                  <a:lnTo>
                    <a:pt x="136954" y="-56777"/>
                  </a:lnTo>
                  <a:lnTo>
                    <a:pt x="134762" y="-52105"/>
                  </a:lnTo>
                  <a:lnTo>
                    <a:pt x="132574" y="-47427"/>
                  </a:lnTo>
                  <a:lnTo>
                    <a:pt x="129870" y="-43922"/>
                  </a:lnTo>
                  <a:lnTo>
                    <a:pt x="126654" y="-41585"/>
                  </a:lnTo>
                  <a:lnTo>
                    <a:pt x="121982" y="-38371"/>
                  </a:lnTo>
                  <a:lnTo>
                    <a:pt x="116866" y="-35451"/>
                  </a:lnTo>
                  <a:lnTo>
                    <a:pt x="111315" y="-32822"/>
                  </a:lnTo>
                  <a:lnTo>
                    <a:pt x="105764" y="-30191"/>
                  </a:lnTo>
                  <a:lnTo>
                    <a:pt x="99777" y="-27563"/>
                  </a:lnTo>
                  <a:lnTo>
                    <a:pt x="93347" y="-24932"/>
                  </a:lnTo>
                  <a:lnTo>
                    <a:pt x="87987" y="-22502"/>
                  </a:lnTo>
                  <a:lnTo>
                    <a:pt x="76759" y="-17270"/>
                  </a:lnTo>
                  <a:lnTo>
                    <a:pt x="64425" y="-11345"/>
                  </a:lnTo>
                  <a:lnTo>
                    <a:pt x="55231" y="-6557"/>
                  </a:lnTo>
                  <a:lnTo>
                    <a:pt x="44349" y="0"/>
                  </a:lnTo>
                  <a:lnTo>
                    <a:pt x="34841" y="21521"/>
                  </a:lnTo>
                  <a:lnTo>
                    <a:pt x="41973" y="12979"/>
                  </a:lnTo>
                  <a:lnTo>
                    <a:pt x="51222" y="4316"/>
                  </a:lnTo>
                  <a:lnTo>
                    <a:pt x="62014" y="-3677"/>
                  </a:lnTo>
                  <a:lnTo>
                    <a:pt x="72862" y="-10427"/>
                  </a:lnTo>
                  <a:lnTo>
                    <a:pt x="84056" y="-16453"/>
                  </a:lnTo>
                  <a:lnTo>
                    <a:pt x="95101" y="-21425"/>
                  </a:lnTo>
                  <a:lnTo>
                    <a:pt x="95850" y="-21761"/>
                  </a:lnTo>
                  <a:lnTo>
                    <a:pt x="107722" y="-27233"/>
                  </a:lnTo>
                  <a:lnTo>
                    <a:pt x="118767" y="-32602"/>
                  </a:lnTo>
                  <a:lnTo>
                    <a:pt x="126071" y="-36254"/>
                  </a:lnTo>
                  <a:lnTo>
                    <a:pt x="132354" y="-40710"/>
                  </a:lnTo>
                  <a:lnTo>
                    <a:pt x="137613" y="-45969"/>
                  </a:lnTo>
                  <a:lnTo>
                    <a:pt x="137613" y="84191"/>
                  </a:lnTo>
                  <a:lnTo>
                    <a:pt x="137905" y="91787"/>
                  </a:lnTo>
                  <a:lnTo>
                    <a:pt x="138635" y="97558"/>
                  </a:lnTo>
                  <a:lnTo>
                    <a:pt x="139802" y="101504"/>
                  </a:lnTo>
                  <a:lnTo>
                    <a:pt x="140972" y="105446"/>
                  </a:lnTo>
                  <a:lnTo>
                    <a:pt x="142286" y="108149"/>
                  </a:lnTo>
                  <a:lnTo>
                    <a:pt x="145940" y="111799"/>
                  </a:lnTo>
                  <a:lnTo>
                    <a:pt x="143309" y="111216"/>
                  </a:lnTo>
                  <a:lnTo>
                    <a:pt x="140605" y="110341"/>
                  </a:lnTo>
                  <a:lnTo>
                    <a:pt x="137829" y="109172"/>
                  </a:lnTo>
                  <a:lnTo>
                    <a:pt x="135054" y="108001"/>
                  </a:lnTo>
                  <a:lnTo>
                    <a:pt x="132497" y="106688"/>
                  </a:lnTo>
                  <a:lnTo>
                    <a:pt x="130161" y="105226"/>
                  </a:lnTo>
                  <a:lnTo>
                    <a:pt x="126071" y="102889"/>
                  </a:lnTo>
                  <a:lnTo>
                    <a:pt x="121834" y="100844"/>
                  </a:lnTo>
                  <a:lnTo>
                    <a:pt x="117453" y="99092"/>
                  </a:lnTo>
                  <a:lnTo>
                    <a:pt x="113069" y="97338"/>
                  </a:lnTo>
                  <a:lnTo>
                    <a:pt x="108248" y="96463"/>
                  </a:lnTo>
                  <a:lnTo>
                    <a:pt x="100360" y="96463"/>
                  </a:lnTo>
                  <a:lnTo>
                    <a:pt x="97513" y="96755"/>
                  </a:lnTo>
                  <a:lnTo>
                    <a:pt x="94446" y="97338"/>
                  </a:lnTo>
                  <a:lnTo>
                    <a:pt x="91375" y="97921"/>
                  </a:lnTo>
                  <a:lnTo>
                    <a:pt x="88088" y="98943"/>
                  </a:lnTo>
                  <a:lnTo>
                    <a:pt x="84585" y="100405"/>
                  </a:lnTo>
                  <a:lnTo>
                    <a:pt x="80200" y="102159"/>
                  </a:lnTo>
                  <a:lnTo>
                    <a:pt x="75819" y="103036"/>
                  </a:lnTo>
                  <a:lnTo>
                    <a:pt x="65591" y="103036"/>
                  </a:lnTo>
                  <a:lnTo>
                    <a:pt x="60040" y="101647"/>
                  </a:lnTo>
                  <a:lnTo>
                    <a:pt x="54781" y="98872"/>
                  </a:lnTo>
                  <a:lnTo>
                    <a:pt x="49524" y="96096"/>
                  </a:lnTo>
                  <a:lnTo>
                    <a:pt x="44705" y="92370"/>
                  </a:lnTo>
                  <a:lnTo>
                    <a:pt x="40319" y="87697"/>
                  </a:lnTo>
                  <a:lnTo>
                    <a:pt x="30757" y="75001"/>
                  </a:lnTo>
                  <a:lnTo>
                    <a:pt x="25626" y="63548"/>
                  </a:lnTo>
                  <a:lnTo>
                    <a:pt x="24105" y="52417"/>
                  </a:lnTo>
                  <a:lnTo>
                    <a:pt x="26990" y="12923"/>
                  </a:lnTo>
                  <a:lnTo>
                    <a:pt x="17818" y="21788"/>
                  </a:lnTo>
                  <a:lnTo>
                    <a:pt x="9864" y="31383"/>
                  </a:lnTo>
                  <a:lnTo>
                    <a:pt x="6372" y="36753"/>
                  </a:lnTo>
                  <a:lnTo>
                    <a:pt x="1592" y="48547"/>
                  </a:lnTo>
                  <a:lnTo>
                    <a:pt x="0" y="61403"/>
                  </a:lnTo>
                  <a:lnTo>
                    <a:pt x="45" y="64169"/>
                  </a:lnTo>
                  <a:lnTo>
                    <a:pt x="1742" y="77650"/>
                  </a:lnTo>
                  <a:lnTo>
                    <a:pt x="5891" y="89583"/>
                  </a:lnTo>
                  <a:lnTo>
                    <a:pt x="12491" y="99969"/>
                  </a:lnTo>
                  <a:lnTo>
                    <a:pt x="22984" y="109021"/>
                  </a:lnTo>
                  <a:lnTo>
                    <a:pt x="34845" y="113735"/>
                  </a:lnTo>
                  <a:lnTo>
                    <a:pt x="49085" y="115306"/>
                  </a:lnTo>
                  <a:lnTo>
                    <a:pt x="55807" y="115306"/>
                  </a:lnTo>
                  <a:lnTo>
                    <a:pt x="61502" y="114503"/>
                  </a:lnTo>
                  <a:lnTo>
                    <a:pt x="66178" y="112897"/>
                  </a:lnTo>
                  <a:lnTo>
                    <a:pt x="70852" y="111288"/>
                  </a:lnTo>
                  <a:lnTo>
                    <a:pt x="75088" y="109535"/>
                  </a:lnTo>
                  <a:lnTo>
                    <a:pt x="78887" y="107638"/>
                  </a:lnTo>
                  <a:lnTo>
                    <a:pt x="82684" y="105736"/>
                  </a:lnTo>
                  <a:lnTo>
                    <a:pt x="86410" y="103984"/>
                  </a:lnTo>
                  <a:lnTo>
                    <a:pt x="90060" y="102379"/>
                  </a:lnTo>
                  <a:lnTo>
                    <a:pt x="93714" y="100772"/>
                  </a:lnTo>
                  <a:lnTo>
                    <a:pt x="97876" y="99969"/>
                  </a:lnTo>
                  <a:lnTo>
                    <a:pt x="105764" y="99969"/>
                  </a:lnTo>
                  <a:lnTo>
                    <a:pt x="109490" y="100552"/>
                  </a:lnTo>
                  <a:lnTo>
                    <a:pt x="113727" y="101719"/>
                  </a:lnTo>
                  <a:lnTo>
                    <a:pt x="117965" y="102889"/>
                  </a:lnTo>
                  <a:lnTo>
                    <a:pt x="122857" y="104934"/>
                  </a:lnTo>
                  <a:lnTo>
                    <a:pt x="128408" y="107857"/>
                  </a:lnTo>
                  <a:lnTo>
                    <a:pt x="132205" y="109902"/>
                  </a:lnTo>
                  <a:lnTo>
                    <a:pt x="136004" y="111799"/>
                  </a:lnTo>
                  <a:lnTo>
                    <a:pt x="139802" y="113552"/>
                  </a:lnTo>
                  <a:lnTo>
                    <a:pt x="143600" y="115306"/>
                  </a:lnTo>
                  <a:lnTo>
                    <a:pt x="147838" y="116183"/>
                  </a:lnTo>
                  <a:lnTo>
                    <a:pt x="159523" y="116183"/>
                  </a:lnTo>
                  <a:lnTo>
                    <a:pt x="166024" y="114723"/>
                  </a:lnTo>
                  <a:lnTo>
                    <a:pt x="172015" y="111799"/>
                  </a:lnTo>
                  <a:lnTo>
                    <a:pt x="178005" y="108880"/>
                  </a:lnTo>
                  <a:lnTo>
                    <a:pt x="183480" y="105081"/>
                  </a:lnTo>
                  <a:lnTo>
                    <a:pt x="188448" y="1004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44B105B4-4632-1911-A7EE-7F055AF8085F}"/>
                </a:ext>
              </a:extLst>
            </p:cNvPr>
            <p:cNvSpPr/>
            <p:nvPr/>
          </p:nvSpPr>
          <p:spPr>
            <a:xfrm>
              <a:off x="8594564" y="866319"/>
              <a:ext cx="116720" cy="128057"/>
            </a:xfrm>
            <a:custGeom>
              <a:avLst/>
              <a:gdLst/>
              <a:ahLst/>
              <a:cxnLst/>
              <a:rect l="l" t="t" r="r" b="b"/>
              <a:pathLst>
                <a:path w="132715" h="145605">
                  <a:moveTo>
                    <a:pt x="130309" y="0"/>
                  </a:moveTo>
                  <a:lnTo>
                    <a:pt x="121100" y="8696"/>
                  </a:lnTo>
                  <a:lnTo>
                    <a:pt x="123292" y="10450"/>
                  </a:lnTo>
                  <a:lnTo>
                    <a:pt x="126216" y="7527"/>
                  </a:lnTo>
                  <a:lnTo>
                    <a:pt x="129355" y="4970"/>
                  </a:lnTo>
                  <a:lnTo>
                    <a:pt x="132715" y="2782"/>
                  </a:lnTo>
                  <a:lnTo>
                    <a:pt x="130309" y="0"/>
                  </a:lnTo>
                  <a:close/>
                </a:path>
                <a:path w="132715" h="145605">
                  <a:moveTo>
                    <a:pt x="30312" y="50550"/>
                  </a:moveTo>
                  <a:lnTo>
                    <a:pt x="29290" y="43828"/>
                  </a:lnTo>
                  <a:lnTo>
                    <a:pt x="29725" y="86705"/>
                  </a:lnTo>
                  <a:lnTo>
                    <a:pt x="35424" y="91086"/>
                  </a:lnTo>
                  <a:lnTo>
                    <a:pt x="31917" y="57124"/>
                  </a:lnTo>
                  <a:lnTo>
                    <a:pt x="30312" y="50550"/>
                  </a:lnTo>
                  <a:close/>
                </a:path>
                <a:path w="132715" h="145605">
                  <a:moveTo>
                    <a:pt x="211893" y="-15844"/>
                  </a:moveTo>
                  <a:lnTo>
                    <a:pt x="208677" y="-19351"/>
                  </a:lnTo>
                  <a:lnTo>
                    <a:pt x="204368" y="-20228"/>
                  </a:lnTo>
                  <a:lnTo>
                    <a:pt x="171061" y="-20228"/>
                  </a:lnTo>
                  <a:lnTo>
                    <a:pt x="169748" y="-19498"/>
                  </a:lnTo>
                  <a:lnTo>
                    <a:pt x="171061" y="-16722"/>
                  </a:lnTo>
                  <a:lnTo>
                    <a:pt x="205830" y="-16722"/>
                  </a:lnTo>
                  <a:lnTo>
                    <a:pt x="208749" y="-14167"/>
                  </a:lnTo>
                  <a:lnTo>
                    <a:pt x="209189" y="-11463"/>
                  </a:lnTo>
                  <a:lnTo>
                    <a:pt x="209189" y="-7956"/>
                  </a:lnTo>
                  <a:lnTo>
                    <a:pt x="207584" y="-6202"/>
                  </a:lnTo>
                  <a:lnTo>
                    <a:pt x="167554" y="-6202"/>
                  </a:lnTo>
                  <a:lnTo>
                    <a:pt x="166783" y="-7534"/>
                  </a:lnTo>
                  <a:lnTo>
                    <a:pt x="159376" y="-18646"/>
                  </a:lnTo>
                  <a:lnTo>
                    <a:pt x="151010" y="-28409"/>
                  </a:lnTo>
                  <a:lnTo>
                    <a:pt x="141685" y="-36825"/>
                  </a:lnTo>
                  <a:lnTo>
                    <a:pt x="131400" y="-43891"/>
                  </a:lnTo>
                  <a:lnTo>
                    <a:pt x="117504" y="-50283"/>
                  </a:lnTo>
                  <a:lnTo>
                    <a:pt x="105567" y="-53289"/>
                  </a:lnTo>
                  <a:lnTo>
                    <a:pt x="92743" y="-54519"/>
                  </a:lnTo>
                  <a:lnTo>
                    <a:pt x="79030" y="-53971"/>
                  </a:lnTo>
                  <a:lnTo>
                    <a:pt x="73690" y="-53330"/>
                  </a:lnTo>
                  <a:lnTo>
                    <a:pt x="61381" y="-50384"/>
                  </a:lnTo>
                  <a:lnTo>
                    <a:pt x="49446" y="-45425"/>
                  </a:lnTo>
                  <a:lnTo>
                    <a:pt x="44263" y="-42599"/>
                  </a:lnTo>
                  <a:lnTo>
                    <a:pt x="33712" y="-35462"/>
                  </a:lnTo>
                  <a:lnTo>
                    <a:pt x="24250" y="-27018"/>
                  </a:lnTo>
                  <a:lnTo>
                    <a:pt x="20404" y="-22838"/>
                  </a:lnTo>
                  <a:lnTo>
                    <a:pt x="12828" y="-12660"/>
                  </a:lnTo>
                  <a:lnTo>
                    <a:pt x="6718" y="-1383"/>
                  </a:lnTo>
                  <a:lnTo>
                    <a:pt x="4573" y="3842"/>
                  </a:lnTo>
                  <a:lnTo>
                    <a:pt x="1252" y="16127"/>
                  </a:lnTo>
                  <a:lnTo>
                    <a:pt x="144" y="28856"/>
                  </a:lnTo>
                  <a:lnTo>
                    <a:pt x="144" y="37036"/>
                  </a:lnTo>
                  <a:lnTo>
                    <a:pt x="1457" y="44632"/>
                  </a:lnTo>
                  <a:lnTo>
                    <a:pt x="4090" y="51645"/>
                  </a:lnTo>
                  <a:lnTo>
                    <a:pt x="6718" y="58657"/>
                  </a:lnTo>
                  <a:lnTo>
                    <a:pt x="10224" y="65159"/>
                  </a:lnTo>
                  <a:lnTo>
                    <a:pt x="14606" y="71146"/>
                  </a:lnTo>
                  <a:lnTo>
                    <a:pt x="18990" y="77137"/>
                  </a:lnTo>
                  <a:lnTo>
                    <a:pt x="24030" y="82323"/>
                  </a:lnTo>
                  <a:lnTo>
                    <a:pt x="29725" y="86705"/>
                  </a:lnTo>
                  <a:lnTo>
                    <a:pt x="29290" y="43828"/>
                  </a:lnTo>
                  <a:lnTo>
                    <a:pt x="28850" y="36964"/>
                  </a:lnTo>
                  <a:lnTo>
                    <a:pt x="28411" y="30098"/>
                  </a:lnTo>
                  <a:lnTo>
                    <a:pt x="28191" y="23450"/>
                  </a:lnTo>
                  <a:lnTo>
                    <a:pt x="28197" y="15451"/>
                  </a:lnTo>
                  <a:lnTo>
                    <a:pt x="28799" y="2183"/>
                  </a:lnTo>
                  <a:lnTo>
                    <a:pt x="30384" y="-9709"/>
                  </a:lnTo>
                  <a:lnTo>
                    <a:pt x="31846" y="-17597"/>
                  </a:lnTo>
                  <a:lnTo>
                    <a:pt x="34474" y="-24390"/>
                  </a:lnTo>
                  <a:lnTo>
                    <a:pt x="38271" y="-30088"/>
                  </a:lnTo>
                  <a:lnTo>
                    <a:pt x="42070" y="-35784"/>
                  </a:lnTo>
                  <a:lnTo>
                    <a:pt x="47329" y="-40384"/>
                  </a:lnTo>
                  <a:lnTo>
                    <a:pt x="54051" y="-43891"/>
                  </a:lnTo>
                  <a:lnTo>
                    <a:pt x="65857" y="-48270"/>
                  </a:lnTo>
                  <a:lnTo>
                    <a:pt x="79466" y="-50464"/>
                  </a:lnTo>
                  <a:lnTo>
                    <a:pt x="86235" y="-50906"/>
                  </a:lnTo>
                  <a:lnTo>
                    <a:pt x="100198" y="-50216"/>
                  </a:lnTo>
                  <a:lnTo>
                    <a:pt x="111893" y="-47149"/>
                  </a:lnTo>
                  <a:lnTo>
                    <a:pt x="121320" y="-41703"/>
                  </a:lnTo>
                  <a:lnTo>
                    <a:pt x="131492" y="-30511"/>
                  </a:lnTo>
                  <a:lnTo>
                    <a:pt x="137691" y="-19153"/>
                  </a:lnTo>
                  <a:lnTo>
                    <a:pt x="142575" y="-5329"/>
                  </a:lnTo>
                  <a:lnTo>
                    <a:pt x="142311" y="-5260"/>
                  </a:lnTo>
                  <a:lnTo>
                    <a:pt x="130309" y="0"/>
                  </a:lnTo>
                  <a:lnTo>
                    <a:pt x="132715" y="2782"/>
                  </a:lnTo>
                  <a:lnTo>
                    <a:pt x="136076" y="590"/>
                  </a:lnTo>
                  <a:lnTo>
                    <a:pt x="139799" y="-943"/>
                  </a:lnTo>
                  <a:lnTo>
                    <a:pt x="143892" y="-1822"/>
                  </a:lnTo>
                  <a:lnTo>
                    <a:pt x="145642" y="4899"/>
                  </a:lnTo>
                  <a:lnTo>
                    <a:pt x="146812" y="11544"/>
                  </a:lnTo>
                  <a:lnTo>
                    <a:pt x="147394" y="18117"/>
                  </a:lnTo>
                  <a:lnTo>
                    <a:pt x="147981" y="24692"/>
                  </a:lnTo>
                  <a:lnTo>
                    <a:pt x="148273" y="31048"/>
                  </a:lnTo>
                  <a:lnTo>
                    <a:pt x="148253" y="39941"/>
                  </a:lnTo>
                  <a:lnTo>
                    <a:pt x="147557" y="53065"/>
                  </a:lnTo>
                  <a:lnTo>
                    <a:pt x="145862" y="65012"/>
                  </a:lnTo>
                  <a:lnTo>
                    <a:pt x="144255" y="73338"/>
                  </a:lnTo>
                  <a:lnTo>
                    <a:pt x="141333" y="80351"/>
                  </a:lnTo>
                  <a:lnTo>
                    <a:pt x="137099" y="86046"/>
                  </a:lnTo>
                  <a:lnTo>
                    <a:pt x="132862" y="91745"/>
                  </a:lnTo>
                  <a:lnTo>
                    <a:pt x="127238" y="96126"/>
                  </a:lnTo>
                  <a:lnTo>
                    <a:pt x="120225" y="99197"/>
                  </a:lnTo>
                  <a:lnTo>
                    <a:pt x="107098" y="102820"/>
                  </a:lnTo>
                  <a:lnTo>
                    <a:pt x="93052" y="103798"/>
                  </a:lnTo>
                  <a:lnTo>
                    <a:pt x="85457" y="103798"/>
                  </a:lnTo>
                  <a:lnTo>
                    <a:pt x="78224" y="102995"/>
                  </a:lnTo>
                  <a:lnTo>
                    <a:pt x="71360" y="101386"/>
                  </a:lnTo>
                  <a:lnTo>
                    <a:pt x="64494" y="99781"/>
                  </a:lnTo>
                  <a:lnTo>
                    <a:pt x="58580" y="97660"/>
                  </a:lnTo>
                  <a:lnTo>
                    <a:pt x="53611" y="95032"/>
                  </a:lnTo>
                  <a:lnTo>
                    <a:pt x="123292" y="10450"/>
                  </a:lnTo>
                  <a:lnTo>
                    <a:pt x="121100" y="8696"/>
                  </a:lnTo>
                  <a:lnTo>
                    <a:pt x="51419" y="92403"/>
                  </a:lnTo>
                  <a:lnTo>
                    <a:pt x="46159" y="87436"/>
                  </a:lnTo>
                  <a:lnTo>
                    <a:pt x="41997" y="81956"/>
                  </a:lnTo>
                  <a:lnTo>
                    <a:pt x="38930" y="75969"/>
                  </a:lnTo>
                  <a:lnTo>
                    <a:pt x="35863" y="69979"/>
                  </a:lnTo>
                  <a:lnTo>
                    <a:pt x="33524" y="63697"/>
                  </a:lnTo>
                  <a:lnTo>
                    <a:pt x="31917" y="57124"/>
                  </a:lnTo>
                  <a:lnTo>
                    <a:pt x="35424" y="91086"/>
                  </a:lnTo>
                  <a:lnTo>
                    <a:pt x="41339" y="94740"/>
                  </a:lnTo>
                  <a:lnTo>
                    <a:pt x="47477" y="97660"/>
                  </a:lnTo>
                  <a:lnTo>
                    <a:pt x="18550" y="132285"/>
                  </a:lnTo>
                  <a:lnTo>
                    <a:pt x="9601" y="143651"/>
                  </a:lnTo>
                  <a:lnTo>
                    <a:pt x="3870" y="153099"/>
                  </a:lnTo>
                  <a:lnTo>
                    <a:pt x="1094" y="158799"/>
                  </a:lnTo>
                  <a:lnTo>
                    <a:pt x="0" y="163251"/>
                  </a:lnTo>
                  <a:lnTo>
                    <a:pt x="584" y="166467"/>
                  </a:lnTo>
                  <a:lnTo>
                    <a:pt x="1167" y="169682"/>
                  </a:lnTo>
                  <a:lnTo>
                    <a:pt x="3211" y="172018"/>
                  </a:lnTo>
                  <a:lnTo>
                    <a:pt x="6718" y="173479"/>
                  </a:lnTo>
                  <a:lnTo>
                    <a:pt x="10224" y="174941"/>
                  </a:lnTo>
                  <a:lnTo>
                    <a:pt x="14753" y="175668"/>
                  </a:lnTo>
                  <a:lnTo>
                    <a:pt x="23992" y="175603"/>
                  </a:lnTo>
                  <a:lnTo>
                    <a:pt x="36019" y="174661"/>
                  </a:lnTo>
                  <a:lnTo>
                    <a:pt x="49885" y="172601"/>
                  </a:lnTo>
                  <a:lnTo>
                    <a:pt x="61105" y="170560"/>
                  </a:lnTo>
                  <a:lnTo>
                    <a:pt x="73563" y="168178"/>
                  </a:lnTo>
                  <a:lnTo>
                    <a:pt x="86479" y="165592"/>
                  </a:lnTo>
                  <a:lnTo>
                    <a:pt x="87767" y="165330"/>
                  </a:lnTo>
                  <a:lnTo>
                    <a:pt x="100221" y="162897"/>
                  </a:lnTo>
                  <a:lnTo>
                    <a:pt x="112720" y="160647"/>
                  </a:lnTo>
                  <a:lnTo>
                    <a:pt x="125266" y="158579"/>
                  </a:lnTo>
                  <a:lnTo>
                    <a:pt x="136352" y="157052"/>
                  </a:lnTo>
                  <a:lnTo>
                    <a:pt x="149079" y="155897"/>
                  </a:lnTo>
                  <a:lnTo>
                    <a:pt x="160981" y="155512"/>
                  </a:lnTo>
                  <a:lnTo>
                    <a:pt x="168869" y="155512"/>
                  </a:lnTo>
                  <a:lnTo>
                    <a:pt x="175957" y="156239"/>
                  </a:lnTo>
                  <a:lnTo>
                    <a:pt x="182236" y="157700"/>
                  </a:lnTo>
                  <a:lnTo>
                    <a:pt x="188517" y="159162"/>
                  </a:lnTo>
                  <a:lnTo>
                    <a:pt x="193633" y="161646"/>
                  </a:lnTo>
                  <a:lnTo>
                    <a:pt x="197575" y="165153"/>
                  </a:lnTo>
                  <a:lnTo>
                    <a:pt x="201521" y="168659"/>
                  </a:lnTo>
                  <a:lnTo>
                    <a:pt x="204077" y="173331"/>
                  </a:lnTo>
                  <a:lnTo>
                    <a:pt x="205247" y="179175"/>
                  </a:lnTo>
                  <a:lnTo>
                    <a:pt x="206413" y="185017"/>
                  </a:lnTo>
                  <a:lnTo>
                    <a:pt x="205682" y="192322"/>
                  </a:lnTo>
                  <a:lnTo>
                    <a:pt x="203055" y="201087"/>
                  </a:lnTo>
                  <a:lnTo>
                    <a:pt x="201593" y="206348"/>
                  </a:lnTo>
                  <a:lnTo>
                    <a:pt x="198597" y="211240"/>
                  </a:lnTo>
                  <a:lnTo>
                    <a:pt x="194068" y="215769"/>
                  </a:lnTo>
                  <a:lnTo>
                    <a:pt x="189539" y="220297"/>
                  </a:lnTo>
                  <a:lnTo>
                    <a:pt x="183988" y="224171"/>
                  </a:lnTo>
                  <a:lnTo>
                    <a:pt x="177415" y="227383"/>
                  </a:lnTo>
                  <a:lnTo>
                    <a:pt x="170841" y="230597"/>
                  </a:lnTo>
                  <a:lnTo>
                    <a:pt x="163537" y="233081"/>
                  </a:lnTo>
                  <a:lnTo>
                    <a:pt x="155506" y="234834"/>
                  </a:lnTo>
                  <a:lnTo>
                    <a:pt x="147471" y="236588"/>
                  </a:lnTo>
                  <a:lnTo>
                    <a:pt x="139216" y="237463"/>
                  </a:lnTo>
                  <a:lnTo>
                    <a:pt x="127253" y="237407"/>
                  </a:lnTo>
                  <a:lnTo>
                    <a:pt x="114585" y="236238"/>
                  </a:lnTo>
                  <a:lnTo>
                    <a:pt x="102163" y="233555"/>
                  </a:lnTo>
                  <a:lnTo>
                    <a:pt x="89985" y="229355"/>
                  </a:lnTo>
                  <a:lnTo>
                    <a:pt x="86761" y="227937"/>
                  </a:lnTo>
                  <a:lnTo>
                    <a:pt x="75780" y="221497"/>
                  </a:lnTo>
                  <a:lnTo>
                    <a:pt x="66191" y="213131"/>
                  </a:lnTo>
                  <a:lnTo>
                    <a:pt x="57993" y="202841"/>
                  </a:lnTo>
                  <a:lnTo>
                    <a:pt x="53903" y="197290"/>
                  </a:lnTo>
                  <a:lnTo>
                    <a:pt x="49082" y="194514"/>
                  </a:lnTo>
                  <a:lnTo>
                    <a:pt x="41194" y="194514"/>
                  </a:lnTo>
                  <a:lnTo>
                    <a:pt x="37397" y="195828"/>
                  </a:lnTo>
                  <a:lnTo>
                    <a:pt x="32720" y="198460"/>
                  </a:lnTo>
                  <a:lnTo>
                    <a:pt x="27537" y="201160"/>
                  </a:lnTo>
                  <a:lnTo>
                    <a:pt x="21837" y="203936"/>
                  </a:lnTo>
                  <a:lnTo>
                    <a:pt x="16142" y="206711"/>
                  </a:lnTo>
                  <a:lnTo>
                    <a:pt x="11102" y="209415"/>
                  </a:lnTo>
                  <a:lnTo>
                    <a:pt x="6718" y="212046"/>
                  </a:lnTo>
                  <a:lnTo>
                    <a:pt x="2919" y="214091"/>
                  </a:lnTo>
                  <a:lnTo>
                    <a:pt x="3502" y="222418"/>
                  </a:lnTo>
                  <a:lnTo>
                    <a:pt x="10172" y="224666"/>
                  </a:lnTo>
                  <a:lnTo>
                    <a:pt x="23495" y="228575"/>
                  </a:lnTo>
                  <a:lnTo>
                    <a:pt x="36297" y="232028"/>
                  </a:lnTo>
                  <a:lnTo>
                    <a:pt x="48579" y="235026"/>
                  </a:lnTo>
                  <a:lnTo>
                    <a:pt x="60340" y="237568"/>
                  </a:lnTo>
                  <a:lnTo>
                    <a:pt x="71579" y="239655"/>
                  </a:lnTo>
                  <a:lnTo>
                    <a:pt x="85646" y="241792"/>
                  </a:lnTo>
                  <a:lnTo>
                    <a:pt x="98661" y="243282"/>
                  </a:lnTo>
                  <a:lnTo>
                    <a:pt x="110917" y="244176"/>
                  </a:lnTo>
                  <a:lnTo>
                    <a:pt x="122415" y="244474"/>
                  </a:lnTo>
                  <a:lnTo>
                    <a:pt x="133645" y="244194"/>
                  </a:lnTo>
                  <a:lnTo>
                    <a:pt x="147880" y="242873"/>
                  </a:lnTo>
                  <a:lnTo>
                    <a:pt x="160541" y="240471"/>
                  </a:lnTo>
                  <a:lnTo>
                    <a:pt x="171628" y="236988"/>
                  </a:lnTo>
                  <a:lnTo>
                    <a:pt x="181141" y="232422"/>
                  </a:lnTo>
                  <a:lnTo>
                    <a:pt x="194808" y="222120"/>
                  </a:lnTo>
                  <a:lnTo>
                    <a:pt x="202717" y="212291"/>
                  </a:lnTo>
                  <a:lnTo>
                    <a:pt x="207874" y="201087"/>
                  </a:lnTo>
                  <a:lnTo>
                    <a:pt x="210933" y="190617"/>
                  </a:lnTo>
                  <a:lnTo>
                    <a:pt x="212890" y="177979"/>
                  </a:lnTo>
                  <a:lnTo>
                    <a:pt x="212256" y="167341"/>
                  </a:lnTo>
                  <a:lnTo>
                    <a:pt x="210503" y="158579"/>
                  </a:lnTo>
                  <a:lnTo>
                    <a:pt x="206489" y="151714"/>
                  </a:lnTo>
                  <a:lnTo>
                    <a:pt x="200207" y="146745"/>
                  </a:lnTo>
                  <a:lnTo>
                    <a:pt x="189203" y="140250"/>
                  </a:lnTo>
                  <a:lnTo>
                    <a:pt x="176321" y="136227"/>
                  </a:lnTo>
                  <a:lnTo>
                    <a:pt x="158038" y="133651"/>
                  </a:lnTo>
                  <a:lnTo>
                    <a:pt x="144767" y="133159"/>
                  </a:lnTo>
                  <a:lnTo>
                    <a:pt x="137849" y="133242"/>
                  </a:lnTo>
                  <a:lnTo>
                    <a:pt x="125228" y="133809"/>
                  </a:lnTo>
                  <a:lnTo>
                    <a:pt x="112337" y="134913"/>
                  </a:lnTo>
                  <a:lnTo>
                    <a:pt x="105129" y="135708"/>
                  </a:lnTo>
                  <a:lnTo>
                    <a:pt x="92460" y="137291"/>
                  </a:lnTo>
                  <a:lnTo>
                    <a:pt x="80125" y="139075"/>
                  </a:lnTo>
                  <a:lnTo>
                    <a:pt x="76499" y="139633"/>
                  </a:lnTo>
                  <a:lnTo>
                    <a:pt x="63557" y="141564"/>
                  </a:lnTo>
                  <a:lnTo>
                    <a:pt x="51639" y="143239"/>
                  </a:lnTo>
                  <a:lnTo>
                    <a:pt x="43019" y="144410"/>
                  </a:lnTo>
                  <a:lnTo>
                    <a:pt x="35935" y="144993"/>
                  </a:lnTo>
                  <a:lnTo>
                    <a:pt x="25124" y="144993"/>
                  </a:lnTo>
                  <a:lnTo>
                    <a:pt x="21617" y="144261"/>
                  </a:lnTo>
                  <a:lnTo>
                    <a:pt x="18111" y="141339"/>
                  </a:lnTo>
                  <a:lnTo>
                    <a:pt x="18842" y="138563"/>
                  </a:lnTo>
                  <a:lnTo>
                    <a:pt x="22057" y="134473"/>
                  </a:lnTo>
                  <a:lnTo>
                    <a:pt x="50544" y="98977"/>
                  </a:lnTo>
                  <a:lnTo>
                    <a:pt x="57261" y="101897"/>
                  </a:lnTo>
                  <a:lnTo>
                    <a:pt x="63691" y="104161"/>
                  </a:lnTo>
                  <a:lnTo>
                    <a:pt x="69825" y="105770"/>
                  </a:lnTo>
                  <a:lnTo>
                    <a:pt x="75959" y="107377"/>
                  </a:lnTo>
                  <a:lnTo>
                    <a:pt x="82537" y="108179"/>
                  </a:lnTo>
                  <a:lnTo>
                    <a:pt x="95097" y="108179"/>
                  </a:lnTo>
                  <a:lnTo>
                    <a:pt x="101963" y="107448"/>
                  </a:lnTo>
                  <a:lnTo>
                    <a:pt x="110145" y="105986"/>
                  </a:lnTo>
                  <a:lnTo>
                    <a:pt x="123758" y="101976"/>
                  </a:lnTo>
                  <a:lnTo>
                    <a:pt x="135346" y="96345"/>
                  </a:lnTo>
                  <a:lnTo>
                    <a:pt x="147412" y="87978"/>
                  </a:lnTo>
                  <a:lnTo>
                    <a:pt x="156599" y="79256"/>
                  </a:lnTo>
                  <a:lnTo>
                    <a:pt x="165285" y="67931"/>
                  </a:lnTo>
                  <a:lnTo>
                    <a:pt x="171281" y="56685"/>
                  </a:lnTo>
                  <a:lnTo>
                    <a:pt x="175515" y="43312"/>
                  </a:lnTo>
                  <a:lnTo>
                    <a:pt x="176759" y="30610"/>
                  </a:lnTo>
                  <a:lnTo>
                    <a:pt x="176759" y="23305"/>
                  </a:lnTo>
                  <a:lnTo>
                    <a:pt x="176173" y="17024"/>
                  </a:lnTo>
                  <a:lnTo>
                    <a:pt x="175007" y="11763"/>
                  </a:lnTo>
                  <a:lnTo>
                    <a:pt x="173837" y="6504"/>
                  </a:lnTo>
                  <a:lnTo>
                    <a:pt x="172083" y="1683"/>
                  </a:lnTo>
                  <a:lnTo>
                    <a:pt x="169748" y="-2696"/>
                  </a:lnTo>
                  <a:lnTo>
                    <a:pt x="204368" y="-2696"/>
                  </a:lnTo>
                  <a:lnTo>
                    <a:pt x="208677" y="-3575"/>
                  </a:lnTo>
                  <a:lnTo>
                    <a:pt x="211893" y="-7077"/>
                  </a:lnTo>
                  <a:lnTo>
                    <a:pt x="212695" y="-11463"/>
                  </a:lnTo>
                  <a:lnTo>
                    <a:pt x="211893" y="-1584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F619F6DA-4C22-BD45-3346-CC07DE9E96E9}"/>
                </a:ext>
              </a:extLst>
            </p:cNvPr>
            <p:cNvSpPr/>
            <p:nvPr/>
          </p:nvSpPr>
          <p:spPr>
            <a:xfrm>
              <a:off x="9045880" y="714585"/>
              <a:ext cx="125654" cy="187982"/>
            </a:xfrm>
            <a:custGeom>
              <a:avLst/>
              <a:gdLst/>
              <a:ahLst/>
              <a:cxnLst/>
              <a:rect l="l" t="t" r="r" b="b"/>
              <a:pathLst>
                <a:path w="142873" h="213743">
                  <a:moveTo>
                    <a:pt x="111974" y="66048"/>
                  </a:moveTo>
                  <a:lnTo>
                    <a:pt x="142873" y="0"/>
                  </a:lnTo>
                  <a:lnTo>
                    <a:pt x="82209" y="0"/>
                  </a:lnTo>
                  <a:lnTo>
                    <a:pt x="89013" y="134085"/>
                  </a:lnTo>
                  <a:lnTo>
                    <a:pt x="111974" y="66048"/>
                  </a:lnTo>
                  <a:close/>
                </a:path>
                <a:path w="142873" h="213743">
                  <a:moveTo>
                    <a:pt x="111974" y="66048"/>
                  </a:moveTo>
                  <a:lnTo>
                    <a:pt x="112539" y="66048"/>
                  </a:lnTo>
                  <a:lnTo>
                    <a:pt x="135219" y="134085"/>
                  </a:lnTo>
                  <a:lnTo>
                    <a:pt x="89013" y="134085"/>
                  </a:lnTo>
                  <a:lnTo>
                    <a:pt x="82209" y="0"/>
                  </a:lnTo>
                  <a:lnTo>
                    <a:pt x="0" y="213743"/>
                  </a:lnTo>
                  <a:lnTo>
                    <a:pt x="58964" y="213743"/>
                  </a:lnTo>
                  <a:lnTo>
                    <a:pt x="73703" y="176608"/>
                  </a:lnTo>
                  <a:lnTo>
                    <a:pt x="150242" y="176608"/>
                  </a:lnTo>
                  <a:lnTo>
                    <a:pt x="164134" y="213743"/>
                  </a:lnTo>
                  <a:lnTo>
                    <a:pt x="223380" y="213743"/>
                  </a:lnTo>
                  <a:lnTo>
                    <a:pt x="142873" y="0"/>
                  </a:lnTo>
                  <a:lnTo>
                    <a:pt x="111974" y="66048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41AA2F68-5985-D5CE-22DD-21F286DA327A}"/>
                </a:ext>
              </a:extLst>
            </p:cNvPr>
            <p:cNvSpPr/>
            <p:nvPr/>
          </p:nvSpPr>
          <p:spPr>
            <a:xfrm>
              <a:off x="9245092" y="693133"/>
              <a:ext cx="93001" cy="399774"/>
            </a:xfrm>
            <a:custGeom>
              <a:avLst/>
              <a:gdLst/>
              <a:ahLst/>
              <a:cxnLst/>
              <a:rect l="l" t="t" r="r" b="b"/>
              <a:pathLst>
                <a:path w="105746" h="454558">
                  <a:moveTo>
                    <a:pt x="18147" y="71672"/>
                  </a:moveTo>
                  <a:lnTo>
                    <a:pt x="18143" y="92701"/>
                  </a:lnTo>
                  <a:lnTo>
                    <a:pt x="0" y="92701"/>
                  </a:lnTo>
                  <a:lnTo>
                    <a:pt x="0" y="135227"/>
                  </a:lnTo>
                  <a:lnTo>
                    <a:pt x="18143" y="135227"/>
                  </a:lnTo>
                  <a:lnTo>
                    <a:pt x="18143" y="454558"/>
                  </a:lnTo>
                  <a:lnTo>
                    <a:pt x="69739" y="454558"/>
                  </a:lnTo>
                  <a:lnTo>
                    <a:pt x="69739" y="135227"/>
                  </a:lnTo>
                  <a:lnTo>
                    <a:pt x="105746" y="135227"/>
                  </a:lnTo>
                  <a:lnTo>
                    <a:pt x="105746" y="92701"/>
                  </a:lnTo>
                  <a:lnTo>
                    <a:pt x="69739" y="92701"/>
                  </a:lnTo>
                  <a:lnTo>
                    <a:pt x="69739" y="69170"/>
                  </a:lnTo>
                  <a:lnTo>
                    <a:pt x="72458" y="52905"/>
                  </a:lnTo>
                  <a:lnTo>
                    <a:pt x="81876" y="45399"/>
                  </a:lnTo>
                  <a:lnTo>
                    <a:pt x="87598" y="44791"/>
                  </a:lnTo>
                  <a:lnTo>
                    <a:pt x="94406" y="44791"/>
                  </a:lnTo>
                  <a:lnTo>
                    <a:pt x="99791" y="47059"/>
                  </a:lnTo>
                  <a:lnTo>
                    <a:pt x="105746" y="49612"/>
                  </a:lnTo>
                  <a:lnTo>
                    <a:pt x="105746" y="5101"/>
                  </a:lnTo>
                  <a:lnTo>
                    <a:pt x="98657" y="1414"/>
                  </a:lnTo>
                  <a:lnTo>
                    <a:pt x="91569" y="0"/>
                  </a:lnTo>
                  <a:lnTo>
                    <a:pt x="83632" y="0"/>
                  </a:lnTo>
                  <a:lnTo>
                    <a:pt x="70508" y="1259"/>
                  </a:lnTo>
                  <a:lnTo>
                    <a:pt x="58058" y="4973"/>
                  </a:lnTo>
                  <a:lnTo>
                    <a:pt x="46602" y="11039"/>
                  </a:lnTo>
                  <a:lnTo>
                    <a:pt x="36460" y="19359"/>
                  </a:lnTo>
                  <a:lnTo>
                    <a:pt x="32885" y="23246"/>
                  </a:lnTo>
                  <a:lnTo>
                    <a:pt x="24874" y="34686"/>
                  </a:lnTo>
                  <a:lnTo>
                    <a:pt x="20460" y="46198"/>
                  </a:lnTo>
                  <a:lnTo>
                    <a:pt x="18574" y="58340"/>
                  </a:lnTo>
                  <a:lnTo>
                    <a:pt x="18147" y="7167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81326DEE-4540-75AA-2CB7-0485C3F366DC}"/>
                </a:ext>
              </a:extLst>
            </p:cNvPr>
            <p:cNvSpPr/>
            <p:nvPr/>
          </p:nvSpPr>
          <p:spPr>
            <a:xfrm>
              <a:off x="9341829" y="693144"/>
              <a:ext cx="92994" cy="209423"/>
            </a:xfrm>
            <a:custGeom>
              <a:avLst/>
              <a:gdLst/>
              <a:ahLst/>
              <a:cxnLst/>
              <a:rect l="l" t="t" r="r" b="b"/>
              <a:pathLst>
                <a:path w="105738" h="238122">
                  <a:moveTo>
                    <a:pt x="18147" y="71671"/>
                  </a:moveTo>
                  <a:lnTo>
                    <a:pt x="18143" y="92696"/>
                  </a:lnTo>
                  <a:lnTo>
                    <a:pt x="0" y="92696"/>
                  </a:lnTo>
                  <a:lnTo>
                    <a:pt x="0" y="135219"/>
                  </a:lnTo>
                  <a:lnTo>
                    <a:pt x="18143" y="135219"/>
                  </a:lnTo>
                  <a:lnTo>
                    <a:pt x="18143" y="238122"/>
                  </a:lnTo>
                  <a:lnTo>
                    <a:pt x="69735" y="238122"/>
                  </a:lnTo>
                  <a:lnTo>
                    <a:pt x="69735" y="135219"/>
                  </a:lnTo>
                  <a:lnTo>
                    <a:pt x="105738" y="135219"/>
                  </a:lnTo>
                  <a:lnTo>
                    <a:pt x="105738" y="92696"/>
                  </a:lnTo>
                  <a:lnTo>
                    <a:pt x="69735" y="92696"/>
                  </a:lnTo>
                  <a:lnTo>
                    <a:pt x="69735" y="69170"/>
                  </a:lnTo>
                  <a:lnTo>
                    <a:pt x="72454" y="52904"/>
                  </a:lnTo>
                  <a:lnTo>
                    <a:pt x="81872" y="45399"/>
                  </a:lnTo>
                  <a:lnTo>
                    <a:pt x="87594" y="44791"/>
                  </a:lnTo>
                  <a:lnTo>
                    <a:pt x="94399" y="44791"/>
                  </a:lnTo>
                  <a:lnTo>
                    <a:pt x="99783" y="47058"/>
                  </a:lnTo>
                  <a:lnTo>
                    <a:pt x="105738" y="49607"/>
                  </a:lnTo>
                  <a:lnTo>
                    <a:pt x="105738" y="5101"/>
                  </a:lnTo>
                  <a:lnTo>
                    <a:pt x="98649" y="1418"/>
                  </a:lnTo>
                  <a:lnTo>
                    <a:pt x="91565" y="0"/>
                  </a:lnTo>
                  <a:lnTo>
                    <a:pt x="83626" y="0"/>
                  </a:lnTo>
                  <a:lnTo>
                    <a:pt x="70504" y="1260"/>
                  </a:lnTo>
                  <a:lnTo>
                    <a:pt x="58054" y="4974"/>
                  </a:lnTo>
                  <a:lnTo>
                    <a:pt x="46597" y="11042"/>
                  </a:lnTo>
                  <a:lnTo>
                    <a:pt x="36455" y="19362"/>
                  </a:lnTo>
                  <a:lnTo>
                    <a:pt x="32885" y="23244"/>
                  </a:lnTo>
                  <a:lnTo>
                    <a:pt x="24873" y="34685"/>
                  </a:lnTo>
                  <a:lnTo>
                    <a:pt x="20459" y="46197"/>
                  </a:lnTo>
                  <a:lnTo>
                    <a:pt x="18573" y="58340"/>
                  </a:lnTo>
                  <a:lnTo>
                    <a:pt x="18147" y="7167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37CC042B-95A6-8F23-E2FA-16C643A431A1}"/>
                </a:ext>
              </a:extLst>
            </p:cNvPr>
            <p:cNvSpPr/>
            <p:nvPr/>
          </p:nvSpPr>
          <p:spPr>
            <a:xfrm>
              <a:off x="9462004" y="695635"/>
              <a:ext cx="0" cy="206932"/>
            </a:xfrm>
            <a:custGeom>
              <a:avLst/>
              <a:gdLst/>
              <a:ahLst/>
              <a:cxnLst/>
              <a:rect l="l" t="t" r="r" b="b"/>
              <a:pathLst>
                <a:path h="235289">
                  <a:moveTo>
                    <a:pt x="0" y="0"/>
                  </a:moveTo>
                  <a:lnTo>
                    <a:pt x="0" y="235289"/>
                  </a:lnTo>
                </a:path>
              </a:pathLst>
            </a:custGeom>
            <a:ln w="52861">
              <a:solidFill>
                <a:srgbClr val="0A7E36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C532F194-A01A-7CC5-C518-E162568469F9}"/>
                </a:ext>
              </a:extLst>
            </p:cNvPr>
            <p:cNvSpPr/>
            <p:nvPr/>
          </p:nvSpPr>
          <p:spPr>
            <a:xfrm>
              <a:off x="9517096" y="774668"/>
              <a:ext cx="136127" cy="132138"/>
            </a:xfrm>
            <a:custGeom>
              <a:avLst/>
              <a:gdLst/>
              <a:ahLst/>
              <a:cxnLst/>
              <a:rect l="l" t="t" r="r" b="b"/>
              <a:pathLst>
                <a:path w="154782" h="150246">
                  <a:moveTo>
                    <a:pt x="63726" y="149715"/>
                  </a:moveTo>
                  <a:lnTo>
                    <a:pt x="77392" y="150246"/>
                  </a:lnTo>
                  <a:lnTo>
                    <a:pt x="93562" y="149488"/>
                  </a:lnTo>
                  <a:lnTo>
                    <a:pt x="108468" y="147062"/>
                  </a:lnTo>
                  <a:lnTo>
                    <a:pt x="121813" y="142738"/>
                  </a:lnTo>
                  <a:lnTo>
                    <a:pt x="133300" y="136287"/>
                  </a:lnTo>
                  <a:lnTo>
                    <a:pt x="142632" y="127479"/>
                  </a:lnTo>
                  <a:lnTo>
                    <a:pt x="149514" y="116086"/>
                  </a:lnTo>
                  <a:lnTo>
                    <a:pt x="153649" y="101877"/>
                  </a:lnTo>
                  <a:lnTo>
                    <a:pt x="154782" y="87595"/>
                  </a:lnTo>
                  <a:lnTo>
                    <a:pt x="154782" y="0"/>
                  </a:lnTo>
                  <a:lnTo>
                    <a:pt x="103187" y="0"/>
                  </a:lnTo>
                  <a:lnTo>
                    <a:pt x="103187" y="77674"/>
                  </a:lnTo>
                  <a:lnTo>
                    <a:pt x="101491" y="93122"/>
                  </a:lnTo>
                  <a:lnTo>
                    <a:pt x="94919" y="104024"/>
                  </a:lnTo>
                  <a:lnTo>
                    <a:pt x="81249" y="108984"/>
                  </a:lnTo>
                  <a:lnTo>
                    <a:pt x="77392" y="109141"/>
                  </a:lnTo>
                  <a:lnTo>
                    <a:pt x="62001" y="105563"/>
                  </a:lnTo>
                  <a:lnTo>
                    <a:pt x="54163" y="95759"/>
                  </a:lnTo>
                  <a:lnTo>
                    <a:pt x="51653" y="81125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87595"/>
                  </a:lnTo>
                  <a:lnTo>
                    <a:pt x="1597" y="104346"/>
                  </a:lnTo>
                  <a:lnTo>
                    <a:pt x="6190" y="118089"/>
                  </a:lnTo>
                  <a:lnTo>
                    <a:pt x="13483" y="129054"/>
                  </a:lnTo>
                  <a:lnTo>
                    <a:pt x="23180" y="137470"/>
                  </a:lnTo>
                  <a:lnTo>
                    <a:pt x="34984" y="143565"/>
                  </a:lnTo>
                  <a:lnTo>
                    <a:pt x="48598" y="147571"/>
                  </a:lnTo>
                  <a:lnTo>
                    <a:pt x="63726" y="14971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65938959-9AFE-6114-65CC-ACFAF220FEA2}"/>
                </a:ext>
              </a:extLst>
            </p:cNvPr>
            <p:cNvSpPr/>
            <p:nvPr/>
          </p:nvSpPr>
          <p:spPr>
            <a:xfrm>
              <a:off x="9664530" y="770432"/>
              <a:ext cx="84100" cy="136375"/>
            </a:xfrm>
            <a:custGeom>
              <a:avLst/>
              <a:gdLst/>
              <a:ahLst/>
              <a:cxnLst/>
              <a:rect l="l" t="t" r="r" b="b"/>
              <a:pathLst>
                <a:path w="95625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5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5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7" y="86177"/>
                  </a:lnTo>
                  <a:lnTo>
                    <a:pt x="160167" y="80792"/>
                  </a:lnTo>
                  <a:lnTo>
                    <a:pt x="159080" y="64843"/>
                  </a:lnTo>
                  <a:lnTo>
                    <a:pt x="155866" y="50387"/>
                  </a:lnTo>
                  <a:lnTo>
                    <a:pt x="150590" y="37531"/>
                  </a:lnTo>
                  <a:lnTo>
                    <a:pt x="143319" y="26382"/>
                  </a:lnTo>
                  <a:lnTo>
                    <a:pt x="134120" y="17048"/>
                  </a:lnTo>
                  <a:lnTo>
                    <a:pt x="123060" y="9636"/>
                  </a:lnTo>
                  <a:lnTo>
                    <a:pt x="110206" y="4253"/>
                  </a:lnTo>
                  <a:lnTo>
                    <a:pt x="95625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3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9A2A93DA-8BB3-CF74-F2FA-2C843A9A23B8}"/>
                </a:ext>
              </a:extLst>
            </p:cNvPr>
            <p:cNvSpPr/>
            <p:nvPr/>
          </p:nvSpPr>
          <p:spPr>
            <a:xfrm>
              <a:off x="9826097" y="770426"/>
              <a:ext cx="134887" cy="322105"/>
            </a:xfrm>
            <a:custGeom>
              <a:avLst/>
              <a:gdLst/>
              <a:ahLst/>
              <a:cxnLst/>
              <a:rect l="l" t="t" r="r" b="b"/>
              <a:pathLst>
                <a:path w="153371" h="366245">
                  <a:moveTo>
                    <a:pt x="153371" y="150249"/>
                  </a:moveTo>
                  <a:lnTo>
                    <a:pt x="153371" y="60382"/>
                  </a:lnTo>
                  <a:lnTo>
                    <a:pt x="152205" y="44537"/>
                  </a:lnTo>
                  <a:lnTo>
                    <a:pt x="148585" y="30614"/>
                  </a:lnTo>
                  <a:lnTo>
                    <a:pt x="142333" y="18920"/>
                  </a:lnTo>
                  <a:lnTo>
                    <a:pt x="133267" y="9764"/>
                  </a:lnTo>
                  <a:lnTo>
                    <a:pt x="121207" y="3457"/>
                  </a:lnTo>
                  <a:lnTo>
                    <a:pt x="105973" y="307"/>
                  </a:lnTo>
                  <a:lnTo>
                    <a:pt x="98658" y="0"/>
                  </a:lnTo>
                  <a:lnTo>
                    <a:pt x="84906" y="1142"/>
                  </a:lnTo>
                  <a:lnTo>
                    <a:pt x="72903" y="4898"/>
                  </a:lnTo>
                  <a:lnTo>
                    <a:pt x="62380" y="11762"/>
                  </a:lnTo>
                  <a:lnTo>
                    <a:pt x="53066" y="22226"/>
                  </a:lnTo>
                  <a:lnTo>
                    <a:pt x="51595" y="23529"/>
                  </a:lnTo>
                  <a:lnTo>
                    <a:pt x="51595" y="4817"/>
                  </a:lnTo>
                  <a:lnTo>
                    <a:pt x="0" y="4817"/>
                  </a:lnTo>
                  <a:lnTo>
                    <a:pt x="0" y="366245"/>
                  </a:lnTo>
                  <a:lnTo>
                    <a:pt x="51595" y="366245"/>
                  </a:lnTo>
                  <a:lnTo>
                    <a:pt x="51595" y="74839"/>
                  </a:lnTo>
                  <a:lnTo>
                    <a:pt x="53372" y="59821"/>
                  </a:lnTo>
                  <a:lnTo>
                    <a:pt x="59627" y="48120"/>
                  </a:lnTo>
                  <a:lnTo>
                    <a:pt x="71746" y="41728"/>
                  </a:lnTo>
                  <a:lnTo>
                    <a:pt x="78530" y="41104"/>
                  </a:lnTo>
                  <a:lnTo>
                    <a:pt x="93656" y="45704"/>
                  </a:lnTo>
                  <a:lnTo>
                    <a:pt x="100252" y="56802"/>
                  </a:lnTo>
                  <a:lnTo>
                    <a:pt x="101811" y="70344"/>
                  </a:lnTo>
                  <a:lnTo>
                    <a:pt x="101775" y="150249"/>
                  </a:lnTo>
                  <a:lnTo>
                    <a:pt x="153371" y="15024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1A57FA9F-0795-741B-47F1-406E69E984DF}"/>
                </a:ext>
              </a:extLst>
            </p:cNvPr>
            <p:cNvSpPr/>
            <p:nvPr/>
          </p:nvSpPr>
          <p:spPr>
            <a:xfrm>
              <a:off x="9970040" y="770432"/>
              <a:ext cx="101470" cy="136375"/>
            </a:xfrm>
            <a:custGeom>
              <a:avLst/>
              <a:gdLst/>
              <a:ahLst/>
              <a:cxnLst/>
              <a:rect l="l" t="t" r="r" b="b"/>
              <a:pathLst>
                <a:path w="115375" h="155063">
                  <a:moveTo>
                    <a:pt x="1142" y="64909"/>
                  </a:moveTo>
                  <a:lnTo>
                    <a:pt x="0" y="79089"/>
                  </a:lnTo>
                  <a:lnTo>
                    <a:pt x="1403" y="93844"/>
                  </a:lnTo>
                  <a:lnTo>
                    <a:pt x="5434" y="107453"/>
                  </a:lnTo>
                  <a:lnTo>
                    <a:pt x="11823" y="119729"/>
                  </a:lnTo>
                  <a:lnTo>
                    <a:pt x="20300" y="130485"/>
                  </a:lnTo>
                  <a:lnTo>
                    <a:pt x="30597" y="139532"/>
                  </a:lnTo>
                  <a:lnTo>
                    <a:pt x="42443" y="146684"/>
                  </a:lnTo>
                  <a:lnTo>
                    <a:pt x="55569" y="151753"/>
                  </a:lnTo>
                  <a:lnTo>
                    <a:pt x="69706" y="154550"/>
                  </a:lnTo>
                  <a:lnTo>
                    <a:pt x="79091" y="155063"/>
                  </a:lnTo>
                  <a:lnTo>
                    <a:pt x="91818" y="154148"/>
                  </a:lnTo>
                  <a:lnTo>
                    <a:pt x="104276" y="151314"/>
                  </a:lnTo>
                  <a:lnTo>
                    <a:pt x="115375" y="146841"/>
                  </a:lnTo>
                  <a:lnTo>
                    <a:pt x="115375" y="103183"/>
                  </a:lnTo>
                  <a:lnTo>
                    <a:pt x="104407" y="110056"/>
                  </a:lnTo>
                  <a:lnTo>
                    <a:pt x="91799" y="113036"/>
                  </a:lnTo>
                  <a:lnTo>
                    <a:pt x="74969" y="110489"/>
                  </a:lnTo>
                  <a:lnTo>
                    <a:pt x="63506" y="103158"/>
                  </a:lnTo>
                  <a:lnTo>
                    <a:pt x="56009" y="91908"/>
                  </a:lnTo>
                  <a:lnTo>
                    <a:pt x="53294" y="77532"/>
                  </a:lnTo>
                  <a:lnTo>
                    <a:pt x="53294" y="77389"/>
                  </a:lnTo>
                  <a:lnTo>
                    <a:pt x="56113" y="63186"/>
                  </a:lnTo>
                  <a:lnTo>
                    <a:pt x="63834" y="51864"/>
                  </a:lnTo>
                  <a:lnTo>
                    <a:pt x="75348" y="44448"/>
                  </a:lnTo>
                  <a:lnTo>
                    <a:pt x="88728" y="41954"/>
                  </a:lnTo>
                  <a:lnTo>
                    <a:pt x="101420" y="44350"/>
                  </a:lnTo>
                  <a:lnTo>
                    <a:pt x="112802" y="50337"/>
                  </a:lnTo>
                  <a:lnTo>
                    <a:pt x="115375" y="52161"/>
                  </a:lnTo>
                  <a:lnTo>
                    <a:pt x="115375" y="8503"/>
                  </a:lnTo>
                  <a:lnTo>
                    <a:pt x="103697" y="3458"/>
                  </a:lnTo>
                  <a:lnTo>
                    <a:pt x="91166" y="645"/>
                  </a:lnTo>
                  <a:lnTo>
                    <a:pt x="81360" y="0"/>
                  </a:lnTo>
                  <a:lnTo>
                    <a:pt x="66443" y="1189"/>
                  </a:lnTo>
                  <a:lnTo>
                    <a:pt x="52489" y="4657"/>
                  </a:lnTo>
                  <a:lnTo>
                    <a:pt x="39716" y="10254"/>
                  </a:lnTo>
                  <a:lnTo>
                    <a:pt x="28339" y="17829"/>
                  </a:lnTo>
                  <a:lnTo>
                    <a:pt x="18576" y="27232"/>
                  </a:lnTo>
                  <a:lnTo>
                    <a:pt x="10644" y="38313"/>
                  </a:lnTo>
                  <a:lnTo>
                    <a:pt x="4761" y="50922"/>
                  </a:lnTo>
                  <a:lnTo>
                    <a:pt x="1142" y="6490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1927BFFB-49C8-48AF-DE37-5A312EF47481}"/>
                </a:ext>
              </a:extLst>
            </p:cNvPr>
            <p:cNvSpPr/>
            <p:nvPr/>
          </p:nvSpPr>
          <p:spPr>
            <a:xfrm>
              <a:off x="10090215" y="770432"/>
              <a:ext cx="84101" cy="136375"/>
            </a:xfrm>
            <a:custGeom>
              <a:avLst/>
              <a:gdLst/>
              <a:ahLst/>
              <a:cxnLst/>
              <a:rect l="l" t="t" r="r" b="b"/>
              <a:pathLst>
                <a:path w="95626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6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6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8" y="86177"/>
                  </a:lnTo>
                  <a:lnTo>
                    <a:pt x="160168" y="80792"/>
                  </a:lnTo>
                  <a:lnTo>
                    <a:pt x="159082" y="64843"/>
                  </a:lnTo>
                  <a:lnTo>
                    <a:pt x="155867" y="50387"/>
                  </a:lnTo>
                  <a:lnTo>
                    <a:pt x="150591" y="37531"/>
                  </a:lnTo>
                  <a:lnTo>
                    <a:pt x="143320" y="26383"/>
                  </a:lnTo>
                  <a:lnTo>
                    <a:pt x="134121" y="17048"/>
                  </a:lnTo>
                  <a:lnTo>
                    <a:pt x="123061" y="9636"/>
                  </a:lnTo>
                  <a:lnTo>
                    <a:pt x="110207" y="4253"/>
                  </a:lnTo>
                  <a:lnTo>
                    <a:pt x="95626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4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22">
              <a:extLst>
                <a:ext uri="{FF2B5EF4-FFF2-40B4-BE49-F238E27FC236}">
                  <a16:creationId xmlns:a16="http://schemas.microsoft.com/office/drawing/2014/main" id="{00861BBD-E5CA-DAAB-BBB0-38DA82F57319}"/>
                </a:ext>
              </a:extLst>
            </p:cNvPr>
            <p:cNvSpPr/>
            <p:nvPr/>
          </p:nvSpPr>
          <p:spPr>
            <a:xfrm>
              <a:off x="9046867" y="894437"/>
              <a:ext cx="196958" cy="200450"/>
            </a:xfrm>
            <a:custGeom>
              <a:avLst/>
              <a:gdLst/>
              <a:ahLst/>
              <a:cxnLst/>
              <a:rect l="l" t="t" r="r" b="b"/>
              <a:pathLst>
                <a:path w="223949" h="227919">
                  <a:moveTo>
                    <a:pt x="76248" y="165926"/>
                  </a:moveTo>
                  <a:lnTo>
                    <a:pt x="68076" y="154885"/>
                  </a:lnTo>
                  <a:lnTo>
                    <a:pt x="62248" y="142097"/>
                  </a:lnTo>
                  <a:lnTo>
                    <a:pt x="58818" y="128192"/>
                  </a:lnTo>
                  <a:lnTo>
                    <a:pt x="57830" y="115376"/>
                  </a:lnTo>
                  <a:lnTo>
                    <a:pt x="59029" y="101136"/>
                  </a:lnTo>
                  <a:lnTo>
                    <a:pt x="62608" y="87292"/>
                  </a:lnTo>
                  <a:lnTo>
                    <a:pt x="68541" y="74528"/>
                  </a:lnTo>
                  <a:lnTo>
                    <a:pt x="76801" y="63527"/>
                  </a:lnTo>
                  <a:lnTo>
                    <a:pt x="87364" y="54973"/>
                  </a:lnTo>
                  <a:lnTo>
                    <a:pt x="100202" y="49549"/>
                  </a:lnTo>
                  <a:lnTo>
                    <a:pt x="113393" y="47909"/>
                  </a:lnTo>
                  <a:lnTo>
                    <a:pt x="127322" y="49835"/>
                  </a:lnTo>
                  <a:lnTo>
                    <a:pt x="139271" y="55319"/>
                  </a:lnTo>
                  <a:lnTo>
                    <a:pt x="149091" y="63916"/>
                  </a:lnTo>
                  <a:lnTo>
                    <a:pt x="156635" y="75185"/>
                  </a:lnTo>
                  <a:lnTo>
                    <a:pt x="159599" y="81925"/>
                  </a:lnTo>
                  <a:lnTo>
                    <a:pt x="212328" y="59814"/>
                  </a:lnTo>
                  <a:lnTo>
                    <a:pt x="205560" y="47146"/>
                  </a:lnTo>
                  <a:lnTo>
                    <a:pt x="197668" y="35989"/>
                  </a:lnTo>
                  <a:lnTo>
                    <a:pt x="188698" y="26341"/>
                  </a:lnTo>
                  <a:lnTo>
                    <a:pt x="178700" y="18199"/>
                  </a:lnTo>
                  <a:lnTo>
                    <a:pt x="167719" y="11561"/>
                  </a:lnTo>
                  <a:lnTo>
                    <a:pt x="155806" y="6425"/>
                  </a:lnTo>
                  <a:lnTo>
                    <a:pt x="143006" y="2788"/>
                  </a:lnTo>
                  <a:lnTo>
                    <a:pt x="129367" y="648"/>
                  </a:lnTo>
                  <a:lnTo>
                    <a:pt x="115945" y="0"/>
                  </a:lnTo>
                  <a:lnTo>
                    <a:pt x="100288" y="817"/>
                  </a:lnTo>
                  <a:lnTo>
                    <a:pt x="85493" y="3227"/>
                  </a:lnTo>
                  <a:lnTo>
                    <a:pt x="71631" y="7170"/>
                  </a:lnTo>
                  <a:lnTo>
                    <a:pt x="58775" y="12582"/>
                  </a:lnTo>
                  <a:lnTo>
                    <a:pt x="46994" y="19404"/>
                  </a:lnTo>
                  <a:lnTo>
                    <a:pt x="36360" y="27572"/>
                  </a:lnTo>
                  <a:lnTo>
                    <a:pt x="26945" y="37027"/>
                  </a:lnTo>
                  <a:lnTo>
                    <a:pt x="18818" y="47705"/>
                  </a:lnTo>
                  <a:lnTo>
                    <a:pt x="12052" y="59546"/>
                  </a:lnTo>
                  <a:lnTo>
                    <a:pt x="6718" y="72489"/>
                  </a:lnTo>
                  <a:lnTo>
                    <a:pt x="2886" y="86470"/>
                  </a:lnTo>
                  <a:lnTo>
                    <a:pt x="628" y="101430"/>
                  </a:lnTo>
                  <a:lnTo>
                    <a:pt x="0" y="115092"/>
                  </a:lnTo>
                  <a:lnTo>
                    <a:pt x="867" y="130637"/>
                  </a:lnTo>
                  <a:lnTo>
                    <a:pt x="3415" y="145300"/>
                  </a:lnTo>
                  <a:lnTo>
                    <a:pt x="7567" y="159008"/>
                  </a:lnTo>
                  <a:lnTo>
                    <a:pt x="13243" y="171690"/>
                  </a:lnTo>
                  <a:lnTo>
                    <a:pt x="20365" y="183274"/>
                  </a:lnTo>
                  <a:lnTo>
                    <a:pt x="28854" y="193688"/>
                  </a:lnTo>
                  <a:lnTo>
                    <a:pt x="38633" y="202860"/>
                  </a:lnTo>
                  <a:lnTo>
                    <a:pt x="49621" y="210719"/>
                  </a:lnTo>
                  <a:lnTo>
                    <a:pt x="61741" y="217193"/>
                  </a:lnTo>
                  <a:lnTo>
                    <a:pt x="74913" y="222209"/>
                  </a:lnTo>
                  <a:lnTo>
                    <a:pt x="89061" y="225697"/>
                  </a:lnTo>
                  <a:lnTo>
                    <a:pt x="104104" y="227584"/>
                  </a:lnTo>
                  <a:lnTo>
                    <a:pt x="113958" y="227919"/>
                  </a:lnTo>
                  <a:lnTo>
                    <a:pt x="127666" y="227263"/>
                  </a:lnTo>
                  <a:lnTo>
                    <a:pt x="140861" y="225264"/>
                  </a:lnTo>
                  <a:lnTo>
                    <a:pt x="153459" y="221872"/>
                  </a:lnTo>
                  <a:lnTo>
                    <a:pt x="165379" y="217039"/>
                  </a:lnTo>
                  <a:lnTo>
                    <a:pt x="176537" y="210717"/>
                  </a:lnTo>
                  <a:lnTo>
                    <a:pt x="186853" y="202857"/>
                  </a:lnTo>
                  <a:lnTo>
                    <a:pt x="196242" y="193410"/>
                  </a:lnTo>
                  <a:lnTo>
                    <a:pt x="202123" y="185962"/>
                  </a:lnTo>
                  <a:lnTo>
                    <a:pt x="209400" y="174312"/>
                  </a:lnTo>
                  <a:lnTo>
                    <a:pt x="214829" y="162579"/>
                  </a:lnTo>
                  <a:lnTo>
                    <a:pt x="218687" y="150677"/>
                  </a:lnTo>
                  <a:lnTo>
                    <a:pt x="221254" y="138523"/>
                  </a:lnTo>
                  <a:lnTo>
                    <a:pt x="222806" y="126034"/>
                  </a:lnTo>
                  <a:lnTo>
                    <a:pt x="223622" y="113125"/>
                  </a:lnTo>
                  <a:lnTo>
                    <a:pt x="223949" y="101488"/>
                  </a:lnTo>
                  <a:lnTo>
                    <a:pt x="113677" y="101488"/>
                  </a:lnTo>
                  <a:lnTo>
                    <a:pt x="113677" y="145141"/>
                  </a:lnTo>
                  <a:lnTo>
                    <a:pt x="159034" y="145141"/>
                  </a:lnTo>
                  <a:lnTo>
                    <a:pt x="155348" y="159546"/>
                  </a:lnTo>
                  <a:lnTo>
                    <a:pt x="147697" y="170449"/>
                  </a:lnTo>
                  <a:lnTo>
                    <a:pt x="136737" y="177831"/>
                  </a:lnTo>
                  <a:lnTo>
                    <a:pt x="123121" y="181677"/>
                  </a:lnTo>
                  <a:lnTo>
                    <a:pt x="114242" y="182279"/>
                  </a:lnTo>
                  <a:lnTo>
                    <a:pt x="99388" y="180252"/>
                  </a:lnTo>
                  <a:lnTo>
                    <a:pt x="86704" y="174591"/>
                  </a:lnTo>
                  <a:lnTo>
                    <a:pt x="76248" y="165926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23">
              <a:extLst>
                <a:ext uri="{FF2B5EF4-FFF2-40B4-BE49-F238E27FC236}">
                  <a16:creationId xmlns:a16="http://schemas.microsoft.com/office/drawing/2014/main" id="{18DBFDD4-8A15-7C85-3D8F-5CB6311AE195}"/>
                </a:ext>
              </a:extLst>
            </p:cNvPr>
            <p:cNvSpPr/>
            <p:nvPr/>
          </p:nvSpPr>
          <p:spPr>
            <a:xfrm>
              <a:off x="9331100" y="956518"/>
              <a:ext cx="90222" cy="136375"/>
            </a:xfrm>
            <a:custGeom>
              <a:avLst/>
              <a:gdLst/>
              <a:ahLst/>
              <a:cxnLst/>
              <a:rect l="l" t="t" r="r" b="b"/>
              <a:pathLst>
                <a:path w="102586" h="155063">
                  <a:moveTo>
                    <a:pt x="87595" y="110271"/>
                  </a:moveTo>
                  <a:lnTo>
                    <a:pt x="72444" y="107302"/>
                  </a:lnTo>
                  <a:lnTo>
                    <a:pt x="84518" y="155022"/>
                  </a:lnTo>
                  <a:lnTo>
                    <a:pt x="87595" y="155063"/>
                  </a:lnTo>
                  <a:lnTo>
                    <a:pt x="102586" y="154077"/>
                  </a:lnTo>
                  <a:lnTo>
                    <a:pt x="98087" y="108941"/>
                  </a:lnTo>
                  <a:lnTo>
                    <a:pt x="87595" y="110271"/>
                  </a:lnTo>
                  <a:close/>
                </a:path>
                <a:path w="102586" h="155063">
                  <a:moveTo>
                    <a:pt x="45023" y="8691"/>
                  </a:moveTo>
                  <a:lnTo>
                    <a:pt x="32919" y="15318"/>
                  </a:lnTo>
                  <a:lnTo>
                    <a:pt x="22303" y="23727"/>
                  </a:lnTo>
                  <a:lnTo>
                    <a:pt x="13443" y="33868"/>
                  </a:lnTo>
                  <a:lnTo>
                    <a:pt x="6606" y="45691"/>
                  </a:lnTo>
                  <a:lnTo>
                    <a:pt x="2058" y="59146"/>
                  </a:lnTo>
                  <a:lnTo>
                    <a:pt x="68" y="74184"/>
                  </a:lnTo>
                  <a:lnTo>
                    <a:pt x="0" y="77673"/>
                  </a:lnTo>
                  <a:lnTo>
                    <a:pt x="1409" y="93062"/>
                  </a:lnTo>
                  <a:lnTo>
                    <a:pt x="5456" y="106860"/>
                  </a:lnTo>
                  <a:lnTo>
                    <a:pt x="11865" y="119020"/>
                  </a:lnTo>
                  <a:lnTo>
                    <a:pt x="20360" y="129497"/>
                  </a:lnTo>
                  <a:lnTo>
                    <a:pt x="30667" y="138244"/>
                  </a:lnTo>
                  <a:lnTo>
                    <a:pt x="42512" y="145216"/>
                  </a:lnTo>
                  <a:lnTo>
                    <a:pt x="55618" y="150367"/>
                  </a:lnTo>
                  <a:lnTo>
                    <a:pt x="69712" y="153651"/>
                  </a:lnTo>
                  <a:lnTo>
                    <a:pt x="84518" y="155022"/>
                  </a:lnTo>
                  <a:lnTo>
                    <a:pt x="72444" y="107302"/>
                  </a:lnTo>
                  <a:lnTo>
                    <a:pt x="61641" y="99204"/>
                  </a:lnTo>
                  <a:lnTo>
                    <a:pt x="55602" y="87188"/>
                  </a:lnTo>
                  <a:lnTo>
                    <a:pt x="54428" y="77673"/>
                  </a:lnTo>
                  <a:lnTo>
                    <a:pt x="57063" y="63978"/>
                  </a:lnTo>
                  <a:lnTo>
                    <a:pt x="64696" y="53011"/>
                  </a:lnTo>
                  <a:lnTo>
                    <a:pt x="76915" y="46242"/>
                  </a:lnTo>
                  <a:lnTo>
                    <a:pt x="87595" y="44787"/>
                  </a:lnTo>
                  <a:lnTo>
                    <a:pt x="102689" y="47875"/>
                  </a:lnTo>
                  <a:lnTo>
                    <a:pt x="113475" y="56158"/>
                  </a:lnTo>
                  <a:lnTo>
                    <a:pt x="119541" y="68166"/>
                  </a:lnTo>
                  <a:lnTo>
                    <a:pt x="120761" y="77673"/>
                  </a:lnTo>
                  <a:lnTo>
                    <a:pt x="118103" y="91615"/>
                  </a:lnTo>
                  <a:lnTo>
                    <a:pt x="110407" y="102442"/>
                  </a:lnTo>
                  <a:lnTo>
                    <a:pt x="98087" y="108941"/>
                  </a:lnTo>
                  <a:lnTo>
                    <a:pt x="102586" y="154077"/>
                  </a:lnTo>
                  <a:lnTo>
                    <a:pt x="116887" y="151157"/>
                  </a:lnTo>
                  <a:lnTo>
                    <a:pt x="130230" y="146352"/>
                  </a:lnTo>
                  <a:lnTo>
                    <a:pt x="142345" y="139717"/>
                  </a:lnTo>
                  <a:lnTo>
                    <a:pt x="152966" y="131304"/>
                  </a:lnTo>
                  <a:lnTo>
                    <a:pt x="161823" y="121164"/>
                  </a:lnTo>
                  <a:lnTo>
                    <a:pt x="168648" y="109351"/>
                  </a:lnTo>
                  <a:lnTo>
                    <a:pt x="173174" y="95917"/>
                  </a:lnTo>
                  <a:lnTo>
                    <a:pt x="175130" y="80913"/>
                  </a:lnTo>
                  <a:lnTo>
                    <a:pt x="175190" y="77673"/>
                  </a:lnTo>
                  <a:lnTo>
                    <a:pt x="173793" y="62296"/>
                  </a:lnTo>
                  <a:lnTo>
                    <a:pt x="169781" y="48491"/>
                  </a:lnTo>
                  <a:lnTo>
                    <a:pt x="163421" y="36308"/>
                  </a:lnTo>
                  <a:lnTo>
                    <a:pt x="154981" y="25795"/>
                  </a:lnTo>
                  <a:lnTo>
                    <a:pt x="144726" y="17004"/>
                  </a:lnTo>
                  <a:lnTo>
                    <a:pt x="132924" y="9983"/>
                  </a:lnTo>
                  <a:lnTo>
                    <a:pt x="119842" y="4784"/>
                  </a:lnTo>
                  <a:lnTo>
                    <a:pt x="105748" y="1455"/>
                  </a:lnTo>
                  <a:lnTo>
                    <a:pt x="90908" y="47"/>
                  </a:lnTo>
                  <a:lnTo>
                    <a:pt x="87595" y="0"/>
                  </a:lnTo>
                  <a:lnTo>
                    <a:pt x="72628" y="982"/>
                  </a:lnTo>
                  <a:lnTo>
                    <a:pt x="58349" y="3896"/>
                  </a:lnTo>
                  <a:lnTo>
                    <a:pt x="45023" y="869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24">
              <a:extLst>
                <a:ext uri="{FF2B5EF4-FFF2-40B4-BE49-F238E27FC236}">
                  <a16:creationId xmlns:a16="http://schemas.microsoft.com/office/drawing/2014/main" id="{D31576FA-E635-F1F8-1321-E6A46729D4C5}"/>
                </a:ext>
              </a:extLst>
            </p:cNvPr>
            <p:cNvSpPr/>
            <p:nvPr/>
          </p:nvSpPr>
          <p:spPr>
            <a:xfrm>
              <a:off x="9496643" y="881720"/>
              <a:ext cx="149089" cy="211172"/>
            </a:xfrm>
            <a:custGeom>
              <a:avLst/>
              <a:gdLst/>
              <a:ahLst/>
              <a:cxnLst/>
              <a:rect l="l" t="t" r="r" b="b"/>
              <a:pathLst>
                <a:path w="169520" h="240110">
                  <a:moveTo>
                    <a:pt x="51595" y="235289"/>
                  </a:moveTo>
                  <a:lnTo>
                    <a:pt x="51595" y="219132"/>
                  </a:lnTo>
                  <a:lnTo>
                    <a:pt x="52160" y="219132"/>
                  </a:lnTo>
                  <a:lnTo>
                    <a:pt x="61003" y="228850"/>
                  </a:lnTo>
                  <a:lnTo>
                    <a:pt x="57106" y="184250"/>
                  </a:lnTo>
                  <a:lnTo>
                    <a:pt x="51067" y="172234"/>
                  </a:lnTo>
                  <a:lnTo>
                    <a:pt x="49893" y="162720"/>
                  </a:lnTo>
                  <a:lnTo>
                    <a:pt x="52528" y="149025"/>
                  </a:lnTo>
                  <a:lnTo>
                    <a:pt x="60161" y="138057"/>
                  </a:lnTo>
                  <a:lnTo>
                    <a:pt x="72380" y="131288"/>
                  </a:lnTo>
                  <a:lnTo>
                    <a:pt x="83059" y="129834"/>
                  </a:lnTo>
                  <a:lnTo>
                    <a:pt x="98153" y="132922"/>
                  </a:lnTo>
                  <a:lnTo>
                    <a:pt x="108939" y="141205"/>
                  </a:lnTo>
                  <a:lnTo>
                    <a:pt x="115006" y="153212"/>
                  </a:lnTo>
                  <a:lnTo>
                    <a:pt x="116670" y="87783"/>
                  </a:lnTo>
                  <a:lnTo>
                    <a:pt x="102287" y="85252"/>
                  </a:lnTo>
                  <a:lnTo>
                    <a:pt x="96667" y="85046"/>
                  </a:lnTo>
                  <a:lnTo>
                    <a:pt x="83643" y="86313"/>
                  </a:lnTo>
                  <a:lnTo>
                    <a:pt x="71104" y="90131"/>
                  </a:lnTo>
                  <a:lnTo>
                    <a:pt x="59766" y="96533"/>
                  </a:lnTo>
                  <a:lnTo>
                    <a:pt x="51595" y="104039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235289"/>
                  </a:lnTo>
                  <a:lnTo>
                    <a:pt x="51595" y="235289"/>
                  </a:lnTo>
                  <a:close/>
                </a:path>
                <a:path w="169520" h="240110">
                  <a:moveTo>
                    <a:pt x="115006" y="153212"/>
                  </a:moveTo>
                  <a:lnTo>
                    <a:pt x="116226" y="162720"/>
                  </a:lnTo>
                  <a:lnTo>
                    <a:pt x="113568" y="176661"/>
                  </a:lnTo>
                  <a:lnTo>
                    <a:pt x="105872" y="187488"/>
                  </a:lnTo>
                  <a:lnTo>
                    <a:pt x="93552" y="193988"/>
                  </a:lnTo>
                  <a:lnTo>
                    <a:pt x="83059" y="195318"/>
                  </a:lnTo>
                  <a:lnTo>
                    <a:pt x="67908" y="192349"/>
                  </a:lnTo>
                  <a:lnTo>
                    <a:pt x="57106" y="184250"/>
                  </a:lnTo>
                  <a:lnTo>
                    <a:pt x="61003" y="228850"/>
                  </a:lnTo>
                  <a:lnTo>
                    <a:pt x="72266" y="235479"/>
                  </a:lnTo>
                  <a:lnTo>
                    <a:pt x="85012" y="239170"/>
                  </a:lnTo>
                  <a:lnTo>
                    <a:pt x="96098" y="240110"/>
                  </a:lnTo>
                  <a:lnTo>
                    <a:pt x="110966" y="238646"/>
                  </a:lnTo>
                  <a:lnTo>
                    <a:pt x="124538" y="234454"/>
                  </a:lnTo>
                  <a:lnTo>
                    <a:pt x="136644" y="227829"/>
                  </a:lnTo>
                  <a:lnTo>
                    <a:pt x="147116" y="219068"/>
                  </a:lnTo>
                  <a:lnTo>
                    <a:pt x="155787" y="208470"/>
                  </a:lnTo>
                  <a:lnTo>
                    <a:pt x="162487" y="196329"/>
                  </a:lnTo>
                  <a:lnTo>
                    <a:pt x="167048" y="182942"/>
                  </a:lnTo>
                  <a:lnTo>
                    <a:pt x="169302" y="168608"/>
                  </a:lnTo>
                  <a:lnTo>
                    <a:pt x="169520" y="162435"/>
                  </a:lnTo>
                  <a:lnTo>
                    <a:pt x="168273" y="147802"/>
                  </a:lnTo>
                  <a:lnTo>
                    <a:pt x="164645" y="133985"/>
                  </a:lnTo>
                  <a:lnTo>
                    <a:pt x="158803" y="121287"/>
                  </a:lnTo>
                  <a:lnTo>
                    <a:pt x="150917" y="110013"/>
                  </a:lnTo>
                  <a:lnTo>
                    <a:pt x="141153" y="100468"/>
                  </a:lnTo>
                  <a:lnTo>
                    <a:pt x="129682" y="92956"/>
                  </a:lnTo>
                  <a:lnTo>
                    <a:pt x="116670" y="87783"/>
                  </a:lnTo>
                  <a:lnTo>
                    <a:pt x="115006" y="153212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25">
              <a:extLst>
                <a:ext uri="{FF2B5EF4-FFF2-40B4-BE49-F238E27FC236}">
                  <a16:creationId xmlns:a16="http://schemas.microsoft.com/office/drawing/2014/main" id="{5A77FBBD-0667-4228-094A-A2F1258B38D5}"/>
                </a:ext>
              </a:extLst>
            </p:cNvPr>
            <p:cNvSpPr/>
            <p:nvPr/>
          </p:nvSpPr>
          <p:spPr>
            <a:xfrm>
              <a:off x="9658957" y="956518"/>
              <a:ext cx="104137" cy="136375"/>
            </a:xfrm>
            <a:custGeom>
              <a:avLst/>
              <a:gdLst/>
              <a:ahLst/>
              <a:cxnLst/>
              <a:rect l="l" t="t" r="r" b="b"/>
              <a:pathLst>
                <a:path w="118408" h="155063">
                  <a:moveTo>
                    <a:pt x="53294" y="77673"/>
                  </a:moveTo>
                  <a:lnTo>
                    <a:pt x="55929" y="63978"/>
                  </a:lnTo>
                  <a:lnTo>
                    <a:pt x="63561" y="53011"/>
                  </a:lnTo>
                  <a:lnTo>
                    <a:pt x="75781" y="46242"/>
                  </a:lnTo>
                  <a:lnTo>
                    <a:pt x="86461" y="44787"/>
                  </a:lnTo>
                  <a:lnTo>
                    <a:pt x="101555" y="47875"/>
                  </a:lnTo>
                  <a:lnTo>
                    <a:pt x="112341" y="56158"/>
                  </a:lnTo>
                  <a:lnTo>
                    <a:pt x="118408" y="68165"/>
                  </a:lnTo>
                  <a:lnTo>
                    <a:pt x="117929" y="4817"/>
                  </a:lnTo>
                  <a:lnTo>
                    <a:pt x="117929" y="18992"/>
                  </a:lnTo>
                  <a:lnTo>
                    <a:pt x="108295" y="10369"/>
                  </a:lnTo>
                  <a:lnTo>
                    <a:pt x="96713" y="4354"/>
                  </a:lnTo>
                  <a:lnTo>
                    <a:pt x="83988" y="917"/>
                  </a:lnTo>
                  <a:lnTo>
                    <a:pt x="72853" y="0"/>
                  </a:lnTo>
                  <a:lnTo>
                    <a:pt x="58006" y="1479"/>
                  </a:lnTo>
                  <a:lnTo>
                    <a:pt x="44468" y="5712"/>
                  </a:lnTo>
                  <a:lnTo>
                    <a:pt x="53294" y="77673"/>
                  </a:lnTo>
                  <a:close/>
                </a:path>
                <a:path w="118408" h="155063">
                  <a:moveTo>
                    <a:pt x="172" y="71914"/>
                  </a:moveTo>
                  <a:lnTo>
                    <a:pt x="0" y="77388"/>
                  </a:lnTo>
                  <a:lnTo>
                    <a:pt x="1255" y="91951"/>
                  </a:lnTo>
                  <a:lnTo>
                    <a:pt x="4903" y="105729"/>
                  </a:lnTo>
                  <a:lnTo>
                    <a:pt x="10766" y="118416"/>
                  </a:lnTo>
                  <a:lnTo>
                    <a:pt x="18669" y="129706"/>
                  </a:lnTo>
                  <a:lnTo>
                    <a:pt x="28433" y="139296"/>
                  </a:lnTo>
                  <a:lnTo>
                    <a:pt x="39882" y="146879"/>
                  </a:lnTo>
                  <a:lnTo>
                    <a:pt x="52839" y="152149"/>
                  </a:lnTo>
                  <a:lnTo>
                    <a:pt x="67127" y="154802"/>
                  </a:lnTo>
                  <a:lnTo>
                    <a:pt x="73422" y="155063"/>
                  </a:lnTo>
                  <a:lnTo>
                    <a:pt x="86733" y="153707"/>
                  </a:lnTo>
                  <a:lnTo>
                    <a:pt x="99365" y="149538"/>
                  </a:lnTo>
                  <a:lnTo>
                    <a:pt x="110293" y="142406"/>
                  </a:lnTo>
                  <a:lnTo>
                    <a:pt x="117360" y="134085"/>
                  </a:lnTo>
                  <a:lnTo>
                    <a:pt x="117929" y="134085"/>
                  </a:lnTo>
                  <a:lnTo>
                    <a:pt x="117929" y="150242"/>
                  </a:lnTo>
                  <a:lnTo>
                    <a:pt x="169520" y="150242"/>
                  </a:lnTo>
                  <a:lnTo>
                    <a:pt x="169520" y="4817"/>
                  </a:lnTo>
                  <a:lnTo>
                    <a:pt x="117929" y="4817"/>
                  </a:lnTo>
                  <a:lnTo>
                    <a:pt x="118408" y="68165"/>
                  </a:lnTo>
                  <a:lnTo>
                    <a:pt x="119628" y="77673"/>
                  </a:lnTo>
                  <a:lnTo>
                    <a:pt x="116970" y="91614"/>
                  </a:lnTo>
                  <a:lnTo>
                    <a:pt x="109273" y="102441"/>
                  </a:lnTo>
                  <a:lnTo>
                    <a:pt x="96954" y="108941"/>
                  </a:lnTo>
                  <a:lnTo>
                    <a:pt x="86461" y="110271"/>
                  </a:lnTo>
                  <a:lnTo>
                    <a:pt x="71310" y="107302"/>
                  </a:lnTo>
                  <a:lnTo>
                    <a:pt x="60507" y="99204"/>
                  </a:lnTo>
                  <a:lnTo>
                    <a:pt x="54468" y="87188"/>
                  </a:lnTo>
                  <a:lnTo>
                    <a:pt x="53294" y="77673"/>
                  </a:lnTo>
                  <a:lnTo>
                    <a:pt x="44468" y="5712"/>
                  </a:lnTo>
                  <a:lnTo>
                    <a:pt x="32409" y="12397"/>
                  </a:lnTo>
                  <a:lnTo>
                    <a:pt x="21996" y="21227"/>
                  </a:lnTo>
                  <a:lnTo>
                    <a:pt x="13397" y="31898"/>
                  </a:lnTo>
                  <a:lnTo>
                    <a:pt x="6781" y="44106"/>
                  </a:lnTo>
                  <a:lnTo>
                    <a:pt x="2317" y="57546"/>
                  </a:lnTo>
                  <a:lnTo>
                    <a:pt x="172" y="71914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26">
              <a:extLst>
                <a:ext uri="{FF2B5EF4-FFF2-40B4-BE49-F238E27FC236}">
                  <a16:creationId xmlns:a16="http://schemas.microsoft.com/office/drawing/2014/main" id="{3E7D246B-22AD-84C5-B21F-F43CB75EE016}"/>
                </a:ext>
              </a:extLst>
            </p:cNvPr>
            <p:cNvSpPr/>
            <p:nvPr/>
          </p:nvSpPr>
          <p:spPr>
            <a:xfrm>
              <a:off x="9044283" y="1128587"/>
              <a:ext cx="37629" cy="51348"/>
            </a:xfrm>
            <a:custGeom>
              <a:avLst/>
              <a:gdLst/>
              <a:ahLst/>
              <a:cxnLst/>
              <a:rect l="l" t="t" r="r" b="b"/>
              <a:pathLst>
                <a:path w="42786" h="58385">
                  <a:moveTo>
                    <a:pt x="0" y="58385"/>
                  </a:moveTo>
                  <a:lnTo>
                    <a:pt x="42786" y="58385"/>
                  </a:lnTo>
                  <a:lnTo>
                    <a:pt x="42786" y="47376"/>
                  </a:lnTo>
                  <a:lnTo>
                    <a:pt x="13511" y="47376"/>
                  </a:lnTo>
                  <a:lnTo>
                    <a:pt x="13511" y="0"/>
                  </a:lnTo>
                  <a:lnTo>
                    <a:pt x="0" y="0"/>
                  </a:lnTo>
                  <a:lnTo>
                    <a:pt x="0" y="5838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27">
              <a:extLst>
                <a:ext uri="{FF2B5EF4-FFF2-40B4-BE49-F238E27FC236}">
                  <a16:creationId xmlns:a16="http://schemas.microsoft.com/office/drawing/2014/main" id="{F4CA973B-D821-7D04-85D6-F40C3673B44B}"/>
                </a:ext>
              </a:extLst>
            </p:cNvPr>
            <p:cNvSpPr/>
            <p:nvPr/>
          </p:nvSpPr>
          <p:spPr>
            <a:xfrm>
              <a:off x="9086385" y="1122207"/>
              <a:ext cx="12835" cy="57727"/>
            </a:xfrm>
            <a:custGeom>
              <a:avLst/>
              <a:gdLst/>
              <a:ahLst/>
              <a:cxnLst/>
              <a:rect l="l" t="t" r="r" b="b"/>
              <a:pathLst>
                <a:path w="14594" h="65638">
                  <a:moveTo>
                    <a:pt x="1584" y="20768"/>
                  </a:moveTo>
                  <a:lnTo>
                    <a:pt x="1584" y="65638"/>
                  </a:lnTo>
                  <a:lnTo>
                    <a:pt x="14594" y="65638"/>
                  </a:lnTo>
                  <a:lnTo>
                    <a:pt x="14594" y="20768"/>
                  </a:lnTo>
                  <a:lnTo>
                    <a:pt x="1584" y="20768"/>
                  </a:lnTo>
                  <a:close/>
                </a:path>
                <a:path w="14594" h="65638">
                  <a:moveTo>
                    <a:pt x="16178" y="7005"/>
                  </a:moveTo>
                  <a:lnTo>
                    <a:pt x="16178" y="3002"/>
                  </a:lnTo>
                  <a:lnTo>
                    <a:pt x="12928" y="0"/>
                  </a:lnTo>
                  <a:lnTo>
                    <a:pt x="3251" y="0"/>
                  </a:lnTo>
                  <a:lnTo>
                    <a:pt x="0" y="3167"/>
                  </a:lnTo>
                  <a:lnTo>
                    <a:pt x="0" y="11343"/>
                  </a:lnTo>
                  <a:lnTo>
                    <a:pt x="3251" y="14511"/>
                  </a:lnTo>
                  <a:lnTo>
                    <a:pt x="12928" y="14511"/>
                  </a:lnTo>
                  <a:lnTo>
                    <a:pt x="16178" y="11343"/>
                  </a:lnTo>
                  <a:lnTo>
                    <a:pt x="16178" y="70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28">
              <a:extLst>
                <a:ext uri="{FF2B5EF4-FFF2-40B4-BE49-F238E27FC236}">
                  <a16:creationId xmlns:a16="http://schemas.microsoft.com/office/drawing/2014/main" id="{209AEF37-006A-E7AD-FA11-07043A094886}"/>
                </a:ext>
              </a:extLst>
            </p:cNvPr>
            <p:cNvSpPr/>
            <p:nvPr/>
          </p:nvSpPr>
          <p:spPr>
            <a:xfrm>
              <a:off x="9103994" y="1140473"/>
              <a:ext cx="45038" cy="39462"/>
            </a:xfrm>
            <a:custGeom>
              <a:avLst/>
              <a:gdLst/>
              <a:ahLst/>
              <a:cxnLst/>
              <a:rect l="l" t="t" r="r" b="b"/>
              <a:pathLst>
                <a:path w="51210" h="44870">
                  <a:moveTo>
                    <a:pt x="51210" y="0"/>
                  </a:moveTo>
                  <a:lnTo>
                    <a:pt x="38699" y="0"/>
                  </a:lnTo>
                  <a:lnTo>
                    <a:pt x="25854" y="30524"/>
                  </a:lnTo>
                  <a:lnTo>
                    <a:pt x="13427" y="0"/>
                  </a:lnTo>
                  <a:lnTo>
                    <a:pt x="0" y="0"/>
                  </a:lnTo>
                  <a:lnTo>
                    <a:pt x="18849" y="44870"/>
                  </a:lnTo>
                  <a:lnTo>
                    <a:pt x="32277" y="44870"/>
                  </a:lnTo>
                  <a:lnTo>
                    <a:pt x="51210" y="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9">
              <a:extLst>
                <a:ext uri="{FF2B5EF4-FFF2-40B4-BE49-F238E27FC236}">
                  <a16:creationId xmlns:a16="http://schemas.microsoft.com/office/drawing/2014/main" id="{C0DF7943-CC9D-C30C-9A5B-47DB23FE20AA}"/>
                </a:ext>
              </a:extLst>
            </p:cNvPr>
            <p:cNvSpPr/>
            <p:nvPr/>
          </p:nvSpPr>
          <p:spPr>
            <a:xfrm>
              <a:off x="9149690" y="1139883"/>
              <a:ext cx="41593" cy="40637"/>
            </a:xfrm>
            <a:custGeom>
              <a:avLst/>
              <a:gdLst/>
              <a:ahLst/>
              <a:cxnLst/>
              <a:rect l="l" t="t" r="r" b="b"/>
              <a:pathLst>
                <a:path w="47293" h="46206">
                  <a:moveTo>
                    <a:pt x="44122" y="38952"/>
                  </a:moveTo>
                  <a:lnTo>
                    <a:pt x="37199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2" y="35780"/>
                  </a:lnTo>
                  <a:lnTo>
                    <a:pt x="14345" y="32360"/>
                  </a:lnTo>
                  <a:lnTo>
                    <a:pt x="13097" y="26774"/>
                  </a:lnTo>
                  <a:lnTo>
                    <a:pt x="12928" y="19184"/>
                  </a:lnTo>
                  <a:lnTo>
                    <a:pt x="13845" y="13428"/>
                  </a:lnTo>
                  <a:lnTo>
                    <a:pt x="10150" y="3900"/>
                  </a:lnTo>
                  <a:lnTo>
                    <a:pt x="1632" y="14282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7" y="46206"/>
                  </a:lnTo>
                  <a:lnTo>
                    <a:pt x="33696" y="46206"/>
                  </a:lnTo>
                  <a:lnTo>
                    <a:pt x="39952" y="43704"/>
                  </a:lnTo>
                  <a:lnTo>
                    <a:pt x="44122" y="38952"/>
                  </a:lnTo>
                  <a:close/>
                </a:path>
                <a:path w="47293" h="46206">
                  <a:moveTo>
                    <a:pt x="24023" y="9842"/>
                  </a:moveTo>
                  <a:lnTo>
                    <a:pt x="29862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8" y="19184"/>
                  </a:lnTo>
                  <a:lnTo>
                    <a:pt x="13097" y="26774"/>
                  </a:lnTo>
                  <a:lnTo>
                    <a:pt x="47042" y="26774"/>
                  </a:lnTo>
                  <a:lnTo>
                    <a:pt x="47293" y="23271"/>
                  </a:lnTo>
                  <a:lnTo>
                    <a:pt x="43173" y="9269"/>
                  </a:lnTo>
                  <a:lnTo>
                    <a:pt x="32454" y="1358"/>
                  </a:lnTo>
                  <a:lnTo>
                    <a:pt x="23940" y="0"/>
                  </a:lnTo>
                  <a:lnTo>
                    <a:pt x="10150" y="3900"/>
                  </a:lnTo>
                  <a:lnTo>
                    <a:pt x="13845" y="13428"/>
                  </a:lnTo>
                  <a:lnTo>
                    <a:pt x="18101" y="9842"/>
                  </a:lnTo>
                  <a:lnTo>
                    <a:pt x="24023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30">
              <a:extLst>
                <a:ext uri="{FF2B5EF4-FFF2-40B4-BE49-F238E27FC236}">
                  <a16:creationId xmlns:a16="http://schemas.microsoft.com/office/drawing/2014/main" id="{720CE4FC-F039-5AFB-4793-4666AC594FBA}"/>
                </a:ext>
              </a:extLst>
            </p:cNvPr>
            <p:cNvSpPr/>
            <p:nvPr/>
          </p:nvSpPr>
          <p:spPr>
            <a:xfrm>
              <a:off x="9213364" y="1128587"/>
              <a:ext cx="51712" cy="51348"/>
            </a:xfrm>
            <a:custGeom>
              <a:avLst/>
              <a:gdLst/>
              <a:ahLst/>
              <a:cxnLst/>
              <a:rect l="l" t="t" r="r" b="b"/>
              <a:pathLst>
                <a:path w="58798" h="58385">
                  <a:moveTo>
                    <a:pt x="22600" y="37533"/>
                  </a:moveTo>
                  <a:lnTo>
                    <a:pt x="22600" y="58385"/>
                  </a:lnTo>
                  <a:lnTo>
                    <a:pt x="36111" y="58385"/>
                  </a:lnTo>
                  <a:lnTo>
                    <a:pt x="36111" y="37699"/>
                  </a:lnTo>
                  <a:lnTo>
                    <a:pt x="58798" y="0"/>
                  </a:lnTo>
                  <a:lnTo>
                    <a:pt x="45535" y="0"/>
                  </a:lnTo>
                  <a:lnTo>
                    <a:pt x="29941" y="25942"/>
                  </a:lnTo>
                  <a:lnTo>
                    <a:pt x="14345" y="0"/>
                  </a:lnTo>
                  <a:lnTo>
                    <a:pt x="0" y="0"/>
                  </a:lnTo>
                  <a:lnTo>
                    <a:pt x="22600" y="3753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31">
              <a:extLst>
                <a:ext uri="{FF2B5EF4-FFF2-40B4-BE49-F238E27FC236}">
                  <a16:creationId xmlns:a16="http://schemas.microsoft.com/office/drawing/2014/main" id="{EA5CB8D0-285D-BDE8-5449-BEA21A779F1B}"/>
                </a:ext>
              </a:extLst>
            </p:cNvPr>
            <p:cNvSpPr/>
            <p:nvPr/>
          </p:nvSpPr>
          <p:spPr>
            <a:xfrm>
              <a:off x="9261920" y="1139883"/>
              <a:ext cx="43354" cy="40637"/>
            </a:xfrm>
            <a:custGeom>
              <a:avLst/>
              <a:gdLst/>
              <a:ahLst/>
              <a:cxnLst/>
              <a:rect l="l" t="t" r="r" b="b"/>
              <a:pathLst>
                <a:path w="49295" h="46206">
                  <a:moveTo>
                    <a:pt x="18183" y="10678"/>
                  </a:moveTo>
                  <a:lnTo>
                    <a:pt x="31193" y="10678"/>
                  </a:lnTo>
                  <a:lnTo>
                    <a:pt x="36114" y="15346"/>
                  </a:lnTo>
                  <a:lnTo>
                    <a:pt x="36114" y="30859"/>
                  </a:lnTo>
                  <a:lnTo>
                    <a:pt x="31193" y="35532"/>
                  </a:lnTo>
                  <a:lnTo>
                    <a:pt x="24688" y="35532"/>
                  </a:lnTo>
                  <a:lnTo>
                    <a:pt x="24688" y="46206"/>
                  </a:lnTo>
                  <a:lnTo>
                    <a:pt x="38782" y="42434"/>
                  </a:lnTo>
                  <a:lnTo>
                    <a:pt x="47492" y="32328"/>
                  </a:lnTo>
                  <a:lnTo>
                    <a:pt x="49295" y="23105"/>
                  </a:lnTo>
                  <a:lnTo>
                    <a:pt x="45244" y="9820"/>
                  </a:lnTo>
                  <a:lnTo>
                    <a:pt x="34461" y="1677"/>
                  </a:lnTo>
                  <a:lnTo>
                    <a:pt x="24688" y="0"/>
                  </a:lnTo>
                  <a:lnTo>
                    <a:pt x="10590" y="3759"/>
                  </a:lnTo>
                  <a:lnTo>
                    <a:pt x="1835" y="13834"/>
                  </a:lnTo>
                  <a:lnTo>
                    <a:pt x="0" y="23105"/>
                  </a:lnTo>
                  <a:lnTo>
                    <a:pt x="4063" y="36370"/>
                  </a:lnTo>
                  <a:lnTo>
                    <a:pt x="14857" y="44513"/>
                  </a:lnTo>
                  <a:lnTo>
                    <a:pt x="13180" y="30859"/>
                  </a:lnTo>
                  <a:lnTo>
                    <a:pt x="13180" y="15346"/>
                  </a:lnTo>
                  <a:lnTo>
                    <a:pt x="18183" y="10678"/>
                  </a:lnTo>
                  <a:close/>
                </a:path>
                <a:path w="49295" h="46206">
                  <a:moveTo>
                    <a:pt x="18183" y="35532"/>
                  </a:moveTo>
                  <a:lnTo>
                    <a:pt x="13180" y="30859"/>
                  </a:lnTo>
                  <a:lnTo>
                    <a:pt x="14857" y="44513"/>
                  </a:lnTo>
                  <a:lnTo>
                    <a:pt x="24688" y="46206"/>
                  </a:lnTo>
                  <a:lnTo>
                    <a:pt x="24688" y="35532"/>
                  </a:lnTo>
                  <a:lnTo>
                    <a:pt x="18183" y="3553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ject 32">
              <a:extLst>
                <a:ext uri="{FF2B5EF4-FFF2-40B4-BE49-F238E27FC236}">
                  <a16:creationId xmlns:a16="http://schemas.microsoft.com/office/drawing/2014/main" id="{E85C7748-F039-5D46-1F4F-2C013CCB6464}"/>
                </a:ext>
              </a:extLst>
            </p:cNvPr>
            <p:cNvSpPr/>
            <p:nvPr/>
          </p:nvSpPr>
          <p:spPr>
            <a:xfrm>
              <a:off x="9312682" y="1140473"/>
              <a:ext cx="39975" cy="40047"/>
            </a:xfrm>
            <a:custGeom>
              <a:avLst/>
              <a:gdLst/>
              <a:ahLst/>
              <a:cxnLst/>
              <a:rect l="l" t="t" r="r" b="b"/>
              <a:pathLst>
                <a:path w="45453" h="45535">
                  <a:moveTo>
                    <a:pt x="13009" y="30941"/>
                  </a:moveTo>
                  <a:lnTo>
                    <a:pt x="13009" y="0"/>
                  </a:lnTo>
                  <a:lnTo>
                    <a:pt x="0" y="0"/>
                  </a:lnTo>
                  <a:lnTo>
                    <a:pt x="0" y="25354"/>
                  </a:lnTo>
                  <a:lnTo>
                    <a:pt x="4510" y="39724"/>
                  </a:lnTo>
                  <a:lnTo>
                    <a:pt x="16298" y="45388"/>
                  </a:lnTo>
                  <a:lnTo>
                    <a:pt x="19180" y="45535"/>
                  </a:lnTo>
                  <a:lnTo>
                    <a:pt x="24684" y="45535"/>
                  </a:lnTo>
                  <a:lnTo>
                    <a:pt x="29688" y="43451"/>
                  </a:lnTo>
                  <a:lnTo>
                    <a:pt x="33108" y="39531"/>
                  </a:lnTo>
                  <a:lnTo>
                    <a:pt x="33108" y="44870"/>
                  </a:lnTo>
                  <a:lnTo>
                    <a:pt x="45453" y="44870"/>
                  </a:lnTo>
                  <a:lnTo>
                    <a:pt x="45453" y="0"/>
                  </a:lnTo>
                  <a:lnTo>
                    <a:pt x="32443" y="0"/>
                  </a:lnTo>
                  <a:lnTo>
                    <a:pt x="32443" y="30440"/>
                  </a:lnTo>
                  <a:lnTo>
                    <a:pt x="28105" y="34278"/>
                  </a:lnTo>
                  <a:lnTo>
                    <a:pt x="16347" y="34278"/>
                  </a:lnTo>
                  <a:lnTo>
                    <a:pt x="13009" y="3094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33">
              <a:extLst>
                <a:ext uri="{FF2B5EF4-FFF2-40B4-BE49-F238E27FC236}">
                  <a16:creationId xmlns:a16="http://schemas.microsoft.com/office/drawing/2014/main" id="{02C2548E-C7DC-D228-43B1-BEF556B8083A}"/>
                </a:ext>
              </a:extLst>
            </p:cNvPr>
            <p:cNvSpPr/>
            <p:nvPr/>
          </p:nvSpPr>
          <p:spPr>
            <a:xfrm>
              <a:off x="9363293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6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8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34">
              <a:extLst>
                <a:ext uri="{FF2B5EF4-FFF2-40B4-BE49-F238E27FC236}">
                  <a16:creationId xmlns:a16="http://schemas.microsoft.com/office/drawing/2014/main" id="{37BB8030-277D-8D9C-B0AE-E103F67A4CE8}"/>
                </a:ext>
              </a:extLst>
            </p:cNvPr>
            <p:cNvSpPr/>
            <p:nvPr/>
          </p:nvSpPr>
          <p:spPr>
            <a:xfrm>
              <a:off x="9416473" y="1128587"/>
              <a:ext cx="51639" cy="51348"/>
            </a:xfrm>
            <a:custGeom>
              <a:avLst/>
              <a:gdLst/>
              <a:ahLst/>
              <a:cxnLst/>
              <a:rect l="l" t="t" r="r" b="b"/>
              <a:pathLst>
                <a:path w="58715" h="58385">
                  <a:moveTo>
                    <a:pt x="46713" y="5580"/>
                  </a:moveTo>
                  <a:lnTo>
                    <a:pt x="33301" y="515"/>
                  </a:lnTo>
                  <a:lnTo>
                    <a:pt x="26521" y="0"/>
                  </a:lnTo>
                  <a:lnTo>
                    <a:pt x="0" y="0"/>
                  </a:lnTo>
                  <a:lnTo>
                    <a:pt x="13511" y="11095"/>
                  </a:lnTo>
                  <a:lnTo>
                    <a:pt x="25855" y="11095"/>
                  </a:lnTo>
                  <a:lnTo>
                    <a:pt x="39418" y="15613"/>
                  </a:lnTo>
                  <a:lnTo>
                    <a:pt x="45008" y="27974"/>
                  </a:lnTo>
                  <a:lnTo>
                    <a:pt x="45039" y="29193"/>
                  </a:lnTo>
                  <a:lnTo>
                    <a:pt x="40159" y="42082"/>
                  </a:lnTo>
                  <a:lnTo>
                    <a:pt x="27124" y="47265"/>
                  </a:lnTo>
                  <a:lnTo>
                    <a:pt x="26521" y="58385"/>
                  </a:lnTo>
                  <a:lnTo>
                    <a:pt x="41551" y="55570"/>
                  </a:lnTo>
                  <a:lnTo>
                    <a:pt x="52442" y="47656"/>
                  </a:lnTo>
                  <a:lnTo>
                    <a:pt x="58131" y="35443"/>
                  </a:lnTo>
                  <a:lnTo>
                    <a:pt x="58715" y="29193"/>
                  </a:lnTo>
                  <a:lnTo>
                    <a:pt x="55538" y="15407"/>
                  </a:lnTo>
                  <a:lnTo>
                    <a:pt x="46713" y="5580"/>
                  </a:lnTo>
                  <a:close/>
                </a:path>
                <a:path w="58715" h="58385">
                  <a:moveTo>
                    <a:pt x="13511" y="47293"/>
                  </a:moveTo>
                  <a:lnTo>
                    <a:pt x="13511" y="11095"/>
                  </a:lnTo>
                  <a:lnTo>
                    <a:pt x="0" y="0"/>
                  </a:lnTo>
                  <a:lnTo>
                    <a:pt x="0" y="58385"/>
                  </a:lnTo>
                  <a:lnTo>
                    <a:pt x="26521" y="58385"/>
                  </a:lnTo>
                  <a:lnTo>
                    <a:pt x="27124" y="47265"/>
                  </a:lnTo>
                  <a:lnTo>
                    <a:pt x="13511" y="4729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55036864-56A6-6FEF-A5E3-F924FADC4F6B}"/>
                </a:ext>
              </a:extLst>
            </p:cNvPr>
            <p:cNvSpPr/>
            <p:nvPr/>
          </p:nvSpPr>
          <p:spPr>
            <a:xfrm>
              <a:off x="9476257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7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9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36">
              <a:extLst>
                <a:ext uri="{FF2B5EF4-FFF2-40B4-BE49-F238E27FC236}">
                  <a16:creationId xmlns:a16="http://schemas.microsoft.com/office/drawing/2014/main" id="{C1745D74-11C9-DC44-D7AF-FA4DB7E42C20}"/>
                </a:ext>
              </a:extLst>
            </p:cNvPr>
            <p:cNvSpPr/>
            <p:nvPr/>
          </p:nvSpPr>
          <p:spPr>
            <a:xfrm>
              <a:off x="9504277" y="1139883"/>
              <a:ext cx="41592" cy="40637"/>
            </a:xfrm>
            <a:custGeom>
              <a:avLst/>
              <a:gdLst/>
              <a:ahLst/>
              <a:cxnLst/>
              <a:rect l="l" t="t" r="r" b="b"/>
              <a:pathLst>
                <a:path w="47292" h="46206">
                  <a:moveTo>
                    <a:pt x="44121" y="38952"/>
                  </a:moveTo>
                  <a:lnTo>
                    <a:pt x="37198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0" y="35780"/>
                  </a:lnTo>
                  <a:lnTo>
                    <a:pt x="14345" y="32360"/>
                  </a:lnTo>
                  <a:lnTo>
                    <a:pt x="13096" y="26774"/>
                  </a:lnTo>
                  <a:lnTo>
                    <a:pt x="12927" y="19184"/>
                  </a:lnTo>
                  <a:lnTo>
                    <a:pt x="13845" y="13428"/>
                  </a:lnTo>
                  <a:lnTo>
                    <a:pt x="10149" y="3900"/>
                  </a:lnTo>
                  <a:lnTo>
                    <a:pt x="1631" y="14283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5" y="46206"/>
                  </a:lnTo>
                  <a:lnTo>
                    <a:pt x="33695" y="46206"/>
                  </a:lnTo>
                  <a:lnTo>
                    <a:pt x="39952" y="43704"/>
                  </a:lnTo>
                  <a:lnTo>
                    <a:pt x="44121" y="38952"/>
                  </a:lnTo>
                  <a:close/>
                </a:path>
                <a:path w="47292" h="46206">
                  <a:moveTo>
                    <a:pt x="24022" y="9842"/>
                  </a:moveTo>
                  <a:lnTo>
                    <a:pt x="29861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7" y="19184"/>
                  </a:lnTo>
                  <a:lnTo>
                    <a:pt x="13096" y="26774"/>
                  </a:lnTo>
                  <a:lnTo>
                    <a:pt x="47040" y="26774"/>
                  </a:lnTo>
                  <a:lnTo>
                    <a:pt x="47292" y="23271"/>
                  </a:lnTo>
                  <a:lnTo>
                    <a:pt x="43172" y="9269"/>
                  </a:lnTo>
                  <a:lnTo>
                    <a:pt x="32452" y="1358"/>
                  </a:lnTo>
                  <a:lnTo>
                    <a:pt x="23939" y="0"/>
                  </a:lnTo>
                  <a:lnTo>
                    <a:pt x="10149" y="3900"/>
                  </a:lnTo>
                  <a:lnTo>
                    <a:pt x="13845" y="13428"/>
                  </a:lnTo>
                  <a:lnTo>
                    <a:pt x="18100" y="9842"/>
                  </a:lnTo>
                  <a:lnTo>
                    <a:pt x="24022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37">
              <a:extLst>
                <a:ext uri="{FF2B5EF4-FFF2-40B4-BE49-F238E27FC236}">
                  <a16:creationId xmlns:a16="http://schemas.microsoft.com/office/drawing/2014/main" id="{9824B3BB-0015-F224-C18A-FBDBFC9FEB2E}"/>
                </a:ext>
              </a:extLst>
            </p:cNvPr>
            <p:cNvSpPr/>
            <p:nvPr/>
          </p:nvSpPr>
          <p:spPr>
            <a:xfrm>
              <a:off x="9549828" y="1139883"/>
              <a:ext cx="37483" cy="40637"/>
            </a:xfrm>
            <a:custGeom>
              <a:avLst/>
              <a:gdLst/>
              <a:ahLst/>
              <a:cxnLst/>
              <a:rect l="l" t="t" r="r" b="b"/>
              <a:pathLst>
                <a:path w="42619" h="46206">
                  <a:moveTo>
                    <a:pt x="12678" y="35280"/>
                  </a:moveTo>
                  <a:lnTo>
                    <a:pt x="12678" y="29027"/>
                  </a:lnTo>
                  <a:lnTo>
                    <a:pt x="5586" y="19184"/>
                  </a:lnTo>
                  <a:lnTo>
                    <a:pt x="0" y="24688"/>
                  </a:lnTo>
                  <a:lnTo>
                    <a:pt x="0" y="40370"/>
                  </a:lnTo>
                  <a:lnTo>
                    <a:pt x="6256" y="46206"/>
                  </a:lnTo>
                  <a:lnTo>
                    <a:pt x="16765" y="46206"/>
                  </a:lnTo>
                  <a:lnTo>
                    <a:pt x="15429" y="37451"/>
                  </a:lnTo>
                  <a:lnTo>
                    <a:pt x="12678" y="35280"/>
                  </a:lnTo>
                  <a:close/>
                </a:path>
                <a:path w="42619" h="46206">
                  <a:moveTo>
                    <a:pt x="20685" y="26774"/>
                  </a:moveTo>
                  <a:lnTo>
                    <a:pt x="29610" y="26774"/>
                  </a:lnTo>
                  <a:lnTo>
                    <a:pt x="29610" y="31360"/>
                  </a:lnTo>
                  <a:lnTo>
                    <a:pt x="28108" y="35449"/>
                  </a:lnTo>
                  <a:lnTo>
                    <a:pt x="24353" y="37451"/>
                  </a:lnTo>
                  <a:lnTo>
                    <a:pt x="15429" y="37451"/>
                  </a:lnTo>
                  <a:lnTo>
                    <a:pt x="16765" y="46206"/>
                  </a:lnTo>
                  <a:lnTo>
                    <a:pt x="23352" y="46206"/>
                  </a:lnTo>
                  <a:lnTo>
                    <a:pt x="28025" y="44039"/>
                  </a:lnTo>
                  <a:lnTo>
                    <a:pt x="30444" y="39952"/>
                  </a:lnTo>
                  <a:lnTo>
                    <a:pt x="30444" y="45540"/>
                  </a:lnTo>
                  <a:lnTo>
                    <a:pt x="42619" y="45540"/>
                  </a:lnTo>
                  <a:lnTo>
                    <a:pt x="42619" y="19933"/>
                  </a:lnTo>
                  <a:lnTo>
                    <a:pt x="38357" y="6301"/>
                  </a:lnTo>
                  <a:lnTo>
                    <a:pt x="26269" y="353"/>
                  </a:lnTo>
                  <a:lnTo>
                    <a:pt x="21019" y="0"/>
                  </a:lnTo>
                  <a:lnTo>
                    <a:pt x="13845" y="0"/>
                  </a:lnTo>
                  <a:lnTo>
                    <a:pt x="6587" y="1918"/>
                  </a:lnTo>
                  <a:lnTo>
                    <a:pt x="1670" y="5421"/>
                  </a:lnTo>
                  <a:lnTo>
                    <a:pt x="6338" y="14516"/>
                  </a:lnTo>
                  <a:lnTo>
                    <a:pt x="9593" y="11927"/>
                  </a:lnTo>
                  <a:lnTo>
                    <a:pt x="14511" y="10342"/>
                  </a:lnTo>
                  <a:lnTo>
                    <a:pt x="26272" y="10342"/>
                  </a:lnTo>
                  <a:lnTo>
                    <a:pt x="29610" y="13597"/>
                  </a:lnTo>
                  <a:lnTo>
                    <a:pt x="29610" y="19184"/>
                  </a:lnTo>
                  <a:lnTo>
                    <a:pt x="5586" y="19184"/>
                  </a:lnTo>
                  <a:lnTo>
                    <a:pt x="12678" y="29027"/>
                  </a:lnTo>
                  <a:lnTo>
                    <a:pt x="14597" y="26774"/>
                  </a:lnTo>
                  <a:lnTo>
                    <a:pt x="20685" y="2677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8">
              <a:extLst>
                <a:ext uri="{FF2B5EF4-FFF2-40B4-BE49-F238E27FC236}">
                  <a16:creationId xmlns:a16="http://schemas.microsoft.com/office/drawing/2014/main" id="{93773678-1D60-E3F1-4798-D604DE341C5B}"/>
                </a:ext>
              </a:extLst>
            </p:cNvPr>
            <p:cNvSpPr/>
            <p:nvPr/>
          </p:nvSpPr>
          <p:spPr>
            <a:xfrm>
              <a:off x="9597656" y="1139883"/>
              <a:ext cx="66678" cy="40051"/>
            </a:xfrm>
            <a:custGeom>
              <a:avLst/>
              <a:gdLst/>
              <a:ahLst/>
              <a:cxnLst/>
              <a:rect l="l" t="t" r="r" b="b"/>
              <a:pathLst>
                <a:path w="75815" h="45540">
                  <a:moveTo>
                    <a:pt x="44369" y="45540"/>
                  </a:moveTo>
                  <a:lnTo>
                    <a:pt x="44369" y="15016"/>
                  </a:lnTo>
                  <a:lnTo>
                    <a:pt x="48459" y="11261"/>
                  </a:lnTo>
                  <a:lnTo>
                    <a:pt x="59551" y="11261"/>
                  </a:lnTo>
                  <a:lnTo>
                    <a:pt x="62805" y="14598"/>
                  </a:lnTo>
                  <a:lnTo>
                    <a:pt x="62805" y="45540"/>
                  </a:lnTo>
                  <a:lnTo>
                    <a:pt x="75815" y="45540"/>
                  </a:lnTo>
                  <a:lnTo>
                    <a:pt x="75815" y="19851"/>
                  </a:lnTo>
                  <a:lnTo>
                    <a:pt x="71218" y="5405"/>
                  </a:lnTo>
                  <a:lnTo>
                    <a:pt x="59366" y="67"/>
                  </a:lnTo>
                  <a:lnTo>
                    <a:pt x="50709" y="0"/>
                  </a:lnTo>
                  <a:lnTo>
                    <a:pt x="44870" y="2754"/>
                  </a:lnTo>
                  <a:lnTo>
                    <a:pt x="41285" y="7340"/>
                  </a:lnTo>
                  <a:lnTo>
                    <a:pt x="38116" y="2419"/>
                  </a:lnTo>
                  <a:lnTo>
                    <a:pt x="32777" y="0"/>
                  </a:lnTo>
                  <a:lnTo>
                    <a:pt x="20768" y="0"/>
                  </a:lnTo>
                  <a:lnTo>
                    <a:pt x="15764" y="2001"/>
                  </a:lnTo>
                  <a:lnTo>
                    <a:pt x="12426" y="5839"/>
                  </a:ln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016"/>
                  </a:lnTo>
                  <a:lnTo>
                    <a:pt x="17099" y="11261"/>
                  </a:lnTo>
                  <a:lnTo>
                    <a:pt x="28274" y="11261"/>
                  </a:lnTo>
                  <a:lnTo>
                    <a:pt x="31358" y="14598"/>
                  </a:lnTo>
                  <a:lnTo>
                    <a:pt x="31358" y="45540"/>
                  </a:lnTo>
                  <a:lnTo>
                    <a:pt x="44369" y="4554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9">
              <a:extLst>
                <a:ext uri="{FF2B5EF4-FFF2-40B4-BE49-F238E27FC236}">
                  <a16:creationId xmlns:a16="http://schemas.microsoft.com/office/drawing/2014/main" id="{2166ADD0-2B10-A390-6614-D23CFD495B21}"/>
                </a:ext>
              </a:extLst>
            </p:cNvPr>
            <p:cNvSpPr/>
            <p:nvPr/>
          </p:nvSpPr>
          <p:spPr>
            <a:xfrm>
              <a:off x="10223202" y="740848"/>
              <a:ext cx="18617" cy="21364"/>
            </a:xfrm>
            <a:custGeom>
              <a:avLst/>
              <a:gdLst/>
              <a:ahLst/>
              <a:cxnLst/>
              <a:rect l="l" t="t" r="r" b="b"/>
              <a:pathLst>
                <a:path w="21168" h="24292">
                  <a:moveTo>
                    <a:pt x="7772" y="24292"/>
                  </a:moveTo>
                  <a:lnTo>
                    <a:pt x="13395" y="24292"/>
                  </a:lnTo>
                  <a:lnTo>
                    <a:pt x="13395" y="4578"/>
                  </a:lnTo>
                  <a:lnTo>
                    <a:pt x="21168" y="4578"/>
                  </a:lnTo>
                  <a:lnTo>
                    <a:pt x="21168" y="0"/>
                  </a:lnTo>
                  <a:lnTo>
                    <a:pt x="0" y="0"/>
                  </a:lnTo>
                  <a:lnTo>
                    <a:pt x="0" y="4578"/>
                  </a:lnTo>
                  <a:lnTo>
                    <a:pt x="7772" y="4578"/>
                  </a:lnTo>
                  <a:lnTo>
                    <a:pt x="7772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40">
              <a:extLst>
                <a:ext uri="{FF2B5EF4-FFF2-40B4-BE49-F238E27FC236}">
                  <a16:creationId xmlns:a16="http://schemas.microsoft.com/office/drawing/2014/main" id="{EE2D4FEB-AFCB-0396-58DB-22D34321A994}"/>
                </a:ext>
              </a:extLst>
            </p:cNvPr>
            <p:cNvSpPr/>
            <p:nvPr/>
          </p:nvSpPr>
          <p:spPr>
            <a:xfrm>
              <a:off x="10244475" y="740848"/>
              <a:ext cx="24075" cy="21364"/>
            </a:xfrm>
            <a:custGeom>
              <a:avLst/>
              <a:gdLst/>
              <a:ahLst/>
              <a:cxnLst/>
              <a:rect l="l" t="t" r="r" b="b"/>
              <a:pathLst>
                <a:path w="27374" h="24292">
                  <a:moveTo>
                    <a:pt x="5274" y="24292"/>
                  </a:moveTo>
                  <a:lnTo>
                    <a:pt x="5274" y="10029"/>
                  </a:lnTo>
                  <a:lnTo>
                    <a:pt x="12383" y="21725"/>
                  </a:lnTo>
                  <a:lnTo>
                    <a:pt x="14918" y="21725"/>
                  </a:lnTo>
                  <a:lnTo>
                    <a:pt x="22061" y="9715"/>
                  </a:lnTo>
                  <a:lnTo>
                    <a:pt x="22096" y="24292"/>
                  </a:lnTo>
                  <a:lnTo>
                    <a:pt x="27374" y="24292"/>
                  </a:lnTo>
                  <a:lnTo>
                    <a:pt x="27306" y="0"/>
                  </a:lnTo>
                  <a:lnTo>
                    <a:pt x="22683" y="0"/>
                  </a:lnTo>
                  <a:lnTo>
                    <a:pt x="13737" y="15093"/>
                  </a:lnTo>
                  <a:lnTo>
                    <a:pt x="4650" y="0"/>
                  </a:lnTo>
                  <a:lnTo>
                    <a:pt x="0" y="0"/>
                  </a:lnTo>
                  <a:lnTo>
                    <a:pt x="0" y="24292"/>
                  </a:lnTo>
                  <a:lnTo>
                    <a:pt x="5274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5633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7241" y="876300"/>
            <a:ext cx="2059060" cy="734218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0000500000000000000" pitchFamily="50" charset="0"/>
              </a:rPr>
              <a:t>LEVELS</a:t>
            </a:r>
            <a:endParaRPr lang="en-US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99451" y="2354257"/>
            <a:ext cx="754135" cy="686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0000500000000000000" pitchFamily="50" charset="0"/>
              </a:rPr>
              <a:t>1</a:t>
            </a:r>
            <a:endParaRPr lang="en-US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66288" y="2362990"/>
            <a:ext cx="754135" cy="686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0000500000000000000" pitchFamily="50" charset="0"/>
              </a:rPr>
              <a:t>2</a:t>
            </a:r>
            <a:endParaRPr lang="en-US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903840" y="2371724"/>
            <a:ext cx="754135" cy="686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0000500000000000000" pitchFamily="50" charset="0"/>
              </a:rPr>
              <a:t>3</a:t>
            </a:r>
            <a:endParaRPr lang="en-US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270677" y="2362991"/>
            <a:ext cx="754135" cy="686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0000500000000000000" pitchFamily="50" charset="0"/>
              </a:rPr>
              <a:t>4</a:t>
            </a:r>
            <a:endParaRPr lang="en-US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670852" y="2362991"/>
            <a:ext cx="754135" cy="686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0000500000000000000" pitchFamily="50" charset="0"/>
              </a:rPr>
              <a:t>5</a:t>
            </a:r>
            <a:endParaRPr lang="en-US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944664" y="3536932"/>
            <a:ext cx="754135" cy="686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0000500000000000000" pitchFamily="50" charset="0"/>
              </a:rPr>
              <a:t>15</a:t>
            </a:r>
            <a:endParaRPr lang="en-US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382217" y="3496857"/>
            <a:ext cx="754135" cy="686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0000500000000000000" pitchFamily="50" charset="0"/>
              </a:rPr>
              <a:t>10</a:t>
            </a:r>
            <a:endParaRPr lang="en-US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30287" y="3496858"/>
            <a:ext cx="754135" cy="686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0000500000000000000" pitchFamily="50" charset="0"/>
              </a:rPr>
              <a:t>5</a:t>
            </a:r>
            <a:endParaRPr lang="en-US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341392" y="3496858"/>
            <a:ext cx="754135" cy="686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0000500000000000000" pitchFamily="50" charset="0"/>
              </a:rPr>
              <a:t>5</a:t>
            </a:r>
            <a:endParaRPr lang="en-US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708229" y="3496858"/>
            <a:ext cx="754135" cy="686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0000500000000000000" pitchFamily="50" charset="0"/>
              </a:rPr>
              <a:t>3</a:t>
            </a:r>
            <a:endParaRPr lang="en-US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307354" y="5086744"/>
            <a:ext cx="4185519" cy="686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0000500000000000000" pitchFamily="50" charset="0"/>
              </a:rPr>
              <a:t>CHECK-MATCH (%)</a:t>
            </a:r>
            <a:endParaRPr lang="en-US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159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8815" y="431799"/>
            <a:ext cx="7212083" cy="1216819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0000500000000000000" pitchFamily="50" charset="0"/>
              </a:rPr>
              <a:t>ADDIDTIONAL BENEFITS</a:t>
            </a:r>
            <a:endParaRPr lang="en-US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243298" y="2521743"/>
            <a:ext cx="3176802" cy="7973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Montserrat" panose="00000500000000000000" pitchFamily="50" charset="0"/>
              </a:rPr>
              <a:t>Incentives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243298" y="4455318"/>
            <a:ext cx="3176802" cy="7973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Montserrat" panose="00000500000000000000" pitchFamily="50" charset="0"/>
              </a:rPr>
              <a:t>Hall of Fame</a:t>
            </a:r>
          </a:p>
        </p:txBody>
      </p:sp>
    </p:spTree>
    <p:extLst>
      <p:ext uri="{BB962C8B-B14F-4D97-AF65-F5344CB8AC3E}">
        <p14:creationId xmlns:p14="http://schemas.microsoft.com/office/powerpoint/2010/main" val="1070588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" y="-575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1916" y="832248"/>
            <a:ext cx="2154310" cy="553243"/>
          </a:xfrm>
        </p:spPr>
        <p:txBody>
          <a:bodyPr>
            <a:normAutofit/>
          </a:bodyPr>
          <a:lstStyle/>
          <a:p>
            <a:pPr algn="l"/>
            <a:r>
              <a:rPr lang="en-US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RANKS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415023" y="1529753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3,000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4718" y="832247"/>
            <a:ext cx="2453732" cy="5532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CUMULATIVE AMOUNT ($)</a:t>
            </a:r>
            <a:endParaRPr lang="en-US" sz="18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565648" y="832247"/>
            <a:ext cx="2453732" cy="5532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INCENTIVES</a:t>
            </a:r>
            <a:endParaRPr lang="en-US" sz="18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415023" y="1883171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5,000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415023" y="2265164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10,000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415023" y="2609057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25,000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415023" y="2981525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50,000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415023" y="3334943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100,000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415023" y="3707411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150,000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415023" y="4051304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250,000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415023" y="4442822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500,000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415023" y="4805765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700,000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415023" y="5178233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1,000,000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415023" y="5541176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2,000,000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415023" y="5894594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3,000,000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7853548" y="1577180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Rice Cooker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7853548" y="1930598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Microwave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7853548" y="2255441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Utensils/ Iron &amp; Blender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7853548" y="2608859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Projector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7853548" y="2962277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00" b="1" dirty="0">
                <a:solidFill>
                  <a:schemeClr val="bg1"/>
                </a:solidFill>
                <a:latin typeface="Montserrat" panose="00000500000000000000" pitchFamily="50" charset="0"/>
              </a:rPr>
              <a:t>Laptop i7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7853548" y="3325220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Fridge / iPad Air Pro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7853548" y="3707213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Freezer / Mac Book Pro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7853547" y="3955856"/>
            <a:ext cx="4062227" cy="5455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Washing Machine / 75 inch</a:t>
            </a:r>
          </a:p>
          <a:p>
            <a:pPr algn="l"/>
            <a:r>
              <a:rPr lang="en-US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UHD 4K QLED TV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7853548" y="4490249"/>
            <a:ext cx="36812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Landcruiser V8 / Lexus 570 / Range Rover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7929748" y="4910342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G-Wagon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7853548" y="5225660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2 Bedroom 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7853548" y="5588603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3 Bedroom Apartment</a:t>
            </a: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7853548" y="5942021"/>
            <a:ext cx="2233427" cy="334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4 Bedroom Apartment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3438096" y="54769"/>
            <a:ext cx="6256065" cy="5532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  <a:latin typeface="Montserrat" panose="00000500000000000000" pitchFamily="50" charset="0"/>
              </a:rPr>
              <a:t>RANKS IN AFFLUENCE GLOBAL</a:t>
            </a:r>
            <a:endParaRPr lang="en-US" sz="36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715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83895" y="1837980"/>
            <a:ext cx="4876009" cy="238760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latin typeface="Montserrat" panose="00000500000000000000" pitchFamily="50" charset="0"/>
              </a:rPr>
              <a:t>Membership</a:t>
            </a:r>
            <a:br>
              <a:rPr lang="en-US" sz="48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en-US" sz="4800" b="1" dirty="0">
                <a:solidFill>
                  <a:schemeClr val="bg1"/>
                </a:solidFill>
                <a:latin typeface="Montserrat" panose="00000500000000000000" pitchFamily="50" charset="0"/>
              </a:rPr>
              <a:t>Package</a:t>
            </a:r>
          </a:p>
        </p:txBody>
      </p:sp>
    </p:spTree>
    <p:extLst>
      <p:ext uri="{BB962C8B-B14F-4D97-AF65-F5344CB8AC3E}">
        <p14:creationId xmlns:p14="http://schemas.microsoft.com/office/powerpoint/2010/main" val="1252405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" y="-1"/>
            <a:ext cx="12188055" cy="6860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4933" y="1508124"/>
            <a:ext cx="3802134" cy="1216819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Montserrat" panose="00000500000000000000" pitchFamily="50" charset="0"/>
              </a:rPr>
              <a:t>HALL OF</a:t>
            </a:r>
            <a:br>
              <a:rPr lang="en-US" sz="54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en-US" sz="5400" b="1" dirty="0">
                <a:solidFill>
                  <a:schemeClr val="bg1"/>
                </a:solidFill>
                <a:latin typeface="Montserrat" panose="00000500000000000000" pitchFamily="50" charset="0"/>
              </a:rPr>
              <a:t>FAME</a:t>
            </a:r>
            <a:endParaRPr lang="en-US" sz="72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041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4975" y="592931"/>
            <a:ext cx="7829549" cy="1483519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Montserrat" panose="00000500000000000000" pitchFamily="50" charset="0"/>
              </a:rPr>
              <a:t>Affluence Global</a:t>
            </a:r>
            <a:br>
              <a:rPr lang="en-US" sz="32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en-US" sz="3200" b="1" dirty="0">
                <a:solidFill>
                  <a:srgbClr val="94C21A"/>
                </a:solidFill>
                <a:latin typeface="Montserrat" panose="00000500000000000000" pitchFamily="50" charset="0"/>
              </a:rPr>
              <a:t>Hall of Fame</a:t>
            </a:r>
            <a:endParaRPr lang="en-US" sz="4400" b="1" dirty="0">
              <a:solidFill>
                <a:srgbClr val="94C21A"/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04975" y="3500437"/>
            <a:ext cx="4591050" cy="628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Montserrat" panose="00000500000000000000" pitchFamily="50" charset="0"/>
              </a:rPr>
              <a:t>Earn Cumulative Personal volume </a:t>
            </a:r>
          </a:p>
          <a:p>
            <a:pPr algn="l"/>
            <a:r>
              <a:rPr lang="en-US" sz="2000" dirty="0">
                <a:latin typeface="Montserrat" panose="00000500000000000000" pitchFamily="50" charset="0"/>
              </a:rPr>
              <a:t>of 500,000 BV in the </a:t>
            </a:r>
            <a:r>
              <a:rPr lang="en-US" sz="2000" dirty="0" err="1">
                <a:latin typeface="Montserrat" panose="00000500000000000000" pitchFamily="50" charset="0"/>
              </a:rPr>
              <a:t>Unilevel</a:t>
            </a:r>
            <a:r>
              <a:rPr lang="en-US" sz="2000" dirty="0">
                <a:latin typeface="Montserrat" panose="00000500000000000000" pitchFamily="50" charset="0"/>
              </a:rPr>
              <a:t>; </a:t>
            </a:r>
            <a:endParaRPr lang="en-US" sz="3200" dirty="0">
              <a:latin typeface="Montserrat" panose="00000500000000000000" pitchFamily="50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005636" y="2669381"/>
            <a:ext cx="1756739" cy="552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  <a:latin typeface="Montserrat" panose="00000500000000000000" pitchFamily="50" charset="0"/>
              </a:rPr>
              <a:t>OPTION 1</a:t>
            </a:r>
            <a:endParaRPr lang="en-US" sz="36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7111036" y="2669381"/>
            <a:ext cx="1756739" cy="552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  <a:latin typeface="Montserrat" panose="00000500000000000000" pitchFamily="50" charset="0"/>
              </a:rPr>
              <a:t>OPTION 2</a:t>
            </a:r>
            <a:endParaRPr lang="en-US" sz="36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519986" y="4481513"/>
            <a:ext cx="3957014" cy="590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latin typeface="Montserrat" panose="00000500000000000000" pitchFamily="50" charset="0"/>
              </a:rPr>
              <a:t> ₦4,500,000  will be loaded on this card every month for a period of 1 year.</a:t>
            </a:r>
            <a:endParaRPr lang="en-US" sz="2000" dirty="0">
              <a:latin typeface="Montserrat" panose="00000500000000000000" pitchFamily="50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519986" y="4055268"/>
            <a:ext cx="3957014" cy="590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Affluence Global Loyalty Card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519986" y="5079206"/>
            <a:ext cx="3957014" cy="590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b="1" dirty="0">
                <a:latin typeface="Montserrat" panose="00000500000000000000" pitchFamily="50" charset="0"/>
              </a:rPr>
              <a:t>All Global events sponsored by the </a:t>
            </a:r>
          </a:p>
          <a:p>
            <a:pPr algn="l"/>
            <a:r>
              <a:rPr lang="en-US" sz="1400" b="1" dirty="0">
                <a:latin typeface="Montserrat" panose="00000500000000000000" pitchFamily="50" charset="0"/>
              </a:rPr>
              <a:t>company (Trips and Accommodation)</a:t>
            </a:r>
            <a:endParaRPr lang="en-US" sz="2000" b="1" dirty="0">
              <a:latin typeface="Montserrat" panose="00000500000000000000" pitchFamily="50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2519986" y="5676899"/>
            <a:ext cx="3957014" cy="590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b="1" dirty="0">
                <a:latin typeface="Montserrat" panose="00000500000000000000" pitchFamily="50" charset="0"/>
              </a:rPr>
              <a:t>A brand-new executive car worth ₦45,000,000</a:t>
            </a:r>
            <a:endParaRPr lang="en-US" sz="2000" b="1" dirty="0">
              <a:latin typeface="Montserrat" panose="00000500000000000000" pitchFamily="50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7556017" y="4481513"/>
            <a:ext cx="3957014" cy="590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latin typeface="Montserrat" panose="00000500000000000000" pitchFamily="50" charset="0"/>
              </a:rPr>
              <a:t>₦4,500,000 will be loaded on this card every month for a period of 1 year.</a:t>
            </a:r>
            <a:endParaRPr lang="en-US" sz="2000" dirty="0">
              <a:latin typeface="Montserrat" panose="00000500000000000000" pitchFamily="50" charset="0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7556017" y="4055268"/>
            <a:ext cx="3957014" cy="590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Montserrat" panose="00000500000000000000" pitchFamily="50" charset="0"/>
              </a:rPr>
              <a:t>Affluence Global Loyalty Card</a:t>
            </a:r>
            <a:endParaRPr lang="en-US" sz="2800" b="1" dirty="0">
              <a:latin typeface="Montserrat" panose="00000500000000000000" pitchFamily="50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7556017" y="5060156"/>
            <a:ext cx="3957014" cy="590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b="1" dirty="0">
                <a:latin typeface="Montserrat" panose="00000500000000000000" pitchFamily="50" charset="0"/>
              </a:rPr>
              <a:t>All Global events sponsored by the </a:t>
            </a:r>
          </a:p>
          <a:p>
            <a:pPr algn="l"/>
            <a:r>
              <a:rPr lang="en-US" sz="1400" b="1" dirty="0">
                <a:latin typeface="Montserrat" panose="00000500000000000000" pitchFamily="50" charset="0"/>
              </a:rPr>
              <a:t>company (Trips and Accommodation)</a:t>
            </a:r>
            <a:endParaRPr lang="en-US" sz="2000" b="1" dirty="0">
              <a:latin typeface="Montserrat" panose="00000500000000000000" pitchFamily="50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6701461" y="3476624"/>
            <a:ext cx="4591050" cy="628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Montserrat" panose="00000500000000000000" pitchFamily="50" charset="0"/>
              </a:rPr>
              <a:t>Earn $1 Million Cumulative Commission</a:t>
            </a:r>
            <a:endParaRPr lang="en-US" sz="32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10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1BF65"/>
            </a:gs>
            <a:gs pos="0">
              <a:srgbClr val="008F4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69">
            <a:extLst>
              <a:ext uri="{FF2B5EF4-FFF2-40B4-BE49-F238E27FC236}">
                <a16:creationId xmlns:a16="http://schemas.microsoft.com/office/drawing/2014/main" id="{23B82FF4-953D-4866-866F-F59F8CADC59A}"/>
              </a:ext>
            </a:extLst>
          </p:cNvPr>
          <p:cNvSpPr txBox="1">
            <a:spLocks/>
          </p:cNvSpPr>
          <p:nvPr/>
        </p:nvSpPr>
        <p:spPr>
          <a:xfrm>
            <a:off x="-150" y="3429000"/>
            <a:ext cx="12192000" cy="119325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cs typeface="+mj-cs"/>
              </a:rPr>
              <a:t>2 LAWS OF EARNING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j-cs"/>
              </a:rPr>
              <a:t>(Law of Singleness vs Law of Leverage)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691200E-C0FA-4E13-90E7-D221D17FEB98}"/>
              </a:ext>
            </a:extLst>
          </p:cNvPr>
          <p:cNvSpPr>
            <a:spLocks/>
          </p:cNvSpPr>
          <p:nvPr/>
        </p:nvSpPr>
        <p:spPr bwMode="auto">
          <a:xfrm>
            <a:off x="4623771" y="189423"/>
            <a:ext cx="2944159" cy="2949658"/>
          </a:xfrm>
          <a:custGeom>
            <a:avLst/>
            <a:gdLst>
              <a:gd name="connsiteX0" fmla="*/ 1654787 w 5281368"/>
              <a:gd name="connsiteY0" fmla="*/ 4911621 h 5291231"/>
              <a:gd name="connsiteX1" fmla="*/ 1553230 w 5281368"/>
              <a:gd name="connsiteY1" fmla="*/ 4895365 h 5291231"/>
              <a:gd name="connsiteX2" fmla="*/ 1417297 w 5281368"/>
              <a:gd name="connsiteY2" fmla="*/ 4906924 h 5291231"/>
              <a:gd name="connsiteX3" fmla="*/ 1493739 w 5281368"/>
              <a:gd name="connsiteY3" fmla="*/ 4931467 h 5291231"/>
              <a:gd name="connsiteX4" fmla="*/ 1592509 w 5281368"/>
              <a:gd name="connsiteY4" fmla="*/ 4953472 h 5291231"/>
              <a:gd name="connsiteX5" fmla="*/ 1711638 w 5281368"/>
              <a:gd name="connsiteY5" fmla="*/ 4963212 h 5291231"/>
              <a:gd name="connsiteX6" fmla="*/ 1676756 w 5281368"/>
              <a:gd name="connsiteY6" fmla="*/ 4942117 h 5291231"/>
              <a:gd name="connsiteX7" fmla="*/ 1629327 w 5281368"/>
              <a:gd name="connsiteY7" fmla="*/ 4946892 h 5291231"/>
              <a:gd name="connsiteX8" fmla="*/ 1654787 w 5281368"/>
              <a:gd name="connsiteY8" fmla="*/ 4911621 h 5291231"/>
              <a:gd name="connsiteX9" fmla="*/ 706566 w 5281368"/>
              <a:gd name="connsiteY9" fmla="*/ 3951131 h 5291231"/>
              <a:gd name="connsiteX10" fmla="*/ 705819 w 5281368"/>
              <a:gd name="connsiteY10" fmla="*/ 3952148 h 5291231"/>
              <a:gd name="connsiteX11" fmla="*/ 702502 w 5281368"/>
              <a:gd name="connsiteY11" fmla="*/ 3948149 h 5291231"/>
              <a:gd name="connsiteX12" fmla="*/ 706566 w 5281368"/>
              <a:gd name="connsiteY12" fmla="*/ 3951131 h 5291231"/>
              <a:gd name="connsiteX13" fmla="*/ 804823 w 5281368"/>
              <a:gd name="connsiteY13" fmla="*/ 4032646 h 5291231"/>
              <a:gd name="connsiteX14" fmla="*/ 806235 w 5281368"/>
              <a:gd name="connsiteY14" fmla="*/ 4036797 h 5291231"/>
              <a:gd name="connsiteX15" fmla="*/ 804576 w 5281368"/>
              <a:gd name="connsiteY15" fmla="*/ 4034798 h 5291231"/>
              <a:gd name="connsiteX16" fmla="*/ 767008 w 5281368"/>
              <a:gd name="connsiteY16" fmla="*/ 3945440 h 5291231"/>
              <a:gd name="connsiteX17" fmla="*/ 764024 w 5281368"/>
              <a:gd name="connsiteY17" fmla="*/ 3949506 h 5291231"/>
              <a:gd name="connsiteX18" fmla="*/ 767008 w 5281368"/>
              <a:gd name="connsiteY18" fmla="*/ 3945440 h 5291231"/>
              <a:gd name="connsiteX19" fmla="*/ 632603 w 5281368"/>
              <a:gd name="connsiteY19" fmla="*/ 3701082 h 5291231"/>
              <a:gd name="connsiteX20" fmla="*/ 636565 w 5281368"/>
              <a:gd name="connsiteY20" fmla="*/ 3705796 h 5291231"/>
              <a:gd name="connsiteX21" fmla="*/ 632875 w 5281368"/>
              <a:gd name="connsiteY21" fmla="*/ 3702305 h 5291231"/>
              <a:gd name="connsiteX22" fmla="*/ 643612 w 5281368"/>
              <a:gd name="connsiteY22" fmla="*/ 3704711 h 5291231"/>
              <a:gd name="connsiteX23" fmla="*/ 644691 w 5281368"/>
              <a:gd name="connsiteY23" fmla="*/ 3711759 h 5291231"/>
              <a:gd name="connsiteX24" fmla="*/ 641985 w 5281368"/>
              <a:gd name="connsiteY24" fmla="*/ 3705864 h 5291231"/>
              <a:gd name="connsiteX25" fmla="*/ 641026 w 5281368"/>
              <a:gd name="connsiteY25" fmla="*/ 3702813 h 5291231"/>
              <a:gd name="connsiteX26" fmla="*/ 563003 w 5281368"/>
              <a:gd name="connsiteY26" fmla="*/ 3507900 h 5291231"/>
              <a:gd name="connsiteX27" fmla="*/ 564025 w 5281368"/>
              <a:gd name="connsiteY27" fmla="*/ 3514880 h 5291231"/>
              <a:gd name="connsiteX28" fmla="*/ 562423 w 5281368"/>
              <a:gd name="connsiteY28" fmla="*/ 3512950 h 5291231"/>
              <a:gd name="connsiteX29" fmla="*/ 563003 w 5281368"/>
              <a:gd name="connsiteY29" fmla="*/ 3507900 h 5291231"/>
              <a:gd name="connsiteX30" fmla="*/ 408049 w 5281368"/>
              <a:gd name="connsiteY30" fmla="*/ 2730959 h 5291231"/>
              <a:gd name="connsiteX31" fmla="*/ 406571 w 5281368"/>
              <a:gd name="connsiteY31" fmla="*/ 2886292 h 5291231"/>
              <a:gd name="connsiteX32" fmla="*/ 437347 w 5281368"/>
              <a:gd name="connsiteY32" fmla="*/ 3040270 h 5291231"/>
              <a:gd name="connsiteX33" fmla="*/ 433283 w 5281368"/>
              <a:gd name="connsiteY33" fmla="*/ 3037289 h 5291231"/>
              <a:gd name="connsiteX34" fmla="*/ 428142 w 5281368"/>
              <a:gd name="connsiteY34" fmla="*/ 3027259 h 5291231"/>
              <a:gd name="connsiteX35" fmla="*/ 429221 w 5281368"/>
              <a:gd name="connsiteY35" fmla="*/ 3034307 h 5291231"/>
              <a:gd name="connsiteX36" fmla="*/ 427314 w 5281368"/>
              <a:gd name="connsiteY36" fmla="*/ 3045421 h 5291231"/>
              <a:gd name="connsiteX37" fmla="*/ 424079 w 5281368"/>
              <a:gd name="connsiteY37" fmla="*/ 3024276 h 5291231"/>
              <a:gd name="connsiteX38" fmla="*/ 434539 w 5281368"/>
              <a:gd name="connsiteY38" fmla="*/ 3163344 h 5291231"/>
              <a:gd name="connsiteX39" fmla="*/ 482645 w 5281368"/>
              <a:gd name="connsiteY39" fmla="*/ 3336300 h 5291231"/>
              <a:gd name="connsiteX40" fmla="*/ 515075 w 5281368"/>
              <a:gd name="connsiteY40" fmla="*/ 3453953 h 5291231"/>
              <a:gd name="connsiteX41" fmla="*/ 560521 w 5281368"/>
              <a:gd name="connsiteY41" fmla="*/ 3562389 h 5291231"/>
              <a:gd name="connsiteX42" fmla="*/ 595684 w 5281368"/>
              <a:gd name="connsiteY42" fmla="*/ 3650764 h 5291231"/>
              <a:gd name="connsiteX43" fmla="*/ 596762 w 5281368"/>
              <a:gd name="connsiteY43" fmla="*/ 3657813 h 5291231"/>
              <a:gd name="connsiteX44" fmla="*/ 601903 w 5281368"/>
              <a:gd name="connsiteY44" fmla="*/ 3667843 h 5291231"/>
              <a:gd name="connsiteX45" fmla="*/ 702828 w 5281368"/>
              <a:gd name="connsiteY45" fmla="*/ 3879564 h 5291231"/>
              <a:gd name="connsiteX46" fmla="*/ 681685 w 5281368"/>
              <a:gd name="connsiteY46" fmla="*/ 3882817 h 5291231"/>
              <a:gd name="connsiteX47" fmla="*/ 687078 w 5281368"/>
              <a:gd name="connsiteY47" fmla="*/ 3918058 h 5291231"/>
              <a:gd name="connsiteX48" fmla="*/ 681937 w 5281368"/>
              <a:gd name="connsiteY48" fmla="*/ 3908028 h 5291231"/>
              <a:gd name="connsiteX49" fmla="*/ 676795 w 5281368"/>
              <a:gd name="connsiteY49" fmla="*/ 3897998 h 5291231"/>
              <a:gd name="connsiteX50" fmla="*/ 677874 w 5281368"/>
              <a:gd name="connsiteY50" fmla="*/ 3905046 h 5291231"/>
              <a:gd name="connsiteX51" fmla="*/ 683015 w 5281368"/>
              <a:gd name="connsiteY51" fmla="*/ 3915077 h 5291231"/>
              <a:gd name="connsiteX52" fmla="*/ 684094 w 5281368"/>
              <a:gd name="connsiteY52" fmla="*/ 3922125 h 5291231"/>
              <a:gd name="connsiteX53" fmla="*/ 695455 w 5281368"/>
              <a:gd name="connsiteY53" fmla="*/ 3949234 h 5291231"/>
              <a:gd name="connsiteX54" fmla="*/ 699518 w 5281368"/>
              <a:gd name="connsiteY54" fmla="*/ 3952216 h 5291231"/>
              <a:gd name="connsiteX55" fmla="*/ 703582 w 5281368"/>
              <a:gd name="connsiteY55" fmla="*/ 3955198 h 5291231"/>
              <a:gd name="connsiteX56" fmla="*/ 703954 w 5281368"/>
              <a:gd name="connsiteY56" fmla="*/ 3954690 h 5291231"/>
              <a:gd name="connsiteX57" fmla="*/ 705819 w 5281368"/>
              <a:gd name="connsiteY57" fmla="*/ 3952148 h 5291231"/>
              <a:gd name="connsiteX58" fmla="*/ 709137 w 5281368"/>
              <a:gd name="connsiteY58" fmla="*/ 3956147 h 5291231"/>
              <a:gd name="connsiteX59" fmla="*/ 715770 w 5281368"/>
              <a:gd name="connsiteY59" fmla="*/ 3964144 h 5291231"/>
              <a:gd name="connsiteX60" fmla="*/ 718504 w 5281368"/>
              <a:gd name="connsiteY60" fmla="*/ 3934867 h 5291231"/>
              <a:gd name="connsiteX61" fmla="*/ 745038 w 5281368"/>
              <a:gd name="connsiteY61" fmla="*/ 3966855 h 5291231"/>
              <a:gd name="connsiteX62" fmla="*/ 752086 w 5281368"/>
              <a:gd name="connsiteY62" fmla="*/ 3965771 h 5291231"/>
              <a:gd name="connsiteX63" fmla="*/ 749101 w 5281368"/>
              <a:gd name="connsiteY63" fmla="*/ 3969838 h 5291231"/>
              <a:gd name="connsiteX64" fmla="*/ 753164 w 5281368"/>
              <a:gd name="connsiteY64" fmla="*/ 3972819 h 5291231"/>
              <a:gd name="connsiteX65" fmla="*/ 757227 w 5281368"/>
              <a:gd name="connsiteY65" fmla="*/ 3975801 h 5291231"/>
              <a:gd name="connsiteX66" fmla="*/ 761290 w 5281368"/>
              <a:gd name="connsiteY66" fmla="*/ 3978784 h 5291231"/>
              <a:gd name="connsiteX67" fmla="*/ 804328 w 5281368"/>
              <a:gd name="connsiteY67" fmla="*/ 4047912 h 5291231"/>
              <a:gd name="connsiteX68" fmla="*/ 807313 w 5281368"/>
              <a:gd name="connsiteY68" fmla="*/ 4043845 h 5291231"/>
              <a:gd name="connsiteX69" fmla="*/ 808392 w 5281368"/>
              <a:gd name="connsiteY69" fmla="*/ 4050894 h 5291231"/>
              <a:gd name="connsiteX70" fmla="*/ 814611 w 5281368"/>
              <a:gd name="connsiteY70" fmla="*/ 4067972 h 5291231"/>
              <a:gd name="connsiteX71" fmla="*/ 821659 w 5281368"/>
              <a:gd name="connsiteY71" fmla="*/ 4066888 h 5291231"/>
              <a:gd name="connsiteX72" fmla="*/ 855744 w 5281368"/>
              <a:gd name="connsiteY72" fmla="*/ 4148215 h 5291231"/>
              <a:gd name="connsiteX73" fmla="*/ 926144 w 5281368"/>
              <a:gd name="connsiteY73" fmla="*/ 4231169 h 5291231"/>
              <a:gd name="connsiteX74" fmla="*/ 855492 w 5281368"/>
              <a:gd name="connsiteY74" fmla="*/ 4123004 h 5291231"/>
              <a:gd name="connsiteX75" fmla="*/ 817345 w 5281368"/>
              <a:gd name="connsiteY75" fmla="*/ 4038695 h 5291231"/>
              <a:gd name="connsiteX76" fmla="*/ 813282 w 5281368"/>
              <a:gd name="connsiteY76" fmla="*/ 4035713 h 5291231"/>
              <a:gd name="connsiteX77" fmla="*/ 812203 w 5281368"/>
              <a:gd name="connsiteY77" fmla="*/ 4028665 h 5291231"/>
              <a:gd name="connsiteX78" fmla="*/ 805155 w 5281368"/>
              <a:gd name="connsiteY78" fmla="*/ 4029749 h 5291231"/>
              <a:gd name="connsiteX79" fmla="*/ 804823 w 5281368"/>
              <a:gd name="connsiteY79" fmla="*/ 4032646 h 5291231"/>
              <a:gd name="connsiteX80" fmla="*/ 793120 w 5281368"/>
              <a:gd name="connsiteY80" fmla="*/ 3998235 h 5291231"/>
              <a:gd name="connsiteX81" fmla="*/ 767008 w 5281368"/>
              <a:gd name="connsiteY81" fmla="*/ 3945440 h 5291231"/>
              <a:gd name="connsiteX82" fmla="*/ 761866 w 5281368"/>
              <a:gd name="connsiteY82" fmla="*/ 3935410 h 5291231"/>
              <a:gd name="connsiteX83" fmla="*/ 760788 w 5281368"/>
              <a:gd name="connsiteY83" fmla="*/ 3928361 h 5291231"/>
              <a:gd name="connsiteX84" fmla="*/ 749678 w 5281368"/>
              <a:gd name="connsiteY84" fmla="*/ 3926464 h 5291231"/>
              <a:gd name="connsiteX85" fmla="*/ 741301 w 5281368"/>
              <a:gd name="connsiteY85" fmla="*/ 3895288 h 5291231"/>
              <a:gd name="connsiteX86" fmla="*/ 638470 w 5281368"/>
              <a:gd name="connsiteY86" fmla="*/ 3694681 h 5291231"/>
              <a:gd name="connsiteX87" fmla="*/ 641026 w 5281368"/>
              <a:gd name="connsiteY87" fmla="*/ 3702813 h 5291231"/>
              <a:gd name="connsiteX88" fmla="*/ 639549 w 5281368"/>
              <a:gd name="connsiteY88" fmla="*/ 3701729 h 5291231"/>
              <a:gd name="connsiteX89" fmla="*/ 634408 w 5281368"/>
              <a:gd name="connsiteY89" fmla="*/ 3691699 h 5291231"/>
              <a:gd name="connsiteX90" fmla="*/ 631423 w 5281368"/>
              <a:gd name="connsiteY90" fmla="*/ 3695765 h 5291231"/>
              <a:gd name="connsiteX91" fmla="*/ 632603 w 5281368"/>
              <a:gd name="connsiteY91" fmla="*/ 3701082 h 5291231"/>
              <a:gd name="connsiteX92" fmla="*/ 621131 w 5281368"/>
              <a:gd name="connsiteY92" fmla="*/ 3687429 h 5291231"/>
              <a:gd name="connsiteX93" fmla="*/ 604889 w 5281368"/>
              <a:gd name="connsiteY93" fmla="*/ 3663777 h 5291231"/>
              <a:gd name="connsiteX94" fmla="*/ 608951 w 5281368"/>
              <a:gd name="connsiteY94" fmla="*/ 3666759 h 5291231"/>
              <a:gd name="connsiteX95" fmla="*/ 603809 w 5281368"/>
              <a:gd name="connsiteY95" fmla="*/ 3656728 h 5291231"/>
              <a:gd name="connsiteX96" fmla="*/ 602731 w 5281368"/>
              <a:gd name="connsiteY96" fmla="*/ 3649680 h 5291231"/>
              <a:gd name="connsiteX97" fmla="*/ 573010 w 5281368"/>
              <a:gd name="connsiteY97" fmla="*/ 3576248 h 5291231"/>
              <a:gd name="connsiteX98" fmla="*/ 564025 w 5281368"/>
              <a:gd name="connsiteY98" fmla="*/ 3514880 h 5291231"/>
              <a:gd name="connsiteX99" fmla="*/ 564081 w 5281368"/>
              <a:gd name="connsiteY99" fmla="*/ 3514948 h 5291231"/>
              <a:gd name="connsiteX100" fmla="*/ 571128 w 5281368"/>
              <a:gd name="connsiteY100" fmla="*/ 3513864 h 5291231"/>
              <a:gd name="connsiteX101" fmla="*/ 567066 w 5281368"/>
              <a:gd name="connsiteY101" fmla="*/ 3510883 h 5291231"/>
              <a:gd name="connsiteX102" fmla="*/ 563003 w 5281368"/>
              <a:gd name="connsiteY102" fmla="*/ 3507900 h 5291231"/>
              <a:gd name="connsiteX103" fmla="*/ 561925 w 5281368"/>
              <a:gd name="connsiteY103" fmla="*/ 3500852 h 5291231"/>
              <a:gd name="connsiteX104" fmla="*/ 556532 w 5281368"/>
              <a:gd name="connsiteY104" fmla="*/ 3465610 h 5291231"/>
              <a:gd name="connsiteX105" fmla="*/ 554626 w 5281368"/>
              <a:gd name="connsiteY105" fmla="*/ 3476725 h 5291231"/>
              <a:gd name="connsiteX106" fmla="*/ 550562 w 5281368"/>
              <a:gd name="connsiteY106" fmla="*/ 3473743 h 5291231"/>
              <a:gd name="connsiteX107" fmla="*/ 546499 w 5281368"/>
              <a:gd name="connsiteY107" fmla="*/ 3470761 h 5291231"/>
              <a:gd name="connsiteX108" fmla="*/ 547579 w 5281368"/>
              <a:gd name="connsiteY108" fmla="*/ 3477809 h 5291231"/>
              <a:gd name="connsiteX109" fmla="*/ 531075 w 5281368"/>
              <a:gd name="connsiteY109" fmla="*/ 3440669 h 5291231"/>
              <a:gd name="connsiteX110" fmla="*/ 535138 w 5281368"/>
              <a:gd name="connsiteY110" fmla="*/ 3443652 h 5291231"/>
              <a:gd name="connsiteX111" fmla="*/ 536216 w 5281368"/>
              <a:gd name="connsiteY111" fmla="*/ 3450700 h 5291231"/>
              <a:gd name="connsiteX112" fmla="*/ 540280 w 5281368"/>
              <a:gd name="connsiteY112" fmla="*/ 3453682 h 5291231"/>
              <a:gd name="connsiteX113" fmla="*/ 538123 w 5281368"/>
              <a:gd name="connsiteY113" fmla="*/ 3439585 h 5291231"/>
              <a:gd name="connsiteX114" fmla="*/ 537044 w 5281368"/>
              <a:gd name="connsiteY114" fmla="*/ 3432537 h 5291231"/>
              <a:gd name="connsiteX115" fmla="*/ 535463 w 5281368"/>
              <a:gd name="connsiteY115" fmla="*/ 3375066 h 5291231"/>
              <a:gd name="connsiteX116" fmla="*/ 507599 w 5281368"/>
              <a:gd name="connsiteY116" fmla="*/ 3310818 h 5291231"/>
              <a:gd name="connsiteX117" fmla="*/ 510584 w 5281368"/>
              <a:gd name="connsiteY117" fmla="*/ 3306752 h 5291231"/>
              <a:gd name="connsiteX118" fmla="*/ 505441 w 5281368"/>
              <a:gd name="connsiteY118" fmla="*/ 3296721 h 5291231"/>
              <a:gd name="connsiteX119" fmla="*/ 508426 w 5281368"/>
              <a:gd name="connsiteY119" fmla="*/ 3292655 h 5291231"/>
              <a:gd name="connsiteX120" fmla="*/ 504363 w 5281368"/>
              <a:gd name="connsiteY120" fmla="*/ 3289673 h 5291231"/>
              <a:gd name="connsiteX121" fmla="*/ 494908 w 5281368"/>
              <a:gd name="connsiteY121" fmla="*/ 3251449 h 5291231"/>
              <a:gd name="connsiteX122" fmla="*/ 490017 w 5281368"/>
              <a:gd name="connsiteY122" fmla="*/ 3266630 h 5291231"/>
              <a:gd name="connsiteX123" fmla="*/ 485954 w 5281368"/>
              <a:gd name="connsiteY123" fmla="*/ 3263648 h 5291231"/>
              <a:gd name="connsiteX124" fmla="*/ 487033 w 5281368"/>
              <a:gd name="connsiteY124" fmla="*/ 3270697 h 5291231"/>
              <a:gd name="connsiteX125" fmla="*/ 484048 w 5281368"/>
              <a:gd name="connsiteY125" fmla="*/ 3274763 h 5291231"/>
              <a:gd name="connsiteX126" fmla="*/ 472435 w 5281368"/>
              <a:gd name="connsiteY126" fmla="*/ 3222443 h 5291231"/>
              <a:gd name="connsiteX127" fmla="*/ 486531 w 5281368"/>
              <a:gd name="connsiteY127" fmla="*/ 3220275 h 5291231"/>
              <a:gd name="connsiteX128" fmla="*/ 485777 w 5281368"/>
              <a:gd name="connsiteY128" fmla="*/ 3144641 h 5291231"/>
              <a:gd name="connsiteX129" fmla="*/ 463054 w 5281368"/>
              <a:gd name="connsiteY129" fmla="*/ 3090423 h 5291231"/>
              <a:gd name="connsiteX130" fmla="*/ 459316 w 5281368"/>
              <a:gd name="connsiteY130" fmla="*/ 3018855 h 5291231"/>
              <a:gd name="connsiteX131" fmla="*/ 443891 w 5281368"/>
              <a:gd name="connsiteY131" fmla="*/ 2988764 h 5291231"/>
              <a:gd name="connsiteX132" fmla="*/ 408049 w 5281368"/>
              <a:gd name="connsiteY132" fmla="*/ 2730959 h 5291231"/>
              <a:gd name="connsiteX133" fmla="*/ 3399718 w 5281368"/>
              <a:gd name="connsiteY133" fmla="*/ 4881102 h 5291231"/>
              <a:gd name="connsiteX134" fmla="*/ 3383906 w 5281368"/>
              <a:gd name="connsiteY134" fmla="*/ 4886958 h 5291231"/>
              <a:gd name="connsiteX135" fmla="*/ 3393834 w 5281368"/>
              <a:gd name="connsiteY135" fmla="*/ 4877631 h 5291231"/>
              <a:gd name="connsiteX136" fmla="*/ 3521084 w 5281368"/>
              <a:gd name="connsiteY136" fmla="*/ 4838814 h 5291231"/>
              <a:gd name="connsiteX137" fmla="*/ 3080720 w 5281368"/>
              <a:gd name="connsiteY137" fmla="*/ 4822008 h 5291231"/>
              <a:gd name="connsiteX138" fmla="*/ 3128837 w 5281368"/>
              <a:gd name="connsiteY138" fmla="*/ 4860509 h 5291231"/>
              <a:gd name="connsiteX139" fmla="*/ 2828698 w 5281368"/>
              <a:gd name="connsiteY139" fmla="*/ 4913522 h 5291231"/>
              <a:gd name="connsiteX140" fmla="*/ 2706090 w 5281368"/>
              <a:gd name="connsiteY140" fmla="*/ 4931755 h 5291231"/>
              <a:gd name="connsiteX141" fmla="*/ 2664031 w 5281368"/>
              <a:gd name="connsiteY141" fmla="*/ 4934264 h 5291231"/>
              <a:gd name="connsiteX142" fmla="*/ 2449063 w 5281368"/>
              <a:gd name="connsiteY142" fmla="*/ 4908006 h 5291231"/>
              <a:gd name="connsiteX143" fmla="*/ 2396406 w 5281368"/>
              <a:gd name="connsiteY143" fmla="*/ 4904062 h 5291231"/>
              <a:gd name="connsiteX144" fmla="*/ 2009360 w 5281368"/>
              <a:gd name="connsiteY144" fmla="*/ 4829273 h 5291231"/>
              <a:gd name="connsiteX145" fmla="*/ 1903945 w 5281368"/>
              <a:gd name="connsiteY145" fmla="*/ 4785794 h 5291231"/>
              <a:gd name="connsiteX146" fmla="*/ 1842852 w 5281368"/>
              <a:gd name="connsiteY146" fmla="*/ 4776547 h 5291231"/>
              <a:gd name="connsiteX147" fmla="*/ 1846475 w 5281368"/>
              <a:gd name="connsiteY147" fmla="*/ 4777342 h 5291231"/>
              <a:gd name="connsiteX148" fmla="*/ 1840254 w 5281368"/>
              <a:gd name="connsiteY148" fmla="*/ 4778096 h 5291231"/>
              <a:gd name="connsiteX149" fmla="*/ 1825170 w 5281368"/>
              <a:gd name="connsiteY149" fmla="*/ 4787089 h 5291231"/>
              <a:gd name="connsiteX150" fmla="*/ 1827949 w 5281368"/>
              <a:gd name="connsiteY150" fmla="*/ 4791584 h 5291231"/>
              <a:gd name="connsiteX151" fmla="*/ 1847782 w 5281368"/>
              <a:gd name="connsiteY151" fmla="*/ 4803576 h 5291231"/>
              <a:gd name="connsiteX152" fmla="*/ 1896551 w 5281368"/>
              <a:gd name="connsiteY152" fmla="*/ 4817010 h 5291231"/>
              <a:gd name="connsiteX153" fmla="*/ 1890480 w 5281368"/>
              <a:gd name="connsiteY153" fmla="*/ 4817315 h 5291231"/>
              <a:gd name="connsiteX154" fmla="*/ 1697597 w 5281368"/>
              <a:gd name="connsiteY154" fmla="*/ 4768865 h 5291231"/>
              <a:gd name="connsiteX155" fmla="*/ 1717544 w 5281368"/>
              <a:gd name="connsiteY155" fmla="*/ 4769947 h 5291231"/>
              <a:gd name="connsiteX156" fmla="*/ 1787124 w 5281368"/>
              <a:gd name="connsiteY156" fmla="*/ 4770507 h 5291231"/>
              <a:gd name="connsiteX157" fmla="*/ 1718634 w 5281368"/>
              <a:gd name="connsiteY157" fmla="*/ 4750000 h 5291231"/>
              <a:gd name="connsiteX158" fmla="*/ 1719726 w 5281368"/>
              <a:gd name="connsiteY158" fmla="*/ 4730053 h 5291231"/>
              <a:gd name="connsiteX159" fmla="*/ 1671386 w 5281368"/>
              <a:gd name="connsiteY159" fmla="*/ 4718486 h 5291231"/>
              <a:gd name="connsiteX160" fmla="*/ 1624951 w 5281368"/>
              <a:gd name="connsiteY160" fmla="*/ 4707256 h 5291231"/>
              <a:gd name="connsiteX161" fmla="*/ 1528673 w 5281368"/>
              <a:gd name="connsiteY161" fmla="*/ 4704413 h 5291231"/>
              <a:gd name="connsiteX162" fmla="*/ 1587339 w 5281368"/>
              <a:gd name="connsiteY162" fmla="*/ 4749090 h 5291231"/>
              <a:gd name="connsiteX163" fmla="*/ 1748061 w 5281368"/>
              <a:gd name="connsiteY163" fmla="*/ 4847093 h 5291231"/>
              <a:gd name="connsiteX164" fmla="*/ 2010746 w 5281368"/>
              <a:gd name="connsiteY164" fmla="*/ 4945376 h 5291231"/>
              <a:gd name="connsiteX165" fmla="*/ 2269452 w 5281368"/>
              <a:gd name="connsiteY165" fmla="*/ 5011197 h 5291231"/>
              <a:gd name="connsiteX166" fmla="*/ 2335060 w 5281368"/>
              <a:gd name="connsiteY166" fmla="*/ 4973030 h 5291231"/>
              <a:gd name="connsiteX167" fmla="*/ 2403499 w 5281368"/>
              <a:gd name="connsiteY167" fmla="*/ 4991730 h 5291231"/>
              <a:gd name="connsiteX168" fmla="*/ 2407549 w 5281368"/>
              <a:gd name="connsiteY168" fmla="*/ 4992135 h 5291231"/>
              <a:gd name="connsiteX169" fmla="*/ 2404492 w 5281368"/>
              <a:gd name="connsiteY169" fmla="*/ 4996148 h 5291231"/>
              <a:gd name="connsiteX170" fmla="*/ 2409289 w 5281368"/>
              <a:gd name="connsiteY170" fmla="*/ 4995343 h 5291231"/>
              <a:gd name="connsiteX171" fmla="*/ 2402088 w 5281368"/>
              <a:gd name="connsiteY171" fmla="*/ 4999306 h 5291231"/>
              <a:gd name="connsiteX172" fmla="*/ 2388133 w 5281368"/>
              <a:gd name="connsiteY172" fmla="*/ 5017631 h 5291231"/>
              <a:gd name="connsiteX173" fmla="*/ 2393715 w 5281368"/>
              <a:gd name="connsiteY173" fmla="*/ 5021742 h 5291231"/>
              <a:gd name="connsiteX174" fmla="*/ 2423718 w 5281368"/>
              <a:gd name="connsiteY174" fmla="*/ 5026627 h 5291231"/>
              <a:gd name="connsiteX175" fmla="*/ 2897797 w 5281368"/>
              <a:gd name="connsiteY175" fmla="*/ 4951980 h 5291231"/>
              <a:gd name="connsiteX176" fmla="*/ 3352618 w 5281368"/>
              <a:gd name="connsiteY176" fmla="*/ 4901400 h 5291231"/>
              <a:gd name="connsiteX177" fmla="*/ 3364647 w 5281368"/>
              <a:gd name="connsiteY177" fmla="*/ 4911026 h 5291231"/>
              <a:gd name="connsiteX178" fmla="*/ 3374276 w 5281368"/>
              <a:gd name="connsiteY178" fmla="*/ 4898992 h 5291231"/>
              <a:gd name="connsiteX179" fmla="*/ 3417592 w 5281368"/>
              <a:gd name="connsiteY179" fmla="*/ 4894175 h 5291231"/>
              <a:gd name="connsiteX180" fmla="*/ 3405564 w 5281368"/>
              <a:gd name="connsiteY180" fmla="*/ 4884550 h 5291231"/>
              <a:gd name="connsiteX181" fmla="*/ 3399718 w 5281368"/>
              <a:gd name="connsiteY181" fmla="*/ 4881102 h 5291231"/>
              <a:gd name="connsiteX182" fmla="*/ 3421584 w 5281368"/>
              <a:gd name="connsiteY182" fmla="*/ 4873004 h 5291231"/>
              <a:gd name="connsiteX183" fmla="*/ 3521084 w 5281368"/>
              <a:gd name="connsiteY183" fmla="*/ 4838814 h 5291231"/>
              <a:gd name="connsiteX184" fmla="*/ 3949421 w 5281368"/>
              <a:gd name="connsiteY184" fmla="*/ 430710 h 5291231"/>
              <a:gd name="connsiteX185" fmla="*/ 3797637 w 5281368"/>
              <a:gd name="connsiteY185" fmla="*/ 340572 h 5291231"/>
              <a:gd name="connsiteX186" fmla="*/ 3790066 w 5281368"/>
              <a:gd name="connsiteY186" fmla="*/ 339743 h 5291231"/>
              <a:gd name="connsiteX187" fmla="*/ 3841497 w 5281368"/>
              <a:gd name="connsiteY187" fmla="*/ 378090 h 5291231"/>
              <a:gd name="connsiteX188" fmla="*/ 3898244 w 5281368"/>
              <a:gd name="connsiteY188" fmla="*/ 409898 h 5291231"/>
              <a:gd name="connsiteX189" fmla="*/ 3955847 w 5281368"/>
              <a:gd name="connsiteY189" fmla="*/ 436642 h 5291231"/>
              <a:gd name="connsiteX190" fmla="*/ 4420781 w 5281368"/>
              <a:gd name="connsiteY190" fmla="*/ 698159 h 5291231"/>
              <a:gd name="connsiteX191" fmla="*/ 4452205 w 5281368"/>
              <a:gd name="connsiteY191" fmla="*/ 724845 h 5291231"/>
              <a:gd name="connsiteX192" fmla="*/ 4528097 w 5281368"/>
              <a:gd name="connsiteY192" fmla="*/ 800751 h 5291231"/>
              <a:gd name="connsiteX193" fmla="*/ 4509124 w 5281368"/>
              <a:gd name="connsiteY193" fmla="*/ 791262 h 5291231"/>
              <a:gd name="connsiteX194" fmla="*/ 4513867 w 5281368"/>
              <a:gd name="connsiteY194" fmla="*/ 796007 h 5291231"/>
              <a:gd name="connsiteX195" fmla="*/ 4518610 w 5281368"/>
              <a:gd name="connsiteY195" fmla="*/ 805495 h 5291231"/>
              <a:gd name="connsiteX196" fmla="*/ 4513867 w 5281368"/>
              <a:gd name="connsiteY196" fmla="*/ 800751 h 5291231"/>
              <a:gd name="connsiteX197" fmla="*/ 4509124 w 5281368"/>
              <a:gd name="connsiteY197" fmla="*/ 800751 h 5291231"/>
              <a:gd name="connsiteX198" fmla="*/ 4532840 w 5281368"/>
              <a:gd name="connsiteY198" fmla="*/ 833960 h 5291231"/>
              <a:gd name="connsiteX199" fmla="*/ 4485408 w 5281368"/>
              <a:gd name="connsiteY199" fmla="*/ 800751 h 5291231"/>
              <a:gd name="connsiteX200" fmla="*/ 4490151 w 5281368"/>
              <a:gd name="connsiteY200" fmla="*/ 805495 h 5291231"/>
              <a:gd name="connsiteX201" fmla="*/ 4499637 w 5281368"/>
              <a:gd name="connsiteY201" fmla="*/ 814983 h 5291231"/>
              <a:gd name="connsiteX202" fmla="*/ 4499285 w 5281368"/>
              <a:gd name="connsiteY202" fmla="*/ 814983 h 5291231"/>
              <a:gd name="connsiteX203" fmla="*/ 4598469 w 5281368"/>
              <a:gd name="connsiteY203" fmla="*/ 907950 h 5291231"/>
              <a:gd name="connsiteX204" fmla="*/ 4848151 w 5281368"/>
              <a:gd name="connsiteY204" fmla="*/ 1191539 h 5291231"/>
              <a:gd name="connsiteX205" fmla="*/ 5102178 w 5281368"/>
              <a:gd name="connsiteY205" fmla="*/ 1486841 h 5291231"/>
              <a:gd name="connsiteX206" fmla="*/ 5201678 w 5281368"/>
              <a:gd name="connsiteY206" fmla="*/ 1652894 h 5291231"/>
              <a:gd name="connsiteX207" fmla="*/ 5203719 w 5281368"/>
              <a:gd name="connsiteY207" fmla="*/ 1675815 h 5291231"/>
              <a:gd name="connsiteX208" fmla="*/ 5182593 w 5281368"/>
              <a:gd name="connsiteY208" fmla="*/ 1673297 h 5291231"/>
              <a:gd name="connsiteX209" fmla="*/ 5161283 w 5281368"/>
              <a:gd name="connsiteY209" fmla="*/ 1662544 h 5291231"/>
              <a:gd name="connsiteX210" fmla="*/ 5090752 w 5281368"/>
              <a:gd name="connsiteY210" fmla="*/ 1605569 h 5291231"/>
              <a:gd name="connsiteX211" fmla="*/ 5116039 w 5281368"/>
              <a:gd name="connsiteY211" fmla="*/ 1724656 h 5291231"/>
              <a:gd name="connsiteX212" fmla="*/ 5124305 w 5281368"/>
              <a:gd name="connsiteY212" fmla="*/ 1756382 h 5291231"/>
              <a:gd name="connsiteX213" fmla="*/ 5139976 w 5281368"/>
              <a:gd name="connsiteY213" fmla="*/ 1788120 h 5291231"/>
              <a:gd name="connsiteX214" fmla="*/ 5163692 w 5281368"/>
              <a:gd name="connsiteY214" fmla="*/ 1839712 h 5291231"/>
              <a:gd name="connsiteX215" fmla="*/ 5187408 w 5281368"/>
              <a:gd name="connsiteY215" fmla="*/ 1929850 h 5291231"/>
              <a:gd name="connsiteX216" fmla="*/ 5158948 w 5281368"/>
              <a:gd name="connsiteY216" fmla="*/ 1882409 h 5291231"/>
              <a:gd name="connsiteX217" fmla="*/ 5148869 w 5281368"/>
              <a:gd name="connsiteY217" fmla="*/ 1848607 h 5291231"/>
              <a:gd name="connsiteX218" fmla="*/ 5147842 w 5281368"/>
              <a:gd name="connsiteY218" fmla="*/ 1846866 h 5291231"/>
              <a:gd name="connsiteX219" fmla="*/ 5206063 w 5281368"/>
              <a:gd name="connsiteY219" fmla="*/ 2078796 h 5291231"/>
              <a:gd name="connsiteX220" fmla="*/ 5244682 w 5281368"/>
              <a:gd name="connsiteY220" fmla="*/ 2172715 h 5291231"/>
              <a:gd name="connsiteX221" fmla="*/ 5275424 w 5281368"/>
              <a:gd name="connsiteY221" fmla="*/ 2233783 h 5291231"/>
              <a:gd name="connsiteX222" fmla="*/ 5281021 w 5281368"/>
              <a:gd name="connsiteY222" fmla="*/ 2265737 h 5291231"/>
              <a:gd name="connsiteX223" fmla="*/ 5279799 w 5281368"/>
              <a:gd name="connsiteY223" fmla="*/ 2282898 h 5291231"/>
              <a:gd name="connsiteX224" fmla="*/ 5258467 w 5281368"/>
              <a:gd name="connsiteY224" fmla="*/ 2284248 h 5291231"/>
              <a:gd name="connsiteX225" fmla="*/ 5230242 w 5281368"/>
              <a:gd name="connsiteY225" fmla="*/ 2257609 h 5291231"/>
              <a:gd name="connsiteX226" fmla="*/ 5226698 w 5281368"/>
              <a:gd name="connsiteY226" fmla="*/ 2242524 h 5291231"/>
              <a:gd name="connsiteX227" fmla="*/ 5196118 w 5281368"/>
              <a:gd name="connsiteY227" fmla="*/ 2146238 h 5291231"/>
              <a:gd name="connsiteX228" fmla="*/ 5144133 w 5281368"/>
              <a:gd name="connsiteY228" fmla="*/ 2038108 h 5291231"/>
              <a:gd name="connsiteX229" fmla="*/ 5143364 w 5281368"/>
              <a:gd name="connsiteY229" fmla="*/ 2078880 h 5291231"/>
              <a:gd name="connsiteX230" fmla="*/ 5170974 w 5281368"/>
              <a:gd name="connsiteY230" fmla="*/ 2117125 h 5291231"/>
              <a:gd name="connsiteX231" fmla="*/ 5127629 w 5281368"/>
              <a:gd name="connsiteY231" fmla="*/ 2112185 h 5291231"/>
              <a:gd name="connsiteX232" fmla="*/ 5164260 w 5281368"/>
              <a:gd name="connsiteY232" fmla="*/ 2208481 h 5291231"/>
              <a:gd name="connsiteX233" fmla="*/ 5189944 w 5281368"/>
              <a:gd name="connsiteY233" fmla="*/ 2268349 h 5291231"/>
              <a:gd name="connsiteX234" fmla="*/ 5190623 w 5281368"/>
              <a:gd name="connsiteY234" fmla="*/ 2331545 h 5291231"/>
              <a:gd name="connsiteX235" fmla="*/ 5226018 w 5281368"/>
              <a:gd name="connsiteY235" fmla="*/ 2562164 h 5291231"/>
              <a:gd name="connsiteX236" fmla="*/ 5241696 w 5281368"/>
              <a:gd name="connsiteY236" fmla="*/ 2614673 h 5291231"/>
              <a:gd name="connsiteX237" fmla="*/ 5260386 w 5281368"/>
              <a:gd name="connsiteY237" fmla="*/ 2756572 h 5291231"/>
              <a:gd name="connsiteX238" fmla="*/ 5209371 w 5281368"/>
              <a:gd name="connsiteY238" fmla="*/ 3042193 h 5291231"/>
              <a:gd name="connsiteX239" fmla="*/ 5193345 w 5281368"/>
              <a:gd name="connsiteY239" fmla="*/ 3072224 h 5291231"/>
              <a:gd name="connsiteX240" fmla="*/ 5176194 w 5281368"/>
              <a:gd name="connsiteY240" fmla="*/ 3120506 h 5291231"/>
              <a:gd name="connsiteX241" fmla="*/ 5074852 w 5281368"/>
              <a:gd name="connsiteY241" fmla="*/ 3421611 h 5291231"/>
              <a:gd name="connsiteX242" fmla="*/ 5062338 w 5281368"/>
              <a:gd name="connsiteY242" fmla="*/ 3429326 h 5291231"/>
              <a:gd name="connsiteX243" fmla="*/ 5039460 w 5281368"/>
              <a:gd name="connsiteY243" fmla="*/ 3462718 h 5291231"/>
              <a:gd name="connsiteX244" fmla="*/ 5016279 w 5281368"/>
              <a:gd name="connsiteY244" fmla="*/ 3498885 h 5291231"/>
              <a:gd name="connsiteX245" fmla="*/ 4994062 w 5281368"/>
              <a:gd name="connsiteY245" fmla="*/ 3496464 h 5291231"/>
              <a:gd name="connsiteX246" fmla="*/ 4960604 w 5281368"/>
              <a:gd name="connsiteY246" fmla="*/ 3509895 h 5291231"/>
              <a:gd name="connsiteX247" fmla="*/ 4960906 w 5281368"/>
              <a:gd name="connsiteY247" fmla="*/ 3562674 h 5291231"/>
              <a:gd name="connsiteX248" fmla="*/ 4962103 w 5281368"/>
              <a:gd name="connsiteY248" fmla="*/ 3613171 h 5291231"/>
              <a:gd name="connsiteX249" fmla="*/ 4967214 w 5281368"/>
              <a:gd name="connsiteY249" fmla="*/ 3639668 h 5291231"/>
              <a:gd name="connsiteX250" fmla="*/ 4976745 w 5281368"/>
              <a:gd name="connsiteY250" fmla="*/ 3635519 h 5291231"/>
              <a:gd name="connsiteX251" fmla="*/ 4996597 w 5281368"/>
              <a:gd name="connsiteY251" fmla="*/ 3629901 h 5291231"/>
              <a:gd name="connsiteX252" fmla="*/ 5017593 w 5281368"/>
              <a:gd name="connsiteY252" fmla="*/ 3649483 h 5291231"/>
              <a:gd name="connsiteX253" fmla="*/ 5006158 w 5281368"/>
              <a:gd name="connsiteY253" fmla="*/ 3718708 h 5291231"/>
              <a:gd name="connsiteX254" fmla="*/ 4958022 w 5281368"/>
              <a:gd name="connsiteY254" fmla="*/ 3839056 h 5291231"/>
              <a:gd name="connsiteX255" fmla="*/ 4963900 w 5281368"/>
              <a:gd name="connsiteY255" fmla="*/ 3880336 h 5291231"/>
              <a:gd name="connsiteX256" fmla="*/ 5004380 w 5281368"/>
              <a:gd name="connsiteY256" fmla="*/ 3877831 h 5291231"/>
              <a:gd name="connsiteX257" fmla="*/ 5073196 w 5281368"/>
              <a:gd name="connsiteY257" fmla="*/ 3841448 h 5291231"/>
              <a:gd name="connsiteX258" fmla="*/ 4988612 w 5281368"/>
              <a:gd name="connsiteY258" fmla="*/ 3929290 h 5291231"/>
              <a:gd name="connsiteX259" fmla="*/ 4813284 w 5281368"/>
              <a:gd name="connsiteY259" fmla="*/ 4109924 h 5291231"/>
              <a:gd name="connsiteX260" fmla="*/ 4815423 w 5281368"/>
              <a:gd name="connsiteY260" fmla="*/ 4133936 h 5291231"/>
              <a:gd name="connsiteX261" fmla="*/ 4790133 w 5281368"/>
              <a:gd name="connsiteY261" fmla="*/ 4239049 h 5291231"/>
              <a:gd name="connsiteX262" fmla="*/ 4495415 w 5281368"/>
              <a:gd name="connsiteY262" fmla="*/ 4444068 h 5291231"/>
              <a:gd name="connsiteX263" fmla="*/ 4223174 w 5281368"/>
              <a:gd name="connsiteY263" fmla="*/ 4672937 h 5291231"/>
              <a:gd name="connsiteX264" fmla="*/ 4205592 w 5281368"/>
              <a:gd name="connsiteY264" fmla="*/ 4685505 h 5291231"/>
              <a:gd name="connsiteX265" fmla="*/ 4122500 w 5281368"/>
              <a:gd name="connsiteY265" fmla="*/ 4771564 h 5291231"/>
              <a:gd name="connsiteX266" fmla="*/ 3757077 w 5281368"/>
              <a:gd name="connsiteY266" fmla="*/ 4960880 h 5291231"/>
              <a:gd name="connsiteX267" fmla="*/ 3632964 w 5281368"/>
              <a:gd name="connsiteY267" fmla="*/ 5018690 h 5291231"/>
              <a:gd name="connsiteX268" fmla="*/ 2993102 w 5281368"/>
              <a:gd name="connsiteY268" fmla="*/ 5226950 h 5291231"/>
              <a:gd name="connsiteX269" fmla="*/ 2858021 w 5281368"/>
              <a:gd name="connsiteY269" fmla="*/ 5260436 h 5291231"/>
              <a:gd name="connsiteX270" fmla="*/ 2771656 w 5281368"/>
              <a:gd name="connsiteY270" fmla="*/ 5291231 h 5291231"/>
              <a:gd name="connsiteX271" fmla="*/ 2496128 w 5281368"/>
              <a:gd name="connsiteY271" fmla="*/ 5254718 h 5291231"/>
              <a:gd name="connsiteX272" fmla="*/ 2292752 w 5281368"/>
              <a:gd name="connsiteY272" fmla="*/ 5256333 h 5291231"/>
              <a:gd name="connsiteX273" fmla="*/ 2166404 w 5281368"/>
              <a:gd name="connsiteY273" fmla="*/ 5233484 h 5291231"/>
              <a:gd name="connsiteX274" fmla="*/ 1976139 w 5281368"/>
              <a:gd name="connsiteY274" fmla="*/ 5172325 h 5291231"/>
              <a:gd name="connsiteX275" fmla="*/ 1448492 w 5281368"/>
              <a:gd name="connsiteY275" fmla="*/ 4991603 h 5291231"/>
              <a:gd name="connsiteX276" fmla="*/ 1368288 w 5281368"/>
              <a:gd name="connsiteY276" fmla="*/ 4961894 h 5291231"/>
              <a:gd name="connsiteX277" fmla="*/ 1287911 w 5281368"/>
              <a:gd name="connsiteY277" fmla="*/ 4917899 h 5291231"/>
              <a:gd name="connsiteX278" fmla="*/ 1271789 w 5281368"/>
              <a:gd name="connsiteY278" fmla="*/ 4891282 h 5291231"/>
              <a:gd name="connsiteX279" fmla="*/ 1313481 w 5281368"/>
              <a:gd name="connsiteY279" fmla="*/ 4877667 h 5291231"/>
              <a:gd name="connsiteX280" fmla="*/ 1317349 w 5281368"/>
              <a:gd name="connsiteY280" fmla="*/ 4877873 h 5291231"/>
              <a:gd name="connsiteX281" fmla="*/ 1358596 w 5281368"/>
              <a:gd name="connsiteY281" fmla="*/ 4890150 h 5291231"/>
              <a:gd name="connsiteX282" fmla="*/ 1380803 w 5281368"/>
              <a:gd name="connsiteY282" fmla="*/ 4898624 h 5291231"/>
              <a:gd name="connsiteX283" fmla="*/ 1406209 w 5281368"/>
              <a:gd name="connsiteY283" fmla="*/ 4893610 h 5291231"/>
              <a:gd name="connsiteX284" fmla="*/ 1395642 w 5281368"/>
              <a:gd name="connsiteY284" fmla="*/ 4867599 h 5291231"/>
              <a:gd name="connsiteX285" fmla="*/ 1386326 w 5281368"/>
              <a:gd name="connsiteY285" fmla="*/ 4861828 h 5291231"/>
              <a:gd name="connsiteX286" fmla="*/ 1378600 w 5281368"/>
              <a:gd name="connsiteY286" fmla="*/ 4855366 h 5291231"/>
              <a:gd name="connsiteX287" fmla="*/ 1365158 w 5281368"/>
              <a:gd name="connsiteY287" fmla="*/ 4827960 h 5291231"/>
              <a:gd name="connsiteX288" fmla="*/ 1291114 w 5281368"/>
              <a:gd name="connsiteY288" fmla="*/ 4793302 h 5291231"/>
              <a:gd name="connsiteX289" fmla="*/ 1249856 w 5281368"/>
              <a:gd name="connsiteY289" fmla="*/ 4787076 h 5291231"/>
              <a:gd name="connsiteX290" fmla="*/ 1062338 w 5281368"/>
              <a:gd name="connsiteY290" fmla="*/ 4633263 h 5291231"/>
              <a:gd name="connsiteX291" fmla="*/ 829533 w 5281368"/>
              <a:gd name="connsiteY291" fmla="*/ 4397126 h 5291231"/>
              <a:gd name="connsiteX292" fmla="*/ 642256 w 5281368"/>
              <a:gd name="connsiteY292" fmla="*/ 4165735 h 5291231"/>
              <a:gd name="connsiteX293" fmla="*/ 538671 w 5281368"/>
              <a:gd name="connsiteY293" fmla="*/ 4009395 h 5291231"/>
              <a:gd name="connsiteX294" fmla="*/ 481237 w 5281368"/>
              <a:gd name="connsiteY294" fmla="*/ 3951256 h 5291231"/>
              <a:gd name="connsiteX295" fmla="*/ 462965 w 5281368"/>
              <a:gd name="connsiteY295" fmla="*/ 3906679 h 5291231"/>
              <a:gd name="connsiteX296" fmla="*/ 470396 w 5281368"/>
              <a:gd name="connsiteY296" fmla="*/ 4020978 h 5291231"/>
              <a:gd name="connsiteX297" fmla="*/ 650153 w 5281368"/>
              <a:gd name="connsiteY297" fmla="*/ 4242038 h 5291231"/>
              <a:gd name="connsiteX298" fmla="*/ 703760 w 5281368"/>
              <a:gd name="connsiteY298" fmla="*/ 4331322 h 5291231"/>
              <a:gd name="connsiteX299" fmla="*/ 687206 w 5281368"/>
              <a:gd name="connsiteY299" fmla="*/ 4324546 h 5291231"/>
              <a:gd name="connsiteX300" fmla="*/ 671439 w 5281368"/>
              <a:gd name="connsiteY300" fmla="*/ 4320450 h 5291231"/>
              <a:gd name="connsiteX301" fmla="*/ 558776 w 5281368"/>
              <a:gd name="connsiteY301" fmla="*/ 4191872 h 5291231"/>
              <a:gd name="connsiteX302" fmla="*/ 649350 w 5281368"/>
              <a:gd name="connsiteY302" fmla="*/ 4356521 h 5291231"/>
              <a:gd name="connsiteX303" fmla="*/ 699446 w 5281368"/>
              <a:gd name="connsiteY303" fmla="*/ 4412564 h 5291231"/>
              <a:gd name="connsiteX304" fmla="*/ 712153 w 5281368"/>
              <a:gd name="connsiteY304" fmla="*/ 4462587 h 5291231"/>
              <a:gd name="connsiteX305" fmla="*/ 625391 w 5281368"/>
              <a:gd name="connsiteY305" fmla="*/ 4383957 h 5291231"/>
              <a:gd name="connsiteX306" fmla="*/ 456085 w 5281368"/>
              <a:gd name="connsiteY306" fmla="*/ 4144364 h 5291231"/>
              <a:gd name="connsiteX307" fmla="*/ 356005 w 5281368"/>
              <a:gd name="connsiteY307" fmla="*/ 3860651 h 5291231"/>
              <a:gd name="connsiteX308" fmla="*/ 303708 w 5281368"/>
              <a:gd name="connsiteY308" fmla="*/ 3705794 h 5291231"/>
              <a:gd name="connsiteX309" fmla="*/ 275141 w 5281368"/>
              <a:gd name="connsiteY309" fmla="*/ 3539473 h 5291231"/>
              <a:gd name="connsiteX310" fmla="*/ 286759 w 5281368"/>
              <a:gd name="connsiteY310" fmla="*/ 3478482 h 5291231"/>
              <a:gd name="connsiteX311" fmla="*/ 291010 w 5281368"/>
              <a:gd name="connsiteY311" fmla="*/ 3377994 h 5291231"/>
              <a:gd name="connsiteX312" fmla="*/ 292837 w 5281368"/>
              <a:gd name="connsiteY312" fmla="*/ 3355279 h 5291231"/>
              <a:gd name="connsiteX313" fmla="*/ 286224 w 5281368"/>
              <a:gd name="connsiteY313" fmla="*/ 3336616 h 5291231"/>
              <a:gd name="connsiteX314" fmla="*/ 273386 w 5281368"/>
              <a:gd name="connsiteY314" fmla="*/ 3359212 h 5291231"/>
              <a:gd name="connsiteX315" fmla="*/ 271580 w 5281368"/>
              <a:gd name="connsiteY315" fmla="*/ 3369823 h 5291231"/>
              <a:gd name="connsiteX316" fmla="*/ 268587 w 5281368"/>
              <a:gd name="connsiteY316" fmla="*/ 3379441 h 5291231"/>
              <a:gd name="connsiteX317" fmla="*/ 254948 w 5281368"/>
              <a:gd name="connsiteY317" fmla="*/ 3405409 h 5291231"/>
              <a:gd name="connsiteX318" fmla="*/ 246203 w 5281368"/>
              <a:gd name="connsiteY318" fmla="*/ 3467793 h 5291231"/>
              <a:gd name="connsiteX319" fmla="*/ 199136 w 5281368"/>
              <a:gd name="connsiteY319" fmla="*/ 3328422 h 5291231"/>
              <a:gd name="connsiteX320" fmla="*/ 195636 w 5281368"/>
              <a:gd name="connsiteY320" fmla="*/ 3289130 h 5291231"/>
              <a:gd name="connsiteX321" fmla="*/ 191292 w 5281368"/>
              <a:gd name="connsiteY321" fmla="*/ 3277416 h 5291231"/>
              <a:gd name="connsiteX322" fmla="*/ 224352 w 5281368"/>
              <a:gd name="connsiteY322" fmla="*/ 3154560 h 5291231"/>
              <a:gd name="connsiteX323" fmla="*/ 235054 w 5281368"/>
              <a:gd name="connsiteY323" fmla="*/ 3052396 h 5291231"/>
              <a:gd name="connsiteX324" fmla="*/ 214047 w 5281368"/>
              <a:gd name="connsiteY324" fmla="*/ 3038867 h 5291231"/>
              <a:gd name="connsiteX325" fmla="*/ 142718 w 5281368"/>
              <a:gd name="connsiteY325" fmla="*/ 3256990 h 5291231"/>
              <a:gd name="connsiteX326" fmla="*/ 107388 w 5281368"/>
              <a:gd name="connsiteY326" fmla="*/ 3045617 h 5291231"/>
              <a:gd name="connsiteX327" fmla="*/ 65445 w 5281368"/>
              <a:gd name="connsiteY327" fmla="*/ 2815581 h 5291231"/>
              <a:gd name="connsiteX328" fmla="*/ 75319 w 5281368"/>
              <a:gd name="connsiteY328" fmla="*/ 2568277 h 5291231"/>
              <a:gd name="connsiteX329" fmla="*/ 61324 w 5281368"/>
              <a:gd name="connsiteY329" fmla="*/ 2571724 h 5291231"/>
              <a:gd name="connsiteX330" fmla="*/ 63324 w 5281368"/>
              <a:gd name="connsiteY330" fmla="*/ 2563296 h 5291231"/>
              <a:gd name="connsiteX331" fmla="*/ 73226 w 5281368"/>
              <a:gd name="connsiteY331" fmla="*/ 2464504 h 5291231"/>
              <a:gd name="connsiteX332" fmla="*/ 76144 w 5281368"/>
              <a:gd name="connsiteY332" fmla="*/ 2441692 h 5291231"/>
              <a:gd name="connsiteX333" fmla="*/ 72903 w 5281368"/>
              <a:gd name="connsiteY333" fmla="*/ 2423829 h 5291231"/>
              <a:gd name="connsiteX334" fmla="*/ 61750 w 5281368"/>
              <a:gd name="connsiteY334" fmla="*/ 2446825 h 5291231"/>
              <a:gd name="connsiteX335" fmla="*/ 59945 w 5281368"/>
              <a:gd name="connsiteY335" fmla="*/ 2457437 h 5291231"/>
              <a:gd name="connsiteX336" fmla="*/ 57546 w 5281368"/>
              <a:gd name="connsiteY336" fmla="*/ 2467551 h 5291231"/>
              <a:gd name="connsiteX337" fmla="*/ 45593 w 5281368"/>
              <a:gd name="connsiteY337" fmla="*/ 2493918 h 5291231"/>
              <a:gd name="connsiteX338" fmla="*/ 33445 w 5281368"/>
              <a:gd name="connsiteY338" fmla="*/ 2573658 h 5291231"/>
              <a:gd name="connsiteX339" fmla="*/ 31995 w 5281368"/>
              <a:gd name="connsiteY339" fmla="*/ 2606790 h 5291231"/>
              <a:gd name="connsiteX340" fmla="*/ 15905 w 5281368"/>
              <a:gd name="connsiteY340" fmla="*/ 2617574 h 5291231"/>
              <a:gd name="connsiteX341" fmla="*/ 9453 w 5281368"/>
              <a:gd name="connsiteY341" fmla="*/ 2619249 h 5291231"/>
              <a:gd name="connsiteX342" fmla="*/ 81429 w 5281368"/>
              <a:gd name="connsiteY342" fmla="*/ 2099639 h 5291231"/>
              <a:gd name="connsiteX343" fmla="*/ 113244 w 5281368"/>
              <a:gd name="connsiteY343" fmla="*/ 2061601 h 5291231"/>
              <a:gd name="connsiteX344" fmla="*/ 163706 w 5281368"/>
              <a:gd name="connsiteY344" fmla="*/ 1862387 h 5291231"/>
              <a:gd name="connsiteX345" fmla="*/ 271700 w 5281368"/>
              <a:gd name="connsiteY345" fmla="*/ 1666850 h 5291231"/>
              <a:gd name="connsiteX346" fmla="*/ 344118 w 5281368"/>
              <a:gd name="connsiteY346" fmla="*/ 1504185 h 5291231"/>
              <a:gd name="connsiteX347" fmla="*/ 381424 w 5281368"/>
              <a:gd name="connsiteY347" fmla="*/ 1447506 h 5291231"/>
              <a:gd name="connsiteX348" fmla="*/ 411393 w 5281368"/>
              <a:gd name="connsiteY348" fmla="*/ 1333176 h 5291231"/>
              <a:gd name="connsiteX349" fmla="*/ 519809 w 5281368"/>
              <a:gd name="connsiteY349" fmla="*/ 1123849 h 5291231"/>
              <a:gd name="connsiteX350" fmla="*/ 641611 w 5281368"/>
              <a:gd name="connsiteY350" fmla="*/ 1027741 h 5291231"/>
              <a:gd name="connsiteX351" fmla="*/ 636434 w 5281368"/>
              <a:gd name="connsiteY351" fmla="*/ 1037554 h 5291231"/>
              <a:gd name="connsiteX352" fmla="*/ 617055 w 5281368"/>
              <a:gd name="connsiteY352" fmla="*/ 1110237 h 5291231"/>
              <a:gd name="connsiteX353" fmla="*/ 635416 w 5281368"/>
              <a:gd name="connsiteY353" fmla="*/ 1106401 h 5291231"/>
              <a:gd name="connsiteX354" fmla="*/ 698299 w 5281368"/>
              <a:gd name="connsiteY354" fmla="*/ 1058996 h 5291231"/>
              <a:gd name="connsiteX355" fmla="*/ 724562 w 5281368"/>
              <a:gd name="connsiteY355" fmla="*/ 964798 h 5291231"/>
              <a:gd name="connsiteX356" fmla="*/ 730841 w 5281368"/>
              <a:gd name="connsiteY356" fmla="*/ 948836 h 5291231"/>
              <a:gd name="connsiteX357" fmla="*/ 731338 w 5281368"/>
              <a:gd name="connsiteY357" fmla="*/ 948243 h 5291231"/>
              <a:gd name="connsiteX358" fmla="*/ 728183 w 5281368"/>
              <a:gd name="connsiteY358" fmla="*/ 937522 h 5291231"/>
              <a:gd name="connsiteX359" fmla="*/ 740319 w 5281368"/>
              <a:gd name="connsiteY359" fmla="*/ 919390 h 5291231"/>
              <a:gd name="connsiteX360" fmla="*/ 1096595 w 5281368"/>
              <a:gd name="connsiteY360" fmla="*/ 577974 h 5291231"/>
              <a:gd name="connsiteX361" fmla="*/ 1185186 w 5281368"/>
              <a:gd name="connsiteY361" fmla="*/ 522778 h 5291231"/>
              <a:gd name="connsiteX362" fmla="*/ 1255872 w 5281368"/>
              <a:gd name="connsiteY362" fmla="*/ 495030 h 5291231"/>
              <a:gd name="connsiteX363" fmla="*/ 1254890 w 5281368"/>
              <a:gd name="connsiteY363" fmla="*/ 434611 h 5291231"/>
              <a:gd name="connsiteX364" fmla="*/ 1268378 w 5281368"/>
              <a:gd name="connsiteY364" fmla="*/ 382255 h 5291231"/>
              <a:gd name="connsiteX365" fmla="*/ 1604292 w 5281368"/>
              <a:gd name="connsiteY365" fmla="*/ 108660 h 5291231"/>
              <a:gd name="connsiteX366" fmla="*/ 1696101 w 5281368"/>
              <a:gd name="connsiteY366" fmla="*/ 138985 h 5291231"/>
              <a:gd name="connsiteX367" fmla="*/ 1659565 w 5281368"/>
              <a:gd name="connsiteY367" fmla="*/ 154891 h 5291231"/>
              <a:gd name="connsiteX368" fmla="*/ 1636275 w 5281368"/>
              <a:gd name="connsiteY368" fmla="*/ 196020 h 5291231"/>
              <a:gd name="connsiteX369" fmla="*/ 1622164 w 5281368"/>
              <a:gd name="connsiteY369" fmla="*/ 154923 h 5291231"/>
              <a:gd name="connsiteX370" fmla="*/ 1550105 w 5281368"/>
              <a:gd name="connsiteY370" fmla="*/ 228997 h 5291231"/>
              <a:gd name="connsiteX371" fmla="*/ 1481437 w 5281368"/>
              <a:gd name="connsiteY371" fmla="*/ 347325 h 5291231"/>
              <a:gd name="connsiteX372" fmla="*/ 1545315 w 5281368"/>
              <a:gd name="connsiteY372" fmla="*/ 298730 h 5291231"/>
              <a:gd name="connsiteX373" fmla="*/ 1619546 w 5281368"/>
              <a:gd name="connsiteY373" fmla="*/ 230513 h 5291231"/>
              <a:gd name="connsiteX374" fmla="*/ 1695107 w 5281368"/>
              <a:gd name="connsiteY374" fmla="*/ 140174 h 5291231"/>
              <a:gd name="connsiteX375" fmla="*/ 1696835 w 5281368"/>
              <a:gd name="connsiteY375" fmla="*/ 171923 h 5291231"/>
              <a:gd name="connsiteX376" fmla="*/ 1707412 w 5281368"/>
              <a:gd name="connsiteY376" fmla="*/ 247438 h 5291231"/>
              <a:gd name="connsiteX377" fmla="*/ 2034709 w 5281368"/>
              <a:gd name="connsiteY377" fmla="*/ 74720 h 5291231"/>
              <a:gd name="connsiteX378" fmla="*/ 2218808 w 5281368"/>
              <a:gd name="connsiteY378" fmla="*/ 35769 h 5291231"/>
              <a:gd name="connsiteX379" fmla="*/ 2570956 w 5281368"/>
              <a:gd name="connsiteY379" fmla="*/ 0 h 5291231"/>
              <a:gd name="connsiteX380" fmla="*/ 2563996 w 5281368"/>
              <a:gd name="connsiteY380" fmla="*/ 8322 h 5291231"/>
              <a:gd name="connsiteX381" fmla="*/ 2570403 w 5281368"/>
              <a:gd name="connsiteY381" fmla="*/ 30852 h 5291231"/>
              <a:gd name="connsiteX382" fmla="*/ 2638332 w 5281368"/>
              <a:gd name="connsiteY382" fmla="*/ 46254 h 5291231"/>
              <a:gd name="connsiteX383" fmla="*/ 2770795 w 5281368"/>
              <a:gd name="connsiteY383" fmla="*/ 88360 h 5291231"/>
              <a:gd name="connsiteX384" fmla="*/ 2784583 w 5281368"/>
              <a:gd name="connsiteY384" fmla="*/ 88781 h 5291231"/>
              <a:gd name="connsiteX385" fmla="*/ 2771281 w 5281368"/>
              <a:gd name="connsiteY385" fmla="*/ 93817 h 5291231"/>
              <a:gd name="connsiteX386" fmla="*/ 2847724 w 5281368"/>
              <a:gd name="connsiteY386" fmla="*/ 118360 h 5291231"/>
              <a:gd name="connsiteX387" fmla="*/ 2946494 w 5281368"/>
              <a:gd name="connsiteY387" fmla="*/ 140365 h 5291231"/>
              <a:gd name="connsiteX388" fmla="*/ 3065623 w 5281368"/>
              <a:gd name="connsiteY388" fmla="*/ 150106 h 5291231"/>
              <a:gd name="connsiteX389" fmla="*/ 3030740 w 5281368"/>
              <a:gd name="connsiteY389" fmla="*/ 129011 h 5291231"/>
              <a:gd name="connsiteX390" fmla="*/ 2983312 w 5281368"/>
              <a:gd name="connsiteY390" fmla="*/ 133786 h 5291231"/>
              <a:gd name="connsiteX391" fmla="*/ 3008772 w 5281368"/>
              <a:gd name="connsiteY391" fmla="*/ 98514 h 5291231"/>
              <a:gd name="connsiteX392" fmla="*/ 2907214 w 5281368"/>
              <a:gd name="connsiteY392" fmla="*/ 82258 h 5291231"/>
              <a:gd name="connsiteX393" fmla="*/ 2833515 w 5281368"/>
              <a:gd name="connsiteY393" fmla="*/ 76172 h 5291231"/>
              <a:gd name="connsiteX394" fmla="*/ 2818765 w 5281368"/>
              <a:gd name="connsiteY394" fmla="*/ 58784 h 5291231"/>
              <a:gd name="connsiteX395" fmla="*/ 2806575 w 5281368"/>
              <a:gd name="connsiteY395" fmla="*/ 51619 h 5291231"/>
              <a:gd name="connsiteX396" fmla="*/ 2796472 w 5281368"/>
              <a:gd name="connsiteY396" fmla="*/ 43169 h 5291231"/>
              <a:gd name="connsiteX397" fmla="*/ 2776881 w 5281368"/>
              <a:gd name="connsiteY397" fmla="*/ 14661 h 5291231"/>
              <a:gd name="connsiteX398" fmla="*/ 3035227 w 5281368"/>
              <a:gd name="connsiteY398" fmla="*/ 62055 h 5291231"/>
              <a:gd name="connsiteX399" fmla="*/ 3280454 w 5281368"/>
              <a:gd name="connsiteY399" fmla="*/ 122718 h 5291231"/>
              <a:gd name="connsiteX400" fmla="*/ 3434390 w 5281368"/>
              <a:gd name="connsiteY400" fmla="*/ 140360 h 5291231"/>
              <a:gd name="connsiteX401" fmla="*/ 3452224 w 5281368"/>
              <a:gd name="connsiteY401" fmla="*/ 149164 h 5291231"/>
              <a:gd name="connsiteX402" fmla="*/ 3494069 w 5281368"/>
              <a:gd name="connsiteY402" fmla="*/ 160295 h 5291231"/>
              <a:gd name="connsiteX403" fmla="*/ 3618135 w 5281368"/>
              <a:gd name="connsiteY403" fmla="*/ 215668 h 5291231"/>
              <a:gd name="connsiteX404" fmla="*/ 3641063 w 5281368"/>
              <a:gd name="connsiteY404" fmla="*/ 224298 h 5291231"/>
              <a:gd name="connsiteX405" fmla="*/ 3651219 w 5281368"/>
              <a:gd name="connsiteY405" fmla="*/ 226713 h 5291231"/>
              <a:gd name="connsiteX406" fmla="*/ 3664826 w 5281368"/>
              <a:gd name="connsiteY406" fmla="*/ 226713 h 5291231"/>
              <a:gd name="connsiteX407" fmla="*/ 3669569 w 5281368"/>
              <a:gd name="connsiteY407" fmla="*/ 226713 h 5291231"/>
              <a:gd name="connsiteX408" fmla="*/ 3522529 w 5281368"/>
              <a:gd name="connsiteY408" fmla="*/ 146063 h 5291231"/>
              <a:gd name="connsiteX409" fmla="*/ 3446637 w 5281368"/>
              <a:gd name="connsiteY409" fmla="*/ 108110 h 5291231"/>
              <a:gd name="connsiteX410" fmla="*/ 3550988 w 5281368"/>
              <a:gd name="connsiteY410" fmla="*/ 141319 h 5291231"/>
              <a:gd name="connsiteX411" fmla="*/ 3541502 w 5281368"/>
              <a:gd name="connsiteY411" fmla="*/ 146063 h 5291231"/>
              <a:gd name="connsiteX412" fmla="*/ 3588934 w 5281368"/>
              <a:gd name="connsiteY412" fmla="*/ 155551 h 5291231"/>
              <a:gd name="connsiteX413" fmla="*/ 3598421 w 5281368"/>
              <a:gd name="connsiteY413" fmla="*/ 174528 h 5291231"/>
              <a:gd name="connsiteX414" fmla="*/ 3693286 w 5281368"/>
              <a:gd name="connsiteY414" fmla="*/ 217225 h 5291231"/>
              <a:gd name="connsiteX415" fmla="*/ 3717002 w 5281368"/>
              <a:gd name="connsiteY415" fmla="*/ 226713 h 5291231"/>
              <a:gd name="connsiteX416" fmla="*/ 3930448 w 5281368"/>
              <a:gd name="connsiteY416" fmla="*/ 354804 h 5291231"/>
              <a:gd name="connsiteX417" fmla="*/ 3992110 w 5281368"/>
              <a:gd name="connsiteY417" fmla="*/ 397501 h 5291231"/>
              <a:gd name="connsiteX418" fmla="*/ 4034799 w 5281368"/>
              <a:gd name="connsiteY418" fmla="*/ 416477 h 5291231"/>
              <a:gd name="connsiteX419" fmla="*/ 4034800 w 5281368"/>
              <a:gd name="connsiteY419" fmla="*/ 430710 h 5291231"/>
              <a:gd name="connsiteX420" fmla="*/ 3887759 w 5281368"/>
              <a:gd name="connsiteY420" fmla="*/ 340572 h 5291231"/>
              <a:gd name="connsiteX421" fmla="*/ 3878272 w 5281368"/>
              <a:gd name="connsiteY421" fmla="*/ 340572 h 5291231"/>
              <a:gd name="connsiteX422" fmla="*/ 3887758 w 5281368"/>
              <a:gd name="connsiteY422" fmla="*/ 345316 h 5291231"/>
              <a:gd name="connsiteX423" fmla="*/ 3897245 w 5281368"/>
              <a:gd name="connsiteY423" fmla="*/ 354804 h 5291231"/>
              <a:gd name="connsiteX424" fmla="*/ 3887759 w 5281368"/>
              <a:gd name="connsiteY424" fmla="*/ 350060 h 5291231"/>
              <a:gd name="connsiteX425" fmla="*/ 3883015 w 5281368"/>
              <a:gd name="connsiteY425" fmla="*/ 350060 h 5291231"/>
              <a:gd name="connsiteX426" fmla="*/ 4039543 w 5281368"/>
              <a:gd name="connsiteY426" fmla="*/ 459175 h 5291231"/>
              <a:gd name="connsiteX427" fmla="*/ 4196070 w 5281368"/>
              <a:gd name="connsiteY427" fmla="*/ 573033 h 5291231"/>
              <a:gd name="connsiteX428" fmla="*/ 4229273 w 5281368"/>
              <a:gd name="connsiteY428" fmla="*/ 592010 h 5291231"/>
              <a:gd name="connsiteX429" fmla="*/ 4343110 w 5281368"/>
              <a:gd name="connsiteY429" fmla="*/ 686892 h 5291231"/>
              <a:gd name="connsiteX430" fmla="*/ 4362083 w 5281368"/>
              <a:gd name="connsiteY430" fmla="*/ 677404 h 5291231"/>
              <a:gd name="connsiteX431" fmla="*/ 4390543 w 5281368"/>
              <a:gd name="connsiteY431" fmla="*/ 691636 h 5291231"/>
              <a:gd name="connsiteX432" fmla="*/ 4385800 w 5281368"/>
              <a:gd name="connsiteY432" fmla="*/ 686892 h 5291231"/>
              <a:gd name="connsiteX433" fmla="*/ 4385799 w 5281368"/>
              <a:gd name="connsiteY433" fmla="*/ 682148 h 5291231"/>
              <a:gd name="connsiteX434" fmla="*/ 4395286 w 5281368"/>
              <a:gd name="connsiteY434" fmla="*/ 691636 h 5291231"/>
              <a:gd name="connsiteX435" fmla="*/ 4400029 w 5281368"/>
              <a:gd name="connsiteY435" fmla="*/ 696380 h 5291231"/>
              <a:gd name="connsiteX436" fmla="*/ 4420781 w 5281368"/>
              <a:gd name="connsiteY436" fmla="*/ 698159 h 5291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</a:cxnLst>
            <a:rect l="l" t="t" r="r" b="b"/>
            <a:pathLst>
              <a:path w="5281368" h="5291231">
                <a:moveTo>
                  <a:pt x="1654787" y="4911621"/>
                </a:moveTo>
                <a:cubicBezTo>
                  <a:pt x="1620564" y="4910269"/>
                  <a:pt x="1586146" y="4906734"/>
                  <a:pt x="1553230" y="4895365"/>
                </a:cubicBezTo>
                <a:cubicBezTo>
                  <a:pt x="1507325" y="4880203"/>
                  <a:pt x="1461873" y="4888651"/>
                  <a:pt x="1417297" y="4906924"/>
                </a:cubicBezTo>
                <a:cubicBezTo>
                  <a:pt x="1445468" y="4908264"/>
                  <a:pt x="1467362" y="4925566"/>
                  <a:pt x="1493739" y="4931467"/>
                </a:cubicBezTo>
                <a:cubicBezTo>
                  <a:pt x="1526267" y="4938471"/>
                  <a:pt x="1559885" y="4945377"/>
                  <a:pt x="1592509" y="4953472"/>
                </a:cubicBezTo>
                <a:cubicBezTo>
                  <a:pt x="1630190" y="4962767"/>
                  <a:pt x="1670552" y="4971273"/>
                  <a:pt x="1711638" y="4963212"/>
                </a:cubicBezTo>
                <a:cubicBezTo>
                  <a:pt x="1699946" y="4955453"/>
                  <a:pt x="1683218" y="4934391"/>
                  <a:pt x="1676756" y="4942117"/>
                </a:cubicBezTo>
                <a:cubicBezTo>
                  <a:pt x="1659260" y="4961827"/>
                  <a:pt x="1645201" y="4946028"/>
                  <a:pt x="1629327" y="4946892"/>
                </a:cubicBezTo>
                <a:cubicBezTo>
                  <a:pt x="1648681" y="4941868"/>
                  <a:pt x="1642370" y="4920428"/>
                  <a:pt x="1654787" y="4911621"/>
                </a:cubicBezTo>
                <a:close/>
                <a:moveTo>
                  <a:pt x="706566" y="3951131"/>
                </a:moveTo>
                <a:lnTo>
                  <a:pt x="705819" y="3952148"/>
                </a:lnTo>
                <a:lnTo>
                  <a:pt x="702502" y="3948149"/>
                </a:lnTo>
                <a:cubicBezTo>
                  <a:pt x="702502" y="3948149"/>
                  <a:pt x="702502" y="3948149"/>
                  <a:pt x="706566" y="3951131"/>
                </a:cubicBezTo>
                <a:close/>
                <a:moveTo>
                  <a:pt x="804823" y="4032646"/>
                </a:moveTo>
                <a:lnTo>
                  <a:pt x="806235" y="4036797"/>
                </a:lnTo>
                <a:cubicBezTo>
                  <a:pt x="806235" y="4036797"/>
                  <a:pt x="805218" y="4036051"/>
                  <a:pt x="804576" y="4034798"/>
                </a:cubicBezTo>
                <a:close/>
                <a:moveTo>
                  <a:pt x="767008" y="3945440"/>
                </a:moveTo>
                <a:cubicBezTo>
                  <a:pt x="764024" y="3949506"/>
                  <a:pt x="764024" y="3949506"/>
                  <a:pt x="764024" y="3949506"/>
                </a:cubicBezTo>
                <a:cubicBezTo>
                  <a:pt x="764024" y="3949506"/>
                  <a:pt x="767008" y="3945440"/>
                  <a:pt x="767008" y="3945440"/>
                </a:cubicBezTo>
                <a:close/>
                <a:moveTo>
                  <a:pt x="632603" y="3701082"/>
                </a:moveTo>
                <a:lnTo>
                  <a:pt x="636565" y="3705796"/>
                </a:lnTo>
                <a:cubicBezTo>
                  <a:pt x="634533" y="3704305"/>
                  <a:pt x="633518" y="3703559"/>
                  <a:pt x="632875" y="3702305"/>
                </a:cubicBezTo>
                <a:close/>
                <a:moveTo>
                  <a:pt x="643612" y="3704711"/>
                </a:moveTo>
                <a:cubicBezTo>
                  <a:pt x="643612" y="3704711"/>
                  <a:pt x="640628" y="3708778"/>
                  <a:pt x="644691" y="3711759"/>
                </a:cubicBezTo>
                <a:cubicBezTo>
                  <a:pt x="642660" y="3710269"/>
                  <a:pt x="642390" y="3708506"/>
                  <a:pt x="641985" y="3705864"/>
                </a:cubicBezTo>
                <a:lnTo>
                  <a:pt x="641026" y="3702813"/>
                </a:lnTo>
                <a:close/>
                <a:moveTo>
                  <a:pt x="563003" y="3507900"/>
                </a:moveTo>
                <a:lnTo>
                  <a:pt x="564025" y="3514880"/>
                </a:lnTo>
                <a:lnTo>
                  <a:pt x="562423" y="3512950"/>
                </a:lnTo>
                <a:cubicBezTo>
                  <a:pt x="561780" y="3511695"/>
                  <a:pt x="561511" y="3509934"/>
                  <a:pt x="563003" y="3507900"/>
                </a:cubicBezTo>
                <a:close/>
                <a:moveTo>
                  <a:pt x="408049" y="2730959"/>
                </a:moveTo>
                <a:cubicBezTo>
                  <a:pt x="405567" y="2785448"/>
                  <a:pt x="415274" y="2848882"/>
                  <a:pt x="406571" y="2886292"/>
                </a:cubicBezTo>
                <a:cubicBezTo>
                  <a:pt x="421169" y="2934546"/>
                  <a:pt x="429797" y="2990933"/>
                  <a:pt x="437347" y="3040270"/>
                </a:cubicBezTo>
                <a:cubicBezTo>
                  <a:pt x="433283" y="3037289"/>
                  <a:pt x="433283" y="3037289"/>
                  <a:pt x="433283" y="3037289"/>
                </a:cubicBezTo>
                <a:cubicBezTo>
                  <a:pt x="432205" y="3030240"/>
                  <a:pt x="432205" y="3030240"/>
                  <a:pt x="428142" y="3027259"/>
                </a:cubicBezTo>
                <a:cubicBezTo>
                  <a:pt x="428142" y="3027259"/>
                  <a:pt x="425158" y="3031324"/>
                  <a:pt x="429221" y="3034307"/>
                </a:cubicBezTo>
                <a:cubicBezTo>
                  <a:pt x="427314" y="3045421"/>
                  <a:pt x="427314" y="3045421"/>
                  <a:pt x="427314" y="3045421"/>
                </a:cubicBezTo>
                <a:cubicBezTo>
                  <a:pt x="426236" y="3038373"/>
                  <a:pt x="425158" y="3031324"/>
                  <a:pt x="424079" y="3024276"/>
                </a:cubicBezTo>
                <a:cubicBezTo>
                  <a:pt x="415377" y="3061687"/>
                  <a:pt x="422926" y="3111024"/>
                  <a:pt x="434539" y="3163344"/>
                </a:cubicBezTo>
                <a:cubicBezTo>
                  <a:pt x="450214" y="3218647"/>
                  <a:pt x="466969" y="3280998"/>
                  <a:pt x="482645" y="3336300"/>
                </a:cubicBezTo>
                <a:cubicBezTo>
                  <a:pt x="486959" y="3364493"/>
                  <a:pt x="497493" y="3409766"/>
                  <a:pt x="515075" y="3453953"/>
                </a:cubicBezTo>
                <a:cubicBezTo>
                  <a:pt x="525608" y="3499225"/>
                  <a:pt x="546175" y="3539346"/>
                  <a:pt x="560521" y="3562389"/>
                </a:cubicBezTo>
                <a:cubicBezTo>
                  <a:pt x="568898" y="3593564"/>
                  <a:pt x="581338" y="3627721"/>
                  <a:pt x="595684" y="3650764"/>
                </a:cubicBezTo>
                <a:cubicBezTo>
                  <a:pt x="595684" y="3650764"/>
                  <a:pt x="592699" y="3654830"/>
                  <a:pt x="596762" y="3657813"/>
                </a:cubicBezTo>
                <a:cubicBezTo>
                  <a:pt x="597841" y="3664860"/>
                  <a:pt x="597841" y="3664860"/>
                  <a:pt x="601903" y="3667843"/>
                </a:cubicBezTo>
                <a:cubicBezTo>
                  <a:pt x="628941" y="3750254"/>
                  <a:pt x="662774" y="3806370"/>
                  <a:pt x="702828" y="3879564"/>
                </a:cubicBezTo>
                <a:cubicBezTo>
                  <a:pt x="697937" y="3894744"/>
                  <a:pt x="688733" y="3881733"/>
                  <a:pt x="681685" y="3882817"/>
                </a:cubicBezTo>
                <a:cubicBezTo>
                  <a:pt x="679779" y="3893931"/>
                  <a:pt x="684921" y="3903961"/>
                  <a:pt x="687078" y="3918058"/>
                </a:cubicBezTo>
                <a:cubicBezTo>
                  <a:pt x="686000" y="3911011"/>
                  <a:pt x="681937" y="3908028"/>
                  <a:pt x="681937" y="3908028"/>
                </a:cubicBezTo>
                <a:cubicBezTo>
                  <a:pt x="680858" y="3900980"/>
                  <a:pt x="680858" y="3900980"/>
                  <a:pt x="676795" y="3897998"/>
                </a:cubicBezTo>
                <a:cubicBezTo>
                  <a:pt x="673811" y="3902065"/>
                  <a:pt x="677874" y="3905046"/>
                  <a:pt x="677874" y="3905046"/>
                </a:cubicBezTo>
                <a:cubicBezTo>
                  <a:pt x="678952" y="3912095"/>
                  <a:pt x="683015" y="3915077"/>
                  <a:pt x="683015" y="3915077"/>
                </a:cubicBezTo>
                <a:cubicBezTo>
                  <a:pt x="683015" y="3915077"/>
                  <a:pt x="684094" y="3922125"/>
                  <a:pt x="684094" y="3922125"/>
                </a:cubicBezTo>
                <a:cubicBezTo>
                  <a:pt x="689235" y="3932155"/>
                  <a:pt x="694377" y="3942185"/>
                  <a:pt x="695455" y="3949234"/>
                </a:cubicBezTo>
                <a:cubicBezTo>
                  <a:pt x="695455" y="3949234"/>
                  <a:pt x="695455" y="3949234"/>
                  <a:pt x="699518" y="3952216"/>
                </a:cubicBezTo>
                <a:cubicBezTo>
                  <a:pt x="699518" y="3952216"/>
                  <a:pt x="703582" y="3955198"/>
                  <a:pt x="703582" y="3955198"/>
                </a:cubicBezTo>
                <a:cubicBezTo>
                  <a:pt x="703582" y="3955198"/>
                  <a:pt x="703582" y="3955198"/>
                  <a:pt x="703954" y="3954690"/>
                </a:cubicBezTo>
                <a:lnTo>
                  <a:pt x="705819" y="3952148"/>
                </a:lnTo>
                <a:lnTo>
                  <a:pt x="709137" y="3956147"/>
                </a:lnTo>
                <a:cubicBezTo>
                  <a:pt x="711168" y="3957638"/>
                  <a:pt x="713200" y="3959129"/>
                  <a:pt x="715770" y="3964144"/>
                </a:cubicBezTo>
                <a:cubicBezTo>
                  <a:pt x="730944" y="3969024"/>
                  <a:pt x="712534" y="3942999"/>
                  <a:pt x="718504" y="3934867"/>
                </a:cubicBezTo>
                <a:cubicBezTo>
                  <a:pt x="732850" y="3957909"/>
                  <a:pt x="739897" y="3956825"/>
                  <a:pt x="745038" y="3966855"/>
                </a:cubicBezTo>
                <a:cubicBezTo>
                  <a:pt x="752086" y="3965771"/>
                  <a:pt x="752086" y="3965771"/>
                  <a:pt x="752086" y="3965771"/>
                </a:cubicBezTo>
                <a:cubicBezTo>
                  <a:pt x="752086" y="3965771"/>
                  <a:pt x="752086" y="3965771"/>
                  <a:pt x="749101" y="3969838"/>
                </a:cubicBezTo>
                <a:cubicBezTo>
                  <a:pt x="749101" y="3969838"/>
                  <a:pt x="753164" y="3972819"/>
                  <a:pt x="753164" y="3972819"/>
                </a:cubicBezTo>
                <a:cubicBezTo>
                  <a:pt x="754243" y="3979868"/>
                  <a:pt x="754243" y="3979868"/>
                  <a:pt x="757227" y="3975801"/>
                </a:cubicBezTo>
                <a:cubicBezTo>
                  <a:pt x="761290" y="3978784"/>
                  <a:pt x="761290" y="3978784"/>
                  <a:pt x="761290" y="3978784"/>
                </a:cubicBezTo>
                <a:cubicBezTo>
                  <a:pt x="777793" y="4015923"/>
                  <a:pt x="790233" y="4050080"/>
                  <a:pt x="804328" y="4047912"/>
                </a:cubicBezTo>
                <a:cubicBezTo>
                  <a:pt x="807313" y="4043845"/>
                  <a:pt x="807313" y="4043845"/>
                  <a:pt x="807313" y="4043845"/>
                </a:cubicBezTo>
                <a:cubicBezTo>
                  <a:pt x="804328" y="4047912"/>
                  <a:pt x="808392" y="4050894"/>
                  <a:pt x="808392" y="4050894"/>
                </a:cubicBezTo>
                <a:cubicBezTo>
                  <a:pt x="805407" y="4054960"/>
                  <a:pt x="813533" y="4060925"/>
                  <a:pt x="814611" y="4067972"/>
                </a:cubicBezTo>
                <a:cubicBezTo>
                  <a:pt x="818674" y="4070955"/>
                  <a:pt x="818674" y="4070955"/>
                  <a:pt x="821659" y="4066888"/>
                </a:cubicBezTo>
                <a:cubicBezTo>
                  <a:pt x="816769" y="4082069"/>
                  <a:pt x="832193" y="4112160"/>
                  <a:pt x="855744" y="4148215"/>
                </a:cubicBezTo>
                <a:cubicBezTo>
                  <a:pt x="879293" y="4184270"/>
                  <a:pt x="908813" y="4212193"/>
                  <a:pt x="926144" y="4231169"/>
                </a:cubicBezTo>
                <a:cubicBezTo>
                  <a:pt x="913704" y="4197012"/>
                  <a:pt x="877965" y="4152011"/>
                  <a:pt x="855492" y="4123004"/>
                </a:cubicBezTo>
                <a:cubicBezTo>
                  <a:pt x="868509" y="4113787"/>
                  <a:pt x="837659" y="4053605"/>
                  <a:pt x="817345" y="4038695"/>
                </a:cubicBezTo>
                <a:cubicBezTo>
                  <a:pt x="817345" y="4038695"/>
                  <a:pt x="817345" y="4038695"/>
                  <a:pt x="813282" y="4035713"/>
                </a:cubicBezTo>
                <a:cubicBezTo>
                  <a:pt x="813282" y="4035713"/>
                  <a:pt x="812203" y="4028665"/>
                  <a:pt x="812203" y="4028665"/>
                </a:cubicBezTo>
                <a:cubicBezTo>
                  <a:pt x="808140" y="4025683"/>
                  <a:pt x="805155" y="4029749"/>
                  <a:pt x="805155" y="4029749"/>
                </a:cubicBezTo>
                <a:lnTo>
                  <a:pt x="804823" y="4032646"/>
                </a:lnTo>
                <a:lnTo>
                  <a:pt x="793120" y="3998235"/>
                </a:lnTo>
                <a:cubicBezTo>
                  <a:pt x="788320" y="3984545"/>
                  <a:pt x="781354" y="3968483"/>
                  <a:pt x="767008" y="3945440"/>
                </a:cubicBezTo>
                <a:cubicBezTo>
                  <a:pt x="762945" y="3942457"/>
                  <a:pt x="765930" y="3938391"/>
                  <a:pt x="761866" y="3935410"/>
                </a:cubicBezTo>
                <a:cubicBezTo>
                  <a:pt x="757803" y="3932427"/>
                  <a:pt x="760788" y="3928361"/>
                  <a:pt x="760788" y="3928361"/>
                </a:cubicBezTo>
                <a:cubicBezTo>
                  <a:pt x="752662" y="3922397"/>
                  <a:pt x="752662" y="3922397"/>
                  <a:pt x="749678" y="3926464"/>
                </a:cubicBezTo>
                <a:cubicBezTo>
                  <a:pt x="748599" y="3919415"/>
                  <a:pt x="738316" y="3899354"/>
                  <a:pt x="741301" y="3895288"/>
                </a:cubicBezTo>
                <a:cubicBezTo>
                  <a:pt x="703404" y="3836190"/>
                  <a:pt x="679351" y="3749713"/>
                  <a:pt x="638470" y="3694681"/>
                </a:cubicBezTo>
                <a:lnTo>
                  <a:pt x="641026" y="3702813"/>
                </a:lnTo>
                <a:lnTo>
                  <a:pt x="639549" y="3701729"/>
                </a:lnTo>
                <a:cubicBezTo>
                  <a:pt x="638470" y="3694681"/>
                  <a:pt x="638470" y="3694681"/>
                  <a:pt x="634408" y="3691699"/>
                </a:cubicBezTo>
                <a:cubicBezTo>
                  <a:pt x="634408" y="3691699"/>
                  <a:pt x="631423" y="3695765"/>
                  <a:pt x="631423" y="3695765"/>
                </a:cubicBezTo>
                <a:lnTo>
                  <a:pt x="632603" y="3701082"/>
                </a:lnTo>
                <a:lnTo>
                  <a:pt x="621131" y="3687429"/>
                </a:lnTo>
                <a:cubicBezTo>
                  <a:pt x="615378" y="3679297"/>
                  <a:pt x="609490" y="3670283"/>
                  <a:pt x="604889" y="3663777"/>
                </a:cubicBezTo>
                <a:cubicBezTo>
                  <a:pt x="608951" y="3666759"/>
                  <a:pt x="608951" y="3666759"/>
                  <a:pt x="608951" y="3666759"/>
                </a:cubicBezTo>
                <a:cubicBezTo>
                  <a:pt x="608951" y="3666759"/>
                  <a:pt x="607873" y="3659710"/>
                  <a:pt x="603809" y="3656728"/>
                </a:cubicBezTo>
                <a:cubicBezTo>
                  <a:pt x="606794" y="3652662"/>
                  <a:pt x="602731" y="3649680"/>
                  <a:pt x="602731" y="3649680"/>
                </a:cubicBezTo>
                <a:cubicBezTo>
                  <a:pt x="589877" y="3624604"/>
                  <a:pt x="579801" y="3600002"/>
                  <a:pt x="573010" y="3576248"/>
                </a:cubicBezTo>
                <a:lnTo>
                  <a:pt x="564025" y="3514880"/>
                </a:lnTo>
                <a:lnTo>
                  <a:pt x="564081" y="3514948"/>
                </a:lnTo>
                <a:cubicBezTo>
                  <a:pt x="568144" y="3517930"/>
                  <a:pt x="568144" y="3517930"/>
                  <a:pt x="571128" y="3513864"/>
                </a:cubicBezTo>
                <a:cubicBezTo>
                  <a:pt x="571128" y="3513864"/>
                  <a:pt x="567066" y="3510883"/>
                  <a:pt x="567066" y="3510883"/>
                </a:cubicBezTo>
                <a:cubicBezTo>
                  <a:pt x="567066" y="3510883"/>
                  <a:pt x="567066" y="3510883"/>
                  <a:pt x="563003" y="3507900"/>
                </a:cubicBezTo>
                <a:cubicBezTo>
                  <a:pt x="565987" y="3503834"/>
                  <a:pt x="561925" y="3500852"/>
                  <a:pt x="561925" y="3500852"/>
                </a:cubicBezTo>
                <a:cubicBezTo>
                  <a:pt x="568972" y="3499767"/>
                  <a:pt x="562751" y="3482689"/>
                  <a:pt x="556532" y="3465610"/>
                </a:cubicBezTo>
                <a:cubicBezTo>
                  <a:pt x="549484" y="3466695"/>
                  <a:pt x="554626" y="3476725"/>
                  <a:pt x="554626" y="3476725"/>
                </a:cubicBezTo>
                <a:cubicBezTo>
                  <a:pt x="550562" y="3473743"/>
                  <a:pt x="550562" y="3473743"/>
                  <a:pt x="550562" y="3473743"/>
                </a:cubicBezTo>
                <a:cubicBezTo>
                  <a:pt x="546499" y="3470761"/>
                  <a:pt x="546499" y="3470761"/>
                  <a:pt x="546499" y="3470761"/>
                </a:cubicBezTo>
                <a:cubicBezTo>
                  <a:pt x="546499" y="3470761"/>
                  <a:pt x="547579" y="3477809"/>
                  <a:pt x="547579" y="3477809"/>
                </a:cubicBezTo>
                <a:cubicBezTo>
                  <a:pt x="541358" y="3460730"/>
                  <a:pt x="538374" y="3464797"/>
                  <a:pt x="531075" y="3440669"/>
                </a:cubicBezTo>
                <a:cubicBezTo>
                  <a:pt x="535138" y="3443652"/>
                  <a:pt x="535138" y="3443652"/>
                  <a:pt x="535138" y="3443652"/>
                </a:cubicBezTo>
                <a:cubicBezTo>
                  <a:pt x="535138" y="3443652"/>
                  <a:pt x="535138" y="3443652"/>
                  <a:pt x="536216" y="3450700"/>
                </a:cubicBezTo>
                <a:cubicBezTo>
                  <a:pt x="540280" y="3453682"/>
                  <a:pt x="540280" y="3453682"/>
                  <a:pt x="540280" y="3453682"/>
                </a:cubicBezTo>
                <a:cubicBezTo>
                  <a:pt x="543264" y="3449615"/>
                  <a:pt x="542186" y="3442568"/>
                  <a:pt x="538123" y="3439585"/>
                </a:cubicBezTo>
                <a:cubicBezTo>
                  <a:pt x="538123" y="3439585"/>
                  <a:pt x="541108" y="3435519"/>
                  <a:pt x="537044" y="3432537"/>
                </a:cubicBezTo>
                <a:cubicBezTo>
                  <a:pt x="543013" y="3424405"/>
                  <a:pt x="539777" y="3403260"/>
                  <a:pt x="535463" y="3375066"/>
                </a:cubicBezTo>
                <a:cubicBezTo>
                  <a:pt x="528164" y="3350939"/>
                  <a:pt x="516803" y="3323831"/>
                  <a:pt x="507599" y="3310818"/>
                </a:cubicBezTo>
                <a:cubicBezTo>
                  <a:pt x="507599" y="3310818"/>
                  <a:pt x="507599" y="3310818"/>
                  <a:pt x="510584" y="3306752"/>
                </a:cubicBezTo>
                <a:cubicBezTo>
                  <a:pt x="510584" y="3306752"/>
                  <a:pt x="509504" y="3299704"/>
                  <a:pt x="505441" y="3296721"/>
                </a:cubicBezTo>
                <a:cubicBezTo>
                  <a:pt x="508426" y="3292655"/>
                  <a:pt x="508426" y="3292655"/>
                  <a:pt x="508426" y="3292655"/>
                </a:cubicBezTo>
                <a:cubicBezTo>
                  <a:pt x="504363" y="3289673"/>
                  <a:pt x="504363" y="3289673"/>
                  <a:pt x="504363" y="3289673"/>
                </a:cubicBezTo>
                <a:cubicBezTo>
                  <a:pt x="498143" y="3272595"/>
                  <a:pt x="505190" y="3271511"/>
                  <a:pt x="494908" y="3251449"/>
                </a:cubicBezTo>
                <a:cubicBezTo>
                  <a:pt x="486781" y="3245485"/>
                  <a:pt x="493002" y="3262565"/>
                  <a:pt x="490017" y="3266630"/>
                </a:cubicBezTo>
                <a:cubicBezTo>
                  <a:pt x="490017" y="3266630"/>
                  <a:pt x="485954" y="3263648"/>
                  <a:pt x="485954" y="3263648"/>
                </a:cubicBezTo>
                <a:cubicBezTo>
                  <a:pt x="481892" y="3260666"/>
                  <a:pt x="482970" y="3267715"/>
                  <a:pt x="487033" y="3270697"/>
                </a:cubicBezTo>
                <a:cubicBezTo>
                  <a:pt x="484048" y="3274763"/>
                  <a:pt x="484048" y="3274763"/>
                  <a:pt x="484048" y="3274763"/>
                </a:cubicBezTo>
                <a:cubicBezTo>
                  <a:pt x="477829" y="3257684"/>
                  <a:pt x="474593" y="3236539"/>
                  <a:pt x="472435" y="3222443"/>
                </a:cubicBezTo>
                <a:cubicBezTo>
                  <a:pt x="486531" y="3220275"/>
                  <a:pt x="486531" y="3220275"/>
                  <a:pt x="486531" y="3220275"/>
                </a:cubicBezTo>
                <a:cubicBezTo>
                  <a:pt x="486280" y="3195063"/>
                  <a:pt x="486028" y="3169852"/>
                  <a:pt x="485777" y="3144641"/>
                </a:cubicBezTo>
                <a:cubicBezTo>
                  <a:pt x="478478" y="3120514"/>
                  <a:pt x="467368" y="3118616"/>
                  <a:pt x="463054" y="3090423"/>
                </a:cubicBezTo>
                <a:cubicBezTo>
                  <a:pt x="463881" y="3072259"/>
                  <a:pt x="464709" y="3054097"/>
                  <a:pt x="459316" y="3018855"/>
                </a:cubicBezTo>
                <a:cubicBezTo>
                  <a:pt x="453097" y="3001776"/>
                  <a:pt x="444143" y="3013976"/>
                  <a:pt x="443891" y="2988764"/>
                </a:cubicBezTo>
                <a:cubicBezTo>
                  <a:pt x="437997" y="2903101"/>
                  <a:pt x="409881" y="2813641"/>
                  <a:pt x="408049" y="2730959"/>
                </a:cubicBezTo>
                <a:close/>
                <a:moveTo>
                  <a:pt x="3399718" y="4881102"/>
                </a:moveTo>
                <a:lnTo>
                  <a:pt x="3383906" y="4886958"/>
                </a:lnTo>
                <a:cubicBezTo>
                  <a:pt x="3388720" y="4880941"/>
                  <a:pt x="3391127" y="4877933"/>
                  <a:pt x="3393834" y="4877631"/>
                </a:cubicBezTo>
                <a:close/>
                <a:moveTo>
                  <a:pt x="3521084" y="4838814"/>
                </a:moveTo>
                <a:cubicBezTo>
                  <a:pt x="3335790" y="4848457"/>
                  <a:pt x="3282874" y="4766638"/>
                  <a:pt x="3080720" y="4822008"/>
                </a:cubicBezTo>
                <a:cubicBezTo>
                  <a:pt x="3061463" y="4846075"/>
                  <a:pt x="3116809" y="4850884"/>
                  <a:pt x="3128837" y="4860509"/>
                </a:cubicBezTo>
                <a:cubicBezTo>
                  <a:pt x="3020395" y="4877365"/>
                  <a:pt x="2924848" y="4896983"/>
                  <a:pt x="2828698" y="4913522"/>
                </a:cubicBezTo>
                <a:lnTo>
                  <a:pt x="2706090" y="4931755"/>
                </a:lnTo>
                <a:lnTo>
                  <a:pt x="2664031" y="4934264"/>
                </a:lnTo>
                <a:cubicBezTo>
                  <a:pt x="2588179" y="4936452"/>
                  <a:pt x="2568121" y="4921763"/>
                  <a:pt x="2449063" y="4908006"/>
                </a:cubicBezTo>
                <a:cubicBezTo>
                  <a:pt x="2428595" y="4919551"/>
                  <a:pt x="2390636" y="4893831"/>
                  <a:pt x="2396406" y="4904062"/>
                </a:cubicBezTo>
                <a:cubicBezTo>
                  <a:pt x="2175463" y="4906907"/>
                  <a:pt x="2168769" y="4885932"/>
                  <a:pt x="2009360" y="4829273"/>
                </a:cubicBezTo>
                <a:lnTo>
                  <a:pt x="1903945" y="4785794"/>
                </a:lnTo>
                <a:lnTo>
                  <a:pt x="1842852" y="4776547"/>
                </a:lnTo>
                <a:lnTo>
                  <a:pt x="1846475" y="4777342"/>
                </a:lnTo>
                <a:lnTo>
                  <a:pt x="1840254" y="4778096"/>
                </a:lnTo>
                <a:lnTo>
                  <a:pt x="1825170" y="4787089"/>
                </a:lnTo>
                <a:cubicBezTo>
                  <a:pt x="1826096" y="4788587"/>
                  <a:pt x="1827023" y="4790086"/>
                  <a:pt x="1827949" y="4791584"/>
                </a:cubicBezTo>
                <a:cubicBezTo>
                  <a:pt x="1831892" y="4794838"/>
                  <a:pt x="1838337" y="4798789"/>
                  <a:pt x="1847782" y="4803576"/>
                </a:cubicBezTo>
                <a:lnTo>
                  <a:pt x="1896551" y="4817010"/>
                </a:lnTo>
                <a:lnTo>
                  <a:pt x="1890480" y="4817315"/>
                </a:lnTo>
                <a:cubicBezTo>
                  <a:pt x="1839444" y="4815952"/>
                  <a:pt x="1748732" y="4794147"/>
                  <a:pt x="1697597" y="4768865"/>
                </a:cubicBezTo>
                <a:cubicBezTo>
                  <a:pt x="1704246" y="4769226"/>
                  <a:pt x="1702623" y="4769673"/>
                  <a:pt x="1717544" y="4769947"/>
                </a:cubicBezTo>
                <a:cubicBezTo>
                  <a:pt x="1732465" y="4770221"/>
                  <a:pt x="1786034" y="4790454"/>
                  <a:pt x="1787124" y="4770507"/>
                </a:cubicBezTo>
                <a:cubicBezTo>
                  <a:pt x="1787124" y="4770507"/>
                  <a:pt x="1728064" y="4760515"/>
                  <a:pt x="1718634" y="4750000"/>
                </a:cubicBezTo>
                <a:cubicBezTo>
                  <a:pt x="1718999" y="4743352"/>
                  <a:pt x="1727601" y="4735306"/>
                  <a:pt x="1719726" y="4730053"/>
                </a:cubicBezTo>
                <a:cubicBezTo>
                  <a:pt x="1711852" y="4724801"/>
                  <a:pt x="1687182" y="4722285"/>
                  <a:pt x="1671386" y="4718486"/>
                </a:cubicBezTo>
                <a:cubicBezTo>
                  <a:pt x="1655590" y="4714687"/>
                  <a:pt x="1648737" y="4709602"/>
                  <a:pt x="1624951" y="4707256"/>
                </a:cubicBezTo>
                <a:cubicBezTo>
                  <a:pt x="1601166" y="4704910"/>
                  <a:pt x="1528673" y="4704413"/>
                  <a:pt x="1528673" y="4704413"/>
                </a:cubicBezTo>
                <a:cubicBezTo>
                  <a:pt x="1538101" y="4714928"/>
                  <a:pt x="1577911" y="4738575"/>
                  <a:pt x="1587339" y="4749090"/>
                </a:cubicBezTo>
                <a:cubicBezTo>
                  <a:pt x="1615625" y="4780635"/>
                  <a:pt x="1837279" y="4861940"/>
                  <a:pt x="1748061" y="4847093"/>
                </a:cubicBezTo>
                <a:cubicBezTo>
                  <a:pt x="1905458" y="4895650"/>
                  <a:pt x="1891063" y="4938879"/>
                  <a:pt x="2010746" y="4945376"/>
                </a:cubicBezTo>
                <a:cubicBezTo>
                  <a:pt x="2099691" y="4965209"/>
                  <a:pt x="2177395" y="4996821"/>
                  <a:pt x="2269452" y="5011197"/>
                </a:cubicBezTo>
                <a:lnTo>
                  <a:pt x="2335060" y="4973030"/>
                </a:lnTo>
                <a:lnTo>
                  <a:pt x="2403499" y="4991730"/>
                </a:lnTo>
                <a:lnTo>
                  <a:pt x="2407549" y="4992135"/>
                </a:lnTo>
                <a:lnTo>
                  <a:pt x="2404492" y="4996148"/>
                </a:lnTo>
                <a:lnTo>
                  <a:pt x="2409289" y="4995343"/>
                </a:lnTo>
                <a:lnTo>
                  <a:pt x="2402088" y="4999306"/>
                </a:lnTo>
                <a:lnTo>
                  <a:pt x="2388133" y="5017631"/>
                </a:lnTo>
                <a:lnTo>
                  <a:pt x="2393715" y="5021742"/>
                </a:lnTo>
                <a:cubicBezTo>
                  <a:pt x="2400106" y="5023772"/>
                  <a:pt x="2409882" y="5025425"/>
                  <a:pt x="2423718" y="5026627"/>
                </a:cubicBezTo>
                <a:cubicBezTo>
                  <a:pt x="2563296" y="5000142"/>
                  <a:pt x="2806336" y="5016966"/>
                  <a:pt x="2897797" y="4951980"/>
                </a:cubicBezTo>
                <a:cubicBezTo>
                  <a:pt x="3032546" y="4980846"/>
                  <a:pt x="3193782" y="4951953"/>
                  <a:pt x="3352618" y="4901400"/>
                </a:cubicBezTo>
                <a:cubicBezTo>
                  <a:pt x="3364647" y="4911026"/>
                  <a:pt x="3364647" y="4911026"/>
                  <a:pt x="3364647" y="4911026"/>
                </a:cubicBezTo>
                <a:cubicBezTo>
                  <a:pt x="3364647" y="4911026"/>
                  <a:pt x="3374276" y="4898992"/>
                  <a:pt x="3374276" y="4898992"/>
                </a:cubicBezTo>
                <a:cubicBezTo>
                  <a:pt x="3386306" y="4908617"/>
                  <a:pt x="3417592" y="4894175"/>
                  <a:pt x="3417592" y="4894175"/>
                </a:cubicBezTo>
                <a:cubicBezTo>
                  <a:pt x="3439251" y="4891767"/>
                  <a:pt x="3427222" y="4882140"/>
                  <a:pt x="3405564" y="4884550"/>
                </a:cubicBezTo>
                <a:lnTo>
                  <a:pt x="3399718" y="4881102"/>
                </a:lnTo>
                <a:lnTo>
                  <a:pt x="3421584" y="4873004"/>
                </a:lnTo>
                <a:cubicBezTo>
                  <a:pt x="3464225" y="4863637"/>
                  <a:pt x="3515661" y="4864083"/>
                  <a:pt x="3521084" y="4838814"/>
                </a:cubicBezTo>
                <a:close/>
                <a:moveTo>
                  <a:pt x="3949421" y="430710"/>
                </a:moveTo>
                <a:cubicBezTo>
                  <a:pt x="3887759" y="402245"/>
                  <a:pt x="3854556" y="373780"/>
                  <a:pt x="3797637" y="340572"/>
                </a:cubicBezTo>
                <a:lnTo>
                  <a:pt x="3790066" y="339743"/>
                </a:lnTo>
                <a:lnTo>
                  <a:pt x="3841497" y="378090"/>
                </a:lnTo>
                <a:cubicBezTo>
                  <a:pt x="3859395" y="389526"/>
                  <a:pt x="3878176" y="399868"/>
                  <a:pt x="3898244" y="409898"/>
                </a:cubicBezTo>
                <a:lnTo>
                  <a:pt x="3955847" y="436642"/>
                </a:lnTo>
                <a:close/>
                <a:moveTo>
                  <a:pt x="4420781" y="698159"/>
                </a:moveTo>
                <a:cubicBezTo>
                  <a:pt x="4429674" y="703496"/>
                  <a:pt x="4440347" y="712985"/>
                  <a:pt x="4452205" y="724845"/>
                </a:cubicBezTo>
                <a:cubicBezTo>
                  <a:pt x="4475921" y="748566"/>
                  <a:pt x="4504380" y="777030"/>
                  <a:pt x="4528097" y="800751"/>
                </a:cubicBezTo>
                <a:cubicBezTo>
                  <a:pt x="4532840" y="814983"/>
                  <a:pt x="4509124" y="786518"/>
                  <a:pt x="4509124" y="791262"/>
                </a:cubicBezTo>
                <a:cubicBezTo>
                  <a:pt x="4509124" y="791262"/>
                  <a:pt x="4513867" y="796007"/>
                  <a:pt x="4513867" y="796007"/>
                </a:cubicBezTo>
                <a:cubicBezTo>
                  <a:pt x="4518610" y="800751"/>
                  <a:pt x="4523353" y="800751"/>
                  <a:pt x="4518610" y="805495"/>
                </a:cubicBezTo>
                <a:cubicBezTo>
                  <a:pt x="4518610" y="805495"/>
                  <a:pt x="4518610" y="805495"/>
                  <a:pt x="4513867" y="800751"/>
                </a:cubicBezTo>
                <a:cubicBezTo>
                  <a:pt x="4513867" y="800751"/>
                  <a:pt x="4513867" y="800751"/>
                  <a:pt x="4509124" y="800751"/>
                </a:cubicBezTo>
                <a:cubicBezTo>
                  <a:pt x="4523354" y="814983"/>
                  <a:pt x="4537583" y="829215"/>
                  <a:pt x="4532840" y="833960"/>
                </a:cubicBezTo>
                <a:cubicBezTo>
                  <a:pt x="4518610" y="829215"/>
                  <a:pt x="4494894" y="805495"/>
                  <a:pt x="4485408" y="800751"/>
                </a:cubicBezTo>
                <a:cubicBezTo>
                  <a:pt x="4485408" y="800751"/>
                  <a:pt x="4485408" y="800751"/>
                  <a:pt x="4490151" y="805495"/>
                </a:cubicBezTo>
                <a:cubicBezTo>
                  <a:pt x="4494894" y="810239"/>
                  <a:pt x="4494894" y="810239"/>
                  <a:pt x="4499637" y="814983"/>
                </a:cubicBezTo>
                <a:lnTo>
                  <a:pt x="4499285" y="814983"/>
                </a:lnTo>
                <a:lnTo>
                  <a:pt x="4598469" y="907950"/>
                </a:lnTo>
                <a:cubicBezTo>
                  <a:pt x="4690471" y="996015"/>
                  <a:pt x="4764589" y="1099422"/>
                  <a:pt x="4848151" y="1191539"/>
                </a:cubicBezTo>
                <a:cubicBezTo>
                  <a:pt x="4936663" y="1289814"/>
                  <a:pt x="5020712" y="1387387"/>
                  <a:pt x="5102178" y="1486841"/>
                </a:cubicBezTo>
                <a:cubicBezTo>
                  <a:pt x="5146028" y="1540690"/>
                  <a:pt x="5175701" y="1589753"/>
                  <a:pt x="5201678" y="1652894"/>
                </a:cubicBezTo>
                <a:cubicBezTo>
                  <a:pt x="5200769" y="1661226"/>
                  <a:pt x="5210679" y="1667494"/>
                  <a:pt x="5203719" y="1675815"/>
                </a:cubicBezTo>
                <a:cubicBezTo>
                  <a:pt x="5196760" y="1684135"/>
                  <a:pt x="5189725" y="1679261"/>
                  <a:pt x="5182593" y="1673297"/>
                </a:cubicBezTo>
                <a:cubicBezTo>
                  <a:pt x="5175461" y="1667331"/>
                  <a:pt x="5170209" y="1663949"/>
                  <a:pt x="5161283" y="1662544"/>
                </a:cubicBezTo>
                <a:cubicBezTo>
                  <a:pt x="5137607" y="1643751"/>
                  <a:pt x="5114428" y="1624364"/>
                  <a:pt x="5090752" y="1605569"/>
                </a:cubicBezTo>
                <a:cubicBezTo>
                  <a:pt x="5097748" y="1645513"/>
                  <a:pt x="5106437" y="1685168"/>
                  <a:pt x="5116039" y="1724656"/>
                </a:cubicBezTo>
                <a:lnTo>
                  <a:pt x="5124305" y="1756382"/>
                </a:lnTo>
                <a:lnTo>
                  <a:pt x="5139976" y="1788120"/>
                </a:lnTo>
                <a:cubicBezTo>
                  <a:pt x="5148276" y="1805317"/>
                  <a:pt x="5156577" y="1823108"/>
                  <a:pt x="5163692" y="1839712"/>
                </a:cubicBezTo>
                <a:cubicBezTo>
                  <a:pt x="5177921" y="1872921"/>
                  <a:pt x="5187408" y="1910874"/>
                  <a:pt x="5187408" y="1929850"/>
                </a:cubicBezTo>
                <a:cubicBezTo>
                  <a:pt x="5177921" y="1925106"/>
                  <a:pt x="5168435" y="1906129"/>
                  <a:pt x="5158948" y="1882409"/>
                </a:cubicBezTo>
                <a:cubicBezTo>
                  <a:pt x="5156577" y="1870548"/>
                  <a:pt x="5153019" y="1858688"/>
                  <a:pt x="5148869" y="1848607"/>
                </a:cubicBezTo>
                <a:lnTo>
                  <a:pt x="5147842" y="1846866"/>
                </a:lnTo>
                <a:lnTo>
                  <a:pt x="5206063" y="2078796"/>
                </a:lnTo>
                <a:cubicBezTo>
                  <a:pt x="5213734" y="2115516"/>
                  <a:pt x="5244056" y="2134817"/>
                  <a:pt x="5244682" y="2172715"/>
                </a:cubicBezTo>
                <a:cubicBezTo>
                  <a:pt x="5254763" y="2193269"/>
                  <a:pt x="5265936" y="2213725"/>
                  <a:pt x="5275424" y="2233783"/>
                </a:cubicBezTo>
                <a:cubicBezTo>
                  <a:pt x="5280264" y="2244903"/>
                  <a:pt x="5282231" y="2254628"/>
                  <a:pt x="5281021" y="2265737"/>
                </a:cubicBezTo>
                <a:cubicBezTo>
                  <a:pt x="5280415" y="2271291"/>
                  <a:pt x="5280404" y="2277343"/>
                  <a:pt x="5279799" y="2282898"/>
                </a:cubicBezTo>
                <a:cubicBezTo>
                  <a:pt x="5273834" y="2290030"/>
                  <a:pt x="5262920" y="2291002"/>
                  <a:pt x="5258467" y="2284248"/>
                </a:cubicBezTo>
                <a:cubicBezTo>
                  <a:pt x="5251541" y="2274413"/>
                  <a:pt x="5241739" y="2263186"/>
                  <a:pt x="5230242" y="2257609"/>
                </a:cubicBezTo>
                <a:cubicBezTo>
                  <a:pt x="5229259" y="2252746"/>
                  <a:pt x="5228275" y="2247884"/>
                  <a:pt x="5226698" y="2242524"/>
                </a:cubicBezTo>
                <a:cubicBezTo>
                  <a:pt x="5216141" y="2210460"/>
                  <a:pt x="5205585" y="2178398"/>
                  <a:pt x="5196118" y="2146238"/>
                </a:cubicBezTo>
                <a:cubicBezTo>
                  <a:pt x="5183984" y="2108816"/>
                  <a:pt x="5171656" y="2069209"/>
                  <a:pt x="5144133" y="2038108"/>
                </a:cubicBezTo>
                <a:cubicBezTo>
                  <a:pt x="5143214" y="2052491"/>
                  <a:pt x="5133249" y="2076481"/>
                  <a:pt x="5143364" y="2078880"/>
                </a:cubicBezTo>
                <a:cubicBezTo>
                  <a:pt x="5168553" y="2083787"/>
                  <a:pt x="5162069" y="2103616"/>
                  <a:pt x="5170974" y="2117125"/>
                </a:cubicBezTo>
                <a:cubicBezTo>
                  <a:pt x="5157011" y="2102417"/>
                  <a:pt x="5141407" y="2118659"/>
                  <a:pt x="5127629" y="2112185"/>
                </a:cubicBezTo>
                <a:cubicBezTo>
                  <a:pt x="5143546" y="2142670"/>
                  <a:pt x="5157875" y="2173847"/>
                  <a:pt x="5164260" y="2208481"/>
                </a:cubicBezTo>
                <a:cubicBezTo>
                  <a:pt x="5168484" y="2231208"/>
                  <a:pt x="5177377" y="2250767"/>
                  <a:pt x="5189944" y="2268349"/>
                </a:cubicBezTo>
                <a:cubicBezTo>
                  <a:pt x="5178305" y="2285888"/>
                  <a:pt x="5188776" y="2310808"/>
                  <a:pt x="5190623" y="2331545"/>
                </a:cubicBezTo>
                <a:cubicBezTo>
                  <a:pt x="5211218" y="2408368"/>
                  <a:pt x="5224475" y="2483094"/>
                  <a:pt x="5226018" y="2562164"/>
                </a:cubicBezTo>
                <a:cubicBezTo>
                  <a:pt x="5226579" y="2580817"/>
                  <a:pt x="5230414" y="2599176"/>
                  <a:pt x="5241696" y="2614673"/>
                </a:cubicBezTo>
                <a:cubicBezTo>
                  <a:pt x="5262939" y="2661736"/>
                  <a:pt x="5263057" y="2706279"/>
                  <a:pt x="5260386" y="2756572"/>
                </a:cubicBezTo>
                <a:cubicBezTo>
                  <a:pt x="5238684" y="2852564"/>
                  <a:pt x="5209850" y="2942591"/>
                  <a:pt x="5209371" y="3042193"/>
                </a:cubicBezTo>
                <a:cubicBezTo>
                  <a:pt x="5206572" y="3053994"/>
                  <a:pt x="5197927" y="3061914"/>
                  <a:pt x="5193345" y="3072224"/>
                </a:cubicBezTo>
                <a:cubicBezTo>
                  <a:pt x="5186472" y="3087687"/>
                  <a:pt x="5184158" y="3104945"/>
                  <a:pt x="5176194" y="3120506"/>
                </a:cubicBezTo>
                <a:cubicBezTo>
                  <a:pt x="5165372" y="3233680"/>
                  <a:pt x="5144070" y="3327986"/>
                  <a:pt x="5074852" y="3421611"/>
                </a:cubicBezTo>
                <a:cubicBezTo>
                  <a:pt x="5071373" y="3425770"/>
                  <a:pt x="5074928" y="3434805"/>
                  <a:pt x="5062338" y="3429326"/>
                </a:cubicBezTo>
                <a:cubicBezTo>
                  <a:pt x="5034188" y="3415882"/>
                  <a:pt x="5035550" y="3431162"/>
                  <a:pt x="5039460" y="3462718"/>
                </a:cubicBezTo>
                <a:cubicBezTo>
                  <a:pt x="5041319" y="3477403"/>
                  <a:pt x="5034640" y="3495049"/>
                  <a:pt x="5016279" y="3498885"/>
                </a:cubicBezTo>
                <a:cubicBezTo>
                  <a:pt x="5007451" y="3498571"/>
                  <a:pt x="5004080" y="3497772"/>
                  <a:pt x="4994062" y="3496464"/>
                </a:cubicBezTo>
                <a:cubicBezTo>
                  <a:pt x="4976210" y="3493654"/>
                  <a:pt x="4964420" y="3484803"/>
                  <a:pt x="4960604" y="3509895"/>
                </a:cubicBezTo>
                <a:cubicBezTo>
                  <a:pt x="4964938" y="3527660"/>
                  <a:pt x="4958162" y="3544216"/>
                  <a:pt x="4960906" y="3562674"/>
                </a:cubicBezTo>
                <a:cubicBezTo>
                  <a:pt x="4962958" y="3579542"/>
                  <a:pt x="4962234" y="3596108"/>
                  <a:pt x="4962103" y="3613171"/>
                </a:cubicBezTo>
                <a:cubicBezTo>
                  <a:pt x="4965658" y="3622205"/>
                  <a:pt x="4968025" y="3630246"/>
                  <a:pt x="4967214" y="3639668"/>
                </a:cubicBezTo>
                <a:cubicBezTo>
                  <a:pt x="4974843" y="3645039"/>
                  <a:pt x="4971386" y="3637097"/>
                  <a:pt x="4976745" y="3635519"/>
                </a:cubicBezTo>
                <a:cubicBezTo>
                  <a:pt x="4982408" y="3631165"/>
                  <a:pt x="4990048" y="3630484"/>
                  <a:pt x="4996597" y="3629901"/>
                </a:cubicBezTo>
                <a:cubicBezTo>
                  <a:pt x="5013466" y="3627848"/>
                  <a:pt x="5008581" y="3640934"/>
                  <a:pt x="5017593" y="3649483"/>
                </a:cubicBezTo>
                <a:cubicBezTo>
                  <a:pt x="5026573" y="3676185"/>
                  <a:pt x="5025740" y="3697711"/>
                  <a:pt x="5006158" y="3718708"/>
                </a:cubicBezTo>
                <a:cubicBezTo>
                  <a:pt x="4981486" y="3756659"/>
                  <a:pt x="4970105" y="3795626"/>
                  <a:pt x="4958022" y="3839056"/>
                </a:cubicBezTo>
                <a:cubicBezTo>
                  <a:pt x="4953429" y="3855417"/>
                  <a:pt x="4949139" y="3869000"/>
                  <a:pt x="4963900" y="3880336"/>
                </a:cubicBezTo>
                <a:cubicBezTo>
                  <a:pt x="4978661" y="3891674"/>
                  <a:pt x="4990581" y="3883461"/>
                  <a:pt x="5004380" y="3877831"/>
                </a:cubicBezTo>
                <a:cubicBezTo>
                  <a:pt x="5029397" y="3868452"/>
                  <a:pt x="5050654" y="3853908"/>
                  <a:pt x="5073196" y="3841448"/>
                </a:cubicBezTo>
                <a:cubicBezTo>
                  <a:pt x="5058833" y="3883982"/>
                  <a:pt x="5026047" y="3911105"/>
                  <a:pt x="4988612" y="3929290"/>
                </a:cubicBezTo>
                <a:cubicBezTo>
                  <a:pt x="4898162" y="3969800"/>
                  <a:pt x="4862337" y="4030748"/>
                  <a:pt x="4813284" y="4109924"/>
                </a:cubicBezTo>
                <a:cubicBezTo>
                  <a:pt x="4808410" y="4116959"/>
                  <a:pt x="4810668" y="4129959"/>
                  <a:pt x="4815423" y="4133936"/>
                </a:cubicBezTo>
                <a:cubicBezTo>
                  <a:pt x="4867422" y="4180459"/>
                  <a:pt x="4829166" y="4214120"/>
                  <a:pt x="4790133" y="4239049"/>
                </a:cubicBezTo>
                <a:cubicBezTo>
                  <a:pt x="4683461" y="4307405"/>
                  <a:pt x="4600985" y="4381859"/>
                  <a:pt x="4495415" y="4444068"/>
                </a:cubicBezTo>
                <a:cubicBezTo>
                  <a:pt x="4389846" y="4506277"/>
                  <a:pt x="4297461" y="4574461"/>
                  <a:pt x="4223174" y="4672937"/>
                </a:cubicBezTo>
                <a:cubicBezTo>
                  <a:pt x="4218700" y="4678286"/>
                  <a:pt x="4210757" y="4681744"/>
                  <a:pt x="4205592" y="4685505"/>
                </a:cubicBezTo>
                <a:cubicBezTo>
                  <a:pt x="4164884" y="4703982"/>
                  <a:pt x="4152218" y="4740864"/>
                  <a:pt x="4122500" y="4771564"/>
                </a:cubicBezTo>
                <a:cubicBezTo>
                  <a:pt x="4005896" y="4845757"/>
                  <a:pt x="3880303" y="4899298"/>
                  <a:pt x="3757077" y="4960880"/>
                </a:cubicBezTo>
                <a:cubicBezTo>
                  <a:pt x="3715472" y="4981637"/>
                  <a:pt x="3675260" y="4999521"/>
                  <a:pt x="3632964" y="5018690"/>
                </a:cubicBezTo>
                <a:cubicBezTo>
                  <a:pt x="3424561" y="5112061"/>
                  <a:pt x="3221041" y="5192345"/>
                  <a:pt x="2993102" y="5226950"/>
                </a:cubicBezTo>
                <a:cubicBezTo>
                  <a:pt x="2948644" y="5234212"/>
                  <a:pt x="2902685" y="5249306"/>
                  <a:pt x="2858021" y="5260436"/>
                </a:cubicBezTo>
                <a:cubicBezTo>
                  <a:pt x="2828444" y="5268020"/>
                  <a:pt x="2798272" y="5275109"/>
                  <a:pt x="2771656" y="5291231"/>
                </a:cubicBezTo>
                <a:cubicBezTo>
                  <a:pt x="2680418" y="5273506"/>
                  <a:pt x="2588370" y="5265203"/>
                  <a:pt x="2496128" y="5254718"/>
                </a:cubicBezTo>
                <a:cubicBezTo>
                  <a:pt x="2427789" y="5247054"/>
                  <a:pt x="2361318" y="5248025"/>
                  <a:pt x="2292752" y="5256333"/>
                </a:cubicBezTo>
                <a:cubicBezTo>
                  <a:pt x="2246512" y="5262101"/>
                  <a:pt x="2208430" y="5254493"/>
                  <a:pt x="2166404" y="5233484"/>
                </a:cubicBezTo>
                <a:cubicBezTo>
                  <a:pt x="2106539" y="5203613"/>
                  <a:pt x="2040285" y="5194663"/>
                  <a:pt x="1976139" y="5172325"/>
                </a:cubicBezTo>
                <a:cubicBezTo>
                  <a:pt x="1801250" y="5110895"/>
                  <a:pt x="1620386" y="5062650"/>
                  <a:pt x="1448492" y="4991603"/>
                </a:cubicBezTo>
                <a:cubicBezTo>
                  <a:pt x="1424815" y="4972810"/>
                  <a:pt x="1397443" y="4968098"/>
                  <a:pt x="1368288" y="4961894"/>
                </a:cubicBezTo>
                <a:cubicBezTo>
                  <a:pt x="1341727" y="4947758"/>
                  <a:pt x="1315068" y="4932532"/>
                  <a:pt x="1287911" y="4917899"/>
                </a:cubicBezTo>
                <a:cubicBezTo>
                  <a:pt x="1275517" y="4914602"/>
                  <a:pt x="1266213" y="4902780"/>
                  <a:pt x="1271789" y="4891282"/>
                </a:cubicBezTo>
                <a:cubicBezTo>
                  <a:pt x="1281050" y="4871755"/>
                  <a:pt x="1299670" y="4889349"/>
                  <a:pt x="1313481" y="4877667"/>
                </a:cubicBezTo>
                <a:cubicBezTo>
                  <a:pt x="1314572" y="4877571"/>
                  <a:pt x="1316257" y="4877970"/>
                  <a:pt x="1317349" y="4877873"/>
                </a:cubicBezTo>
                <a:cubicBezTo>
                  <a:pt x="1331430" y="4881569"/>
                  <a:pt x="1344916" y="4884768"/>
                  <a:pt x="1358596" y="4890150"/>
                </a:cubicBezTo>
                <a:cubicBezTo>
                  <a:pt x="1367826" y="4888778"/>
                  <a:pt x="1375260" y="4891966"/>
                  <a:pt x="1380803" y="4898624"/>
                </a:cubicBezTo>
                <a:cubicBezTo>
                  <a:pt x="1390129" y="4898342"/>
                  <a:pt x="1400633" y="4905108"/>
                  <a:pt x="1406209" y="4893610"/>
                </a:cubicBezTo>
                <a:cubicBezTo>
                  <a:pt x="1412283" y="4881518"/>
                  <a:pt x="1402374" y="4875250"/>
                  <a:pt x="1395642" y="4867599"/>
                </a:cubicBezTo>
                <a:cubicBezTo>
                  <a:pt x="1393167" y="4864519"/>
                  <a:pt x="1389699" y="4862628"/>
                  <a:pt x="1386326" y="4861828"/>
                </a:cubicBezTo>
                <a:cubicBezTo>
                  <a:pt x="1383949" y="4859839"/>
                  <a:pt x="1380978" y="4857354"/>
                  <a:pt x="1378600" y="4855366"/>
                </a:cubicBezTo>
                <a:cubicBezTo>
                  <a:pt x="1373954" y="4846429"/>
                  <a:pt x="1359776" y="4841640"/>
                  <a:pt x="1365158" y="4827960"/>
                </a:cubicBezTo>
                <a:cubicBezTo>
                  <a:pt x="1343762" y="4810064"/>
                  <a:pt x="1317190" y="4801980"/>
                  <a:pt x="1291114" y="4793302"/>
                </a:cubicBezTo>
                <a:cubicBezTo>
                  <a:pt x="1276936" y="4788514"/>
                  <a:pt x="1262261" y="4784320"/>
                  <a:pt x="1249856" y="4787076"/>
                </a:cubicBezTo>
                <a:cubicBezTo>
                  <a:pt x="1185559" y="4738348"/>
                  <a:pt x="1123252" y="4687243"/>
                  <a:pt x="1062338" y="4633263"/>
                </a:cubicBezTo>
                <a:cubicBezTo>
                  <a:pt x="978743" y="4559302"/>
                  <a:pt x="905575" y="4478910"/>
                  <a:pt x="829533" y="4397126"/>
                </a:cubicBezTo>
                <a:cubicBezTo>
                  <a:pt x="765670" y="4328557"/>
                  <a:pt x="688634" y="4247962"/>
                  <a:pt x="642256" y="4165735"/>
                </a:cubicBezTo>
                <a:cubicBezTo>
                  <a:pt x="607646" y="4104461"/>
                  <a:pt x="585202" y="4062456"/>
                  <a:pt x="538671" y="4009395"/>
                </a:cubicBezTo>
                <a:cubicBezTo>
                  <a:pt x="520852" y="3988431"/>
                  <a:pt x="504805" y="3975009"/>
                  <a:pt x="481237" y="3951256"/>
                </a:cubicBezTo>
                <a:cubicBezTo>
                  <a:pt x="458167" y="3926908"/>
                  <a:pt x="484255" y="3873979"/>
                  <a:pt x="462965" y="3906679"/>
                </a:cubicBezTo>
                <a:cubicBezTo>
                  <a:pt x="441081" y="3938881"/>
                  <a:pt x="451897" y="3992373"/>
                  <a:pt x="470396" y="4020978"/>
                </a:cubicBezTo>
                <a:cubicBezTo>
                  <a:pt x="526683" y="4109473"/>
                  <a:pt x="569918" y="4174928"/>
                  <a:pt x="650153" y="4242038"/>
                </a:cubicBezTo>
                <a:cubicBezTo>
                  <a:pt x="669874" y="4253482"/>
                  <a:pt x="686341" y="4308671"/>
                  <a:pt x="703760" y="4331322"/>
                </a:cubicBezTo>
                <a:cubicBezTo>
                  <a:pt x="698303" y="4331808"/>
                  <a:pt x="692554" y="4329019"/>
                  <a:pt x="687206" y="4324546"/>
                </a:cubicBezTo>
                <a:cubicBezTo>
                  <a:pt x="682645" y="4322752"/>
                  <a:pt x="676399" y="4320558"/>
                  <a:pt x="671439" y="4320450"/>
                </a:cubicBezTo>
                <a:cubicBezTo>
                  <a:pt x="634135" y="4321572"/>
                  <a:pt x="589000" y="4210081"/>
                  <a:pt x="558776" y="4191872"/>
                </a:cubicBezTo>
                <a:cubicBezTo>
                  <a:pt x="582030" y="4224455"/>
                  <a:pt x="626592" y="4323344"/>
                  <a:pt x="649350" y="4356521"/>
                </a:cubicBezTo>
                <a:cubicBezTo>
                  <a:pt x="669957" y="4371737"/>
                  <a:pt x="687084" y="4391113"/>
                  <a:pt x="699446" y="4412564"/>
                </a:cubicBezTo>
                <a:cubicBezTo>
                  <a:pt x="709237" y="4429844"/>
                  <a:pt x="726969" y="4443665"/>
                  <a:pt x="712153" y="4462587"/>
                </a:cubicBezTo>
                <a:cubicBezTo>
                  <a:pt x="701216" y="4475662"/>
                  <a:pt x="641352" y="4390236"/>
                  <a:pt x="625391" y="4383957"/>
                </a:cubicBezTo>
                <a:cubicBezTo>
                  <a:pt x="570571" y="4361338"/>
                  <a:pt x="474087" y="4173564"/>
                  <a:pt x="456085" y="4144364"/>
                </a:cubicBezTo>
                <a:cubicBezTo>
                  <a:pt x="430270" y="4101559"/>
                  <a:pt x="379540" y="3902559"/>
                  <a:pt x="356005" y="3860651"/>
                </a:cubicBezTo>
                <a:cubicBezTo>
                  <a:pt x="295094" y="3751116"/>
                  <a:pt x="333551" y="3824697"/>
                  <a:pt x="303708" y="3705794"/>
                </a:cubicBezTo>
                <a:cubicBezTo>
                  <a:pt x="308031" y="3674057"/>
                  <a:pt x="275324" y="3547707"/>
                  <a:pt x="275141" y="3539473"/>
                </a:cubicBezTo>
                <a:cubicBezTo>
                  <a:pt x="276827" y="3539872"/>
                  <a:pt x="281863" y="3497620"/>
                  <a:pt x="286759" y="3478482"/>
                </a:cubicBezTo>
                <a:cubicBezTo>
                  <a:pt x="290791" y="3443469"/>
                  <a:pt x="288566" y="3412314"/>
                  <a:pt x="291010" y="3377994"/>
                </a:cubicBezTo>
                <a:cubicBezTo>
                  <a:pt x="288740" y="3371045"/>
                  <a:pt x="289746" y="3363805"/>
                  <a:pt x="292837" y="3355279"/>
                </a:cubicBezTo>
                <a:cubicBezTo>
                  <a:pt x="291065" y="3347736"/>
                  <a:pt x="293270" y="3335438"/>
                  <a:pt x="286224" y="3336616"/>
                </a:cubicBezTo>
                <a:cubicBezTo>
                  <a:pt x="279178" y="3337794"/>
                  <a:pt x="276973" y="3350092"/>
                  <a:pt x="273386" y="3359212"/>
                </a:cubicBezTo>
                <a:cubicBezTo>
                  <a:pt x="272585" y="3362583"/>
                  <a:pt x="271786" y="3365955"/>
                  <a:pt x="271580" y="3369823"/>
                </a:cubicBezTo>
                <a:cubicBezTo>
                  <a:pt x="270186" y="3372698"/>
                  <a:pt x="269386" y="3376070"/>
                  <a:pt x="268587" y="3379441"/>
                </a:cubicBezTo>
                <a:cubicBezTo>
                  <a:pt x="263907" y="3388659"/>
                  <a:pt x="263485" y="3402447"/>
                  <a:pt x="254948" y="3405409"/>
                </a:cubicBezTo>
                <a:cubicBezTo>
                  <a:pt x="249155" y="3426826"/>
                  <a:pt x="247134" y="3447358"/>
                  <a:pt x="246203" y="3467793"/>
                </a:cubicBezTo>
                <a:cubicBezTo>
                  <a:pt x="224658" y="3423508"/>
                  <a:pt x="206882" y="3378336"/>
                  <a:pt x="199136" y="3328422"/>
                </a:cubicBezTo>
                <a:cubicBezTo>
                  <a:pt x="196974" y="3316514"/>
                  <a:pt x="198391" y="3301536"/>
                  <a:pt x="195636" y="3289130"/>
                </a:cubicBezTo>
                <a:cubicBezTo>
                  <a:pt x="194749" y="3285359"/>
                  <a:pt x="193270" y="3281090"/>
                  <a:pt x="191292" y="3277416"/>
                </a:cubicBezTo>
                <a:cubicBezTo>
                  <a:pt x="179222" y="3259239"/>
                  <a:pt x="240703" y="3165204"/>
                  <a:pt x="224352" y="3154560"/>
                </a:cubicBezTo>
                <a:cubicBezTo>
                  <a:pt x="215631" y="3149286"/>
                  <a:pt x="242781" y="3058859"/>
                  <a:pt x="235054" y="3052396"/>
                </a:cubicBezTo>
                <a:cubicBezTo>
                  <a:pt x="221287" y="3039872"/>
                  <a:pt x="209400" y="3029930"/>
                  <a:pt x="214047" y="3038867"/>
                </a:cubicBezTo>
                <a:cubicBezTo>
                  <a:pt x="217406" y="3101273"/>
                  <a:pt x="199972" y="3195785"/>
                  <a:pt x="142718" y="3256990"/>
                </a:cubicBezTo>
                <a:cubicBezTo>
                  <a:pt x="109423" y="3290759"/>
                  <a:pt x="99896" y="3128241"/>
                  <a:pt x="107388" y="3045617"/>
                </a:cubicBezTo>
                <a:cubicBezTo>
                  <a:pt x="116782" y="2953471"/>
                  <a:pt x="34772" y="2934374"/>
                  <a:pt x="65445" y="2815581"/>
                </a:cubicBezTo>
                <a:cubicBezTo>
                  <a:pt x="81332" y="2753109"/>
                  <a:pt x="78959" y="2640010"/>
                  <a:pt x="75319" y="2568277"/>
                </a:cubicBezTo>
                <a:cubicBezTo>
                  <a:pt x="71095" y="2545552"/>
                  <a:pt x="70423" y="2587415"/>
                  <a:pt x="61324" y="2571724"/>
                </a:cubicBezTo>
                <a:cubicBezTo>
                  <a:pt x="61628" y="2568947"/>
                  <a:pt x="62524" y="2566667"/>
                  <a:pt x="63324" y="2563296"/>
                </a:cubicBezTo>
                <a:cubicBezTo>
                  <a:pt x="69042" y="2528682"/>
                  <a:pt x="69594" y="2497831"/>
                  <a:pt x="73226" y="2464504"/>
                </a:cubicBezTo>
                <a:cubicBezTo>
                  <a:pt x="72048" y="2457458"/>
                  <a:pt x="73053" y="2450218"/>
                  <a:pt x="76144" y="2441692"/>
                </a:cubicBezTo>
                <a:cubicBezTo>
                  <a:pt x="76058" y="2434549"/>
                  <a:pt x="78263" y="2422251"/>
                  <a:pt x="72903" y="2423829"/>
                </a:cubicBezTo>
                <a:cubicBezTo>
                  <a:pt x="67543" y="2425406"/>
                  <a:pt x="64743" y="2437207"/>
                  <a:pt x="61750" y="2446825"/>
                </a:cubicBezTo>
                <a:cubicBezTo>
                  <a:pt x="60950" y="2450196"/>
                  <a:pt x="60151" y="2453568"/>
                  <a:pt x="59945" y="2457437"/>
                </a:cubicBezTo>
                <a:cubicBezTo>
                  <a:pt x="59145" y="2460808"/>
                  <a:pt x="58346" y="2464180"/>
                  <a:pt x="57546" y="2467551"/>
                </a:cubicBezTo>
                <a:cubicBezTo>
                  <a:pt x="53958" y="2476671"/>
                  <a:pt x="52445" y="2490558"/>
                  <a:pt x="45593" y="2493918"/>
                </a:cubicBezTo>
                <a:cubicBezTo>
                  <a:pt x="38201" y="2522079"/>
                  <a:pt x="36071" y="2547571"/>
                  <a:pt x="33445" y="2573658"/>
                </a:cubicBezTo>
                <a:cubicBezTo>
                  <a:pt x="32331" y="2585859"/>
                  <a:pt x="31217" y="2598059"/>
                  <a:pt x="31995" y="2606790"/>
                </a:cubicBezTo>
                <a:cubicBezTo>
                  <a:pt x="28613" y="2612042"/>
                  <a:pt x="23446" y="2615802"/>
                  <a:pt x="15905" y="2617574"/>
                </a:cubicBezTo>
                <a:cubicBezTo>
                  <a:pt x="13127" y="2617272"/>
                  <a:pt x="11441" y="2616872"/>
                  <a:pt x="9453" y="2619249"/>
                </a:cubicBezTo>
                <a:cubicBezTo>
                  <a:pt x="-26868" y="2625235"/>
                  <a:pt x="51062" y="2104544"/>
                  <a:pt x="81429" y="2099639"/>
                </a:cubicBezTo>
                <a:cubicBezTo>
                  <a:pt x="103161" y="2096603"/>
                  <a:pt x="110823" y="2083819"/>
                  <a:pt x="113244" y="2061601"/>
                </a:cubicBezTo>
                <a:cubicBezTo>
                  <a:pt x="118789" y="2012703"/>
                  <a:pt x="127632" y="1895853"/>
                  <a:pt x="163706" y="1862387"/>
                </a:cubicBezTo>
                <a:cubicBezTo>
                  <a:pt x="223131" y="1807040"/>
                  <a:pt x="251121" y="1744591"/>
                  <a:pt x="271700" y="1666850"/>
                </a:cubicBezTo>
                <a:cubicBezTo>
                  <a:pt x="287478" y="1609339"/>
                  <a:pt x="318127" y="1558204"/>
                  <a:pt x="344118" y="1504185"/>
                </a:cubicBezTo>
                <a:cubicBezTo>
                  <a:pt x="352591" y="1481978"/>
                  <a:pt x="372951" y="1469713"/>
                  <a:pt x="381424" y="1447506"/>
                </a:cubicBezTo>
                <a:cubicBezTo>
                  <a:pt x="375352" y="1404043"/>
                  <a:pt x="393367" y="1371635"/>
                  <a:pt x="411393" y="1333176"/>
                </a:cubicBezTo>
                <a:cubicBezTo>
                  <a:pt x="415330" y="1241517"/>
                  <a:pt x="449069" y="1181857"/>
                  <a:pt x="519809" y="1123849"/>
                </a:cubicBezTo>
                <a:cubicBezTo>
                  <a:pt x="561836" y="1089303"/>
                  <a:pt x="603258" y="1060311"/>
                  <a:pt x="641611" y="1027741"/>
                </a:cubicBezTo>
                <a:cubicBezTo>
                  <a:pt x="640811" y="1031113"/>
                  <a:pt x="638920" y="1034582"/>
                  <a:pt x="636434" y="1037554"/>
                </a:cubicBezTo>
                <a:cubicBezTo>
                  <a:pt x="619629" y="1058852"/>
                  <a:pt x="621465" y="1085642"/>
                  <a:pt x="617055" y="1110237"/>
                </a:cubicBezTo>
                <a:cubicBezTo>
                  <a:pt x="623009" y="1109156"/>
                  <a:pt x="628964" y="1108076"/>
                  <a:pt x="635416" y="1106401"/>
                </a:cubicBezTo>
                <a:cubicBezTo>
                  <a:pt x="663405" y="1099507"/>
                  <a:pt x="689924" y="1082294"/>
                  <a:pt x="698299" y="1058996"/>
                </a:cubicBezTo>
                <a:cubicBezTo>
                  <a:pt x="709366" y="1028857"/>
                  <a:pt x="715775" y="995833"/>
                  <a:pt x="724562" y="964798"/>
                </a:cubicBezTo>
                <a:cubicBezTo>
                  <a:pt x="725665" y="958649"/>
                  <a:pt x="726864" y="953591"/>
                  <a:pt x="730841" y="948836"/>
                </a:cubicBezTo>
                <a:lnTo>
                  <a:pt x="731338" y="948243"/>
                </a:lnTo>
                <a:cubicBezTo>
                  <a:pt x="733035" y="942591"/>
                  <a:pt x="730561" y="939511"/>
                  <a:pt x="728183" y="937522"/>
                </a:cubicBezTo>
                <a:cubicBezTo>
                  <a:pt x="732063" y="931676"/>
                  <a:pt x="736440" y="925236"/>
                  <a:pt x="740319" y="919390"/>
                </a:cubicBezTo>
                <a:cubicBezTo>
                  <a:pt x="832146" y="776997"/>
                  <a:pt x="939511" y="654673"/>
                  <a:pt x="1096595" y="577974"/>
                </a:cubicBezTo>
                <a:cubicBezTo>
                  <a:pt x="1134028" y="559789"/>
                  <a:pt x="1142922" y="523793"/>
                  <a:pt x="1185186" y="522778"/>
                </a:cubicBezTo>
                <a:cubicBezTo>
                  <a:pt x="1218988" y="537919"/>
                  <a:pt x="1239542" y="527837"/>
                  <a:pt x="1255872" y="495030"/>
                </a:cubicBezTo>
                <a:cubicBezTo>
                  <a:pt x="1265727" y="476000"/>
                  <a:pt x="1257138" y="453663"/>
                  <a:pt x="1254890" y="434611"/>
                </a:cubicBezTo>
                <a:cubicBezTo>
                  <a:pt x="1252643" y="415560"/>
                  <a:pt x="1256847" y="394833"/>
                  <a:pt x="1268378" y="382255"/>
                </a:cubicBezTo>
                <a:cubicBezTo>
                  <a:pt x="1351288" y="287962"/>
                  <a:pt x="1498128" y="170371"/>
                  <a:pt x="1604292" y="108660"/>
                </a:cubicBezTo>
                <a:cubicBezTo>
                  <a:pt x="1665964" y="72364"/>
                  <a:pt x="1690040" y="89470"/>
                  <a:pt x="1696101" y="138985"/>
                </a:cubicBezTo>
                <a:cubicBezTo>
                  <a:pt x="1682204" y="143524"/>
                  <a:pt x="1657598" y="145166"/>
                  <a:pt x="1659565" y="154891"/>
                </a:cubicBezTo>
                <a:cubicBezTo>
                  <a:pt x="1665670" y="180200"/>
                  <a:pt x="1644435" y="182641"/>
                  <a:pt x="1636275" y="196020"/>
                </a:cubicBezTo>
                <a:cubicBezTo>
                  <a:pt x="1643452" y="177779"/>
                  <a:pt x="1622433" y="170299"/>
                  <a:pt x="1622164" y="154923"/>
                </a:cubicBezTo>
                <a:cubicBezTo>
                  <a:pt x="1600982" y="182662"/>
                  <a:pt x="1578515" y="208315"/>
                  <a:pt x="1550105" y="228997"/>
                </a:cubicBezTo>
                <a:cubicBezTo>
                  <a:pt x="1510866" y="257796"/>
                  <a:pt x="1491445" y="299129"/>
                  <a:pt x="1481437" y="347325"/>
                </a:cubicBezTo>
                <a:cubicBezTo>
                  <a:pt x="1498144" y="324934"/>
                  <a:pt x="1525539" y="317544"/>
                  <a:pt x="1545315" y="298730"/>
                </a:cubicBezTo>
                <a:cubicBezTo>
                  <a:pt x="1569663" y="275660"/>
                  <a:pt x="1594604" y="253087"/>
                  <a:pt x="1619546" y="230513"/>
                </a:cubicBezTo>
                <a:cubicBezTo>
                  <a:pt x="1648065" y="204870"/>
                  <a:pt x="1678075" y="177445"/>
                  <a:pt x="1695107" y="140174"/>
                </a:cubicBezTo>
                <a:cubicBezTo>
                  <a:pt x="1695983" y="149997"/>
                  <a:pt x="1696360" y="160415"/>
                  <a:pt x="1696835" y="171923"/>
                </a:cubicBezTo>
                <a:cubicBezTo>
                  <a:pt x="1697169" y="206547"/>
                  <a:pt x="1671664" y="266024"/>
                  <a:pt x="1707412" y="247438"/>
                </a:cubicBezTo>
                <a:cubicBezTo>
                  <a:pt x="1818428" y="190795"/>
                  <a:pt x="1924288" y="131860"/>
                  <a:pt x="2034709" y="74720"/>
                </a:cubicBezTo>
                <a:cubicBezTo>
                  <a:pt x="2093595" y="44173"/>
                  <a:pt x="2151744" y="36241"/>
                  <a:pt x="2218808" y="35769"/>
                </a:cubicBezTo>
                <a:cubicBezTo>
                  <a:pt x="2336370" y="34098"/>
                  <a:pt x="2454258" y="17546"/>
                  <a:pt x="2570956" y="0"/>
                </a:cubicBezTo>
                <a:cubicBezTo>
                  <a:pt x="2568470" y="2972"/>
                  <a:pt x="2566482" y="5350"/>
                  <a:pt x="2563996" y="8322"/>
                </a:cubicBezTo>
                <a:cubicBezTo>
                  <a:pt x="2551871" y="20402"/>
                  <a:pt x="2547992" y="26248"/>
                  <a:pt x="2570403" y="30852"/>
                </a:cubicBezTo>
                <a:cubicBezTo>
                  <a:pt x="2592816" y="35457"/>
                  <a:pt x="2618622" y="28757"/>
                  <a:pt x="2638332" y="46254"/>
                </a:cubicBezTo>
                <a:cubicBezTo>
                  <a:pt x="2680855" y="66668"/>
                  <a:pt x="2726976" y="71911"/>
                  <a:pt x="2770795" y="88360"/>
                </a:cubicBezTo>
                <a:cubicBezTo>
                  <a:pt x="2775657" y="87376"/>
                  <a:pt x="2780618" y="87484"/>
                  <a:pt x="2784583" y="88781"/>
                </a:cubicBezTo>
                <a:cubicBezTo>
                  <a:pt x="2780315" y="90262"/>
                  <a:pt x="2775550" y="92337"/>
                  <a:pt x="2771281" y="93817"/>
                </a:cubicBezTo>
                <a:cubicBezTo>
                  <a:pt x="2799453" y="95158"/>
                  <a:pt x="2821346" y="112459"/>
                  <a:pt x="2847724" y="118360"/>
                </a:cubicBezTo>
                <a:cubicBezTo>
                  <a:pt x="2880252" y="125364"/>
                  <a:pt x="2913870" y="132270"/>
                  <a:pt x="2946494" y="140365"/>
                </a:cubicBezTo>
                <a:cubicBezTo>
                  <a:pt x="2984175" y="149660"/>
                  <a:pt x="3024537" y="158166"/>
                  <a:pt x="3065623" y="150106"/>
                </a:cubicBezTo>
                <a:cubicBezTo>
                  <a:pt x="3053930" y="142347"/>
                  <a:pt x="3037203" y="121284"/>
                  <a:pt x="3030740" y="129011"/>
                </a:cubicBezTo>
                <a:cubicBezTo>
                  <a:pt x="3013244" y="148721"/>
                  <a:pt x="2999186" y="132921"/>
                  <a:pt x="2983312" y="133786"/>
                </a:cubicBezTo>
                <a:cubicBezTo>
                  <a:pt x="3002665" y="128762"/>
                  <a:pt x="2996355" y="107321"/>
                  <a:pt x="3008772" y="98514"/>
                </a:cubicBezTo>
                <a:cubicBezTo>
                  <a:pt x="2974548" y="97162"/>
                  <a:pt x="2940130" y="93628"/>
                  <a:pt x="2907214" y="82258"/>
                </a:cubicBezTo>
                <a:cubicBezTo>
                  <a:pt x="2882825" y="73980"/>
                  <a:pt x="2857927" y="72347"/>
                  <a:pt x="2833515" y="76172"/>
                </a:cubicBezTo>
                <a:cubicBezTo>
                  <a:pt x="2829658" y="69916"/>
                  <a:pt x="2824211" y="64350"/>
                  <a:pt x="2818765" y="58784"/>
                </a:cubicBezTo>
                <a:cubicBezTo>
                  <a:pt x="2815696" y="55207"/>
                  <a:pt x="2811633" y="52819"/>
                  <a:pt x="2806575" y="51619"/>
                </a:cubicBezTo>
                <a:cubicBezTo>
                  <a:pt x="2803009" y="48637"/>
                  <a:pt x="2800038" y="46151"/>
                  <a:pt x="2796472" y="43169"/>
                </a:cubicBezTo>
                <a:cubicBezTo>
                  <a:pt x="2790636" y="33237"/>
                  <a:pt x="2777453" y="27261"/>
                  <a:pt x="2776881" y="14661"/>
                </a:cubicBezTo>
                <a:cubicBezTo>
                  <a:pt x="2862965" y="30095"/>
                  <a:pt x="2950442" y="42655"/>
                  <a:pt x="3035227" y="62055"/>
                </a:cubicBezTo>
                <a:cubicBezTo>
                  <a:pt x="3117733" y="80558"/>
                  <a:pt x="3204918" y="89843"/>
                  <a:pt x="3280454" y="122718"/>
                </a:cubicBezTo>
                <a:cubicBezTo>
                  <a:pt x="3335371" y="146429"/>
                  <a:pt x="3382056" y="114768"/>
                  <a:pt x="3434390" y="140360"/>
                </a:cubicBezTo>
                <a:lnTo>
                  <a:pt x="3452224" y="149164"/>
                </a:lnTo>
                <a:lnTo>
                  <a:pt x="3494069" y="160295"/>
                </a:lnTo>
                <a:cubicBezTo>
                  <a:pt x="3526086" y="178086"/>
                  <a:pt x="3574112" y="198545"/>
                  <a:pt x="3618135" y="215668"/>
                </a:cubicBezTo>
                <a:lnTo>
                  <a:pt x="3641063" y="224298"/>
                </a:lnTo>
                <a:lnTo>
                  <a:pt x="3651219" y="226713"/>
                </a:lnTo>
                <a:lnTo>
                  <a:pt x="3664826" y="226713"/>
                </a:lnTo>
                <a:cubicBezTo>
                  <a:pt x="3664826" y="226713"/>
                  <a:pt x="3664826" y="226713"/>
                  <a:pt x="3669569" y="226713"/>
                </a:cubicBezTo>
                <a:cubicBezTo>
                  <a:pt x="3617394" y="198248"/>
                  <a:pt x="3560475" y="179272"/>
                  <a:pt x="3522529" y="146063"/>
                </a:cubicBezTo>
                <a:cubicBezTo>
                  <a:pt x="3489326" y="136575"/>
                  <a:pt x="3441894" y="122342"/>
                  <a:pt x="3446637" y="108110"/>
                </a:cubicBezTo>
                <a:cubicBezTo>
                  <a:pt x="3484583" y="117598"/>
                  <a:pt x="3508299" y="122342"/>
                  <a:pt x="3550988" y="141319"/>
                </a:cubicBezTo>
                <a:cubicBezTo>
                  <a:pt x="3550988" y="141319"/>
                  <a:pt x="3550988" y="146063"/>
                  <a:pt x="3541502" y="146063"/>
                </a:cubicBezTo>
                <a:cubicBezTo>
                  <a:pt x="3541502" y="146063"/>
                  <a:pt x="3579448" y="160295"/>
                  <a:pt x="3588934" y="155551"/>
                </a:cubicBezTo>
                <a:cubicBezTo>
                  <a:pt x="3598421" y="165039"/>
                  <a:pt x="3603164" y="169783"/>
                  <a:pt x="3598421" y="174528"/>
                </a:cubicBezTo>
                <a:cubicBezTo>
                  <a:pt x="3617394" y="174528"/>
                  <a:pt x="3664826" y="207737"/>
                  <a:pt x="3693286" y="217225"/>
                </a:cubicBezTo>
                <a:cubicBezTo>
                  <a:pt x="3702772" y="221969"/>
                  <a:pt x="3707515" y="221969"/>
                  <a:pt x="3717002" y="226713"/>
                </a:cubicBezTo>
                <a:cubicBezTo>
                  <a:pt x="3792894" y="259922"/>
                  <a:pt x="3864043" y="312107"/>
                  <a:pt x="3930448" y="354804"/>
                </a:cubicBezTo>
                <a:cubicBezTo>
                  <a:pt x="3954164" y="369036"/>
                  <a:pt x="4001597" y="388013"/>
                  <a:pt x="3992110" y="397501"/>
                </a:cubicBezTo>
                <a:cubicBezTo>
                  <a:pt x="4011083" y="406989"/>
                  <a:pt x="4025313" y="416478"/>
                  <a:pt x="4034799" y="416477"/>
                </a:cubicBezTo>
                <a:cubicBezTo>
                  <a:pt x="4049029" y="430710"/>
                  <a:pt x="4039542" y="430710"/>
                  <a:pt x="4034800" y="430710"/>
                </a:cubicBezTo>
                <a:cubicBezTo>
                  <a:pt x="3982624" y="406989"/>
                  <a:pt x="3925705" y="364292"/>
                  <a:pt x="3887759" y="340572"/>
                </a:cubicBezTo>
                <a:cubicBezTo>
                  <a:pt x="3883016" y="335828"/>
                  <a:pt x="3878272" y="335827"/>
                  <a:pt x="3878272" y="340572"/>
                </a:cubicBezTo>
                <a:cubicBezTo>
                  <a:pt x="3883015" y="340572"/>
                  <a:pt x="3883015" y="340572"/>
                  <a:pt x="3887758" y="345316"/>
                </a:cubicBezTo>
                <a:cubicBezTo>
                  <a:pt x="3892502" y="345316"/>
                  <a:pt x="3897245" y="350060"/>
                  <a:pt x="3897245" y="354804"/>
                </a:cubicBezTo>
                <a:cubicBezTo>
                  <a:pt x="3897245" y="354804"/>
                  <a:pt x="3892502" y="354804"/>
                  <a:pt x="3887759" y="350060"/>
                </a:cubicBezTo>
                <a:cubicBezTo>
                  <a:pt x="3887759" y="350060"/>
                  <a:pt x="3887759" y="350060"/>
                  <a:pt x="3883015" y="350060"/>
                </a:cubicBezTo>
                <a:cubicBezTo>
                  <a:pt x="3930448" y="388013"/>
                  <a:pt x="3982624" y="421222"/>
                  <a:pt x="4039543" y="459175"/>
                </a:cubicBezTo>
                <a:cubicBezTo>
                  <a:pt x="4091718" y="492383"/>
                  <a:pt x="4143894" y="530336"/>
                  <a:pt x="4196070" y="573033"/>
                </a:cubicBezTo>
                <a:cubicBezTo>
                  <a:pt x="4210300" y="577778"/>
                  <a:pt x="4219786" y="582521"/>
                  <a:pt x="4229273" y="592010"/>
                </a:cubicBezTo>
                <a:cubicBezTo>
                  <a:pt x="4276705" y="629963"/>
                  <a:pt x="4305164" y="648939"/>
                  <a:pt x="4343110" y="686892"/>
                </a:cubicBezTo>
                <a:cubicBezTo>
                  <a:pt x="4347854" y="686892"/>
                  <a:pt x="4357340" y="682148"/>
                  <a:pt x="4362083" y="677404"/>
                </a:cubicBezTo>
                <a:cubicBezTo>
                  <a:pt x="4376313" y="686892"/>
                  <a:pt x="4385799" y="691636"/>
                  <a:pt x="4390543" y="691636"/>
                </a:cubicBezTo>
                <a:cubicBezTo>
                  <a:pt x="4390543" y="691636"/>
                  <a:pt x="4385800" y="686892"/>
                  <a:pt x="4385800" y="686892"/>
                </a:cubicBezTo>
                <a:cubicBezTo>
                  <a:pt x="4385799" y="682148"/>
                  <a:pt x="4385799" y="682148"/>
                  <a:pt x="4385799" y="682148"/>
                </a:cubicBezTo>
                <a:cubicBezTo>
                  <a:pt x="4390543" y="682148"/>
                  <a:pt x="4395286" y="686892"/>
                  <a:pt x="4395286" y="691636"/>
                </a:cubicBezTo>
                <a:cubicBezTo>
                  <a:pt x="4395286" y="691636"/>
                  <a:pt x="4400029" y="691636"/>
                  <a:pt x="4400029" y="696380"/>
                </a:cubicBezTo>
                <a:cubicBezTo>
                  <a:pt x="4404772" y="691636"/>
                  <a:pt x="4411887" y="692822"/>
                  <a:pt x="4420781" y="6981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FA0F7-78CE-E4CC-8319-D37535308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929"/>
          <a:stretch/>
        </p:blipFill>
        <p:spPr>
          <a:xfrm>
            <a:off x="4798187" y="808529"/>
            <a:ext cx="2595326" cy="17114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6F5E8D-B2E4-A1BA-3D5C-E3E7340B531A}"/>
              </a:ext>
            </a:extLst>
          </p:cNvPr>
          <p:cNvSpPr txBox="1"/>
          <p:nvPr/>
        </p:nvSpPr>
        <p:spPr>
          <a:xfrm>
            <a:off x="3305723" y="4934603"/>
            <a:ext cx="6339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The law of singleness (employment)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1EAD74-B45D-D42F-F74A-E881C5CF1668}"/>
              </a:ext>
            </a:extLst>
          </p:cNvPr>
          <p:cNvSpPr txBox="1"/>
          <p:nvPr/>
        </p:nvSpPr>
        <p:spPr>
          <a:xfrm>
            <a:off x="3241121" y="5770162"/>
            <a:ext cx="858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The law of leverage (the key to exponential wealth)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778A1B-200F-E112-1A05-F034573A2858}"/>
              </a:ext>
            </a:extLst>
          </p:cNvPr>
          <p:cNvGrpSpPr/>
          <p:nvPr/>
        </p:nvGrpSpPr>
        <p:grpSpPr>
          <a:xfrm>
            <a:off x="985872" y="5012155"/>
            <a:ext cx="2085458" cy="1021335"/>
            <a:chOff x="985872" y="5012155"/>
            <a:chExt cx="2085458" cy="10213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89E69C2-779B-1468-579B-7ACCF103E9D1}"/>
                </a:ext>
              </a:extLst>
            </p:cNvPr>
            <p:cNvGrpSpPr/>
            <p:nvPr/>
          </p:nvGrpSpPr>
          <p:grpSpPr>
            <a:xfrm>
              <a:off x="2022233" y="5177288"/>
              <a:ext cx="1049097" cy="856202"/>
              <a:chOff x="6233862" y="5249703"/>
              <a:chExt cx="1049097" cy="126176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9865BBF-BC44-65D1-C8B6-9B1D656EEE01}"/>
                  </a:ext>
                </a:extLst>
              </p:cNvPr>
              <p:cNvGrpSpPr/>
              <p:nvPr/>
            </p:nvGrpSpPr>
            <p:grpSpPr>
              <a:xfrm rot="16200000" flipV="1">
                <a:off x="6323392" y="5551906"/>
                <a:ext cx="1261769" cy="657364"/>
                <a:chOff x="3684730" y="4077072"/>
                <a:chExt cx="1025186" cy="657364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045D712E-CEA9-9630-EF56-A60CE6799274}"/>
                    </a:ext>
                  </a:extLst>
                </p:cNvPr>
                <p:cNvCxnSpPr/>
                <p:nvPr/>
              </p:nvCxnSpPr>
              <p:spPr>
                <a:xfrm>
                  <a:off x="3684730" y="4077072"/>
                  <a:ext cx="0" cy="657364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7260892A-F220-2A91-DC2C-46335D5A6822}"/>
                    </a:ext>
                  </a:extLst>
                </p:cNvPr>
                <p:cNvCxnSpPr/>
                <p:nvPr/>
              </p:nvCxnSpPr>
              <p:spPr>
                <a:xfrm flipH="1">
                  <a:off x="3684730" y="4734436"/>
                  <a:ext cx="1020242" cy="0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326CAACC-F0FE-EC9C-77D8-04638B1A4C61}"/>
                    </a:ext>
                  </a:extLst>
                </p:cNvPr>
                <p:cNvCxnSpPr/>
                <p:nvPr/>
              </p:nvCxnSpPr>
              <p:spPr>
                <a:xfrm>
                  <a:off x="4709916" y="4077072"/>
                  <a:ext cx="0" cy="657364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Isosceles Triangle 58">
                <a:extLst>
                  <a:ext uri="{FF2B5EF4-FFF2-40B4-BE49-F238E27FC236}">
                    <a16:creationId xmlns:a16="http://schemas.microsoft.com/office/drawing/2014/main" id="{A09BA3F1-18D9-7D58-26DE-D19E4B40A3A2}"/>
                  </a:ext>
                </a:extLst>
              </p:cNvPr>
              <p:cNvSpPr/>
              <p:nvPr/>
            </p:nvSpPr>
            <p:spPr>
              <a:xfrm rot="5400000" flipV="1">
                <a:off x="6216107" y="5680878"/>
                <a:ext cx="257452" cy="221941"/>
              </a:xfrm>
              <a:prstGeom prst="triangle">
                <a:avLst/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6C82ED3-EA00-6749-EDAF-AB156DAC7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5872" y="5012155"/>
              <a:ext cx="1014517" cy="1014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4114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EF4B164-2EBE-DA91-AFBF-4D7B509E373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6" r="14466"/>
          <a:stretch/>
        </p:blipFill>
        <p:spPr>
          <a:xfrm>
            <a:off x="5767388" y="0"/>
            <a:ext cx="6227762" cy="65532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1605E-D481-45D6-86B7-0C6EC013C638}"/>
              </a:ext>
            </a:extLst>
          </p:cNvPr>
          <p:cNvSpPr/>
          <p:nvPr/>
        </p:nvSpPr>
        <p:spPr>
          <a:xfrm>
            <a:off x="6300434" y="630592"/>
            <a:ext cx="5695122" cy="5695122"/>
          </a:xfrm>
          <a:custGeom>
            <a:avLst/>
            <a:gdLst>
              <a:gd name="connsiteX0" fmla="*/ 0 w 5695122"/>
              <a:gd name="connsiteY0" fmla="*/ 3478023 h 5695122"/>
              <a:gd name="connsiteX1" fmla="*/ 78736 w 5695122"/>
              <a:gd name="connsiteY1" fmla="*/ 3584716 h 5695122"/>
              <a:gd name="connsiteX2" fmla="*/ 51811 w 5695122"/>
              <a:gd name="connsiteY2" fmla="*/ 3596322 h 5695122"/>
              <a:gd name="connsiteX3" fmla="*/ 17304 w 5695122"/>
              <a:gd name="connsiteY3" fmla="*/ 3624660 h 5695122"/>
              <a:gd name="connsiteX4" fmla="*/ 2854 w 5695122"/>
              <a:gd name="connsiteY4" fmla="*/ 3630430 h 5695122"/>
              <a:gd name="connsiteX5" fmla="*/ 0 w 5695122"/>
              <a:gd name="connsiteY5" fmla="*/ 3631747 h 5695122"/>
              <a:gd name="connsiteX6" fmla="*/ 0 w 5695122"/>
              <a:gd name="connsiteY6" fmla="*/ 0 h 5695122"/>
              <a:gd name="connsiteX7" fmla="*/ 5695122 w 5695122"/>
              <a:gd name="connsiteY7" fmla="*/ 0 h 5695122"/>
              <a:gd name="connsiteX8" fmla="*/ 5695122 w 5695122"/>
              <a:gd name="connsiteY8" fmla="*/ 5695122 h 5695122"/>
              <a:gd name="connsiteX9" fmla="*/ 0 w 5695122"/>
              <a:gd name="connsiteY9" fmla="*/ 5695122 h 5695122"/>
              <a:gd name="connsiteX10" fmla="*/ 0 w 5695122"/>
              <a:gd name="connsiteY10" fmla="*/ 3716069 h 5695122"/>
              <a:gd name="connsiteX11" fmla="*/ 15422 w 5695122"/>
              <a:gd name="connsiteY11" fmla="*/ 3716041 h 5695122"/>
              <a:gd name="connsiteX12" fmla="*/ 94980 w 5695122"/>
              <a:gd name="connsiteY12" fmla="*/ 3736211 h 5695122"/>
              <a:gd name="connsiteX13" fmla="*/ 91326 w 5695122"/>
              <a:gd name="connsiteY13" fmla="*/ 3749414 h 5695122"/>
              <a:gd name="connsiteX14" fmla="*/ 98699 w 5695122"/>
              <a:gd name="connsiteY14" fmla="*/ 3771938 h 5695122"/>
              <a:gd name="connsiteX15" fmla="*/ 105588 w 5695122"/>
              <a:gd name="connsiteY15" fmla="*/ 3771693 h 5695122"/>
              <a:gd name="connsiteX16" fmla="*/ 105588 w 5695122"/>
              <a:gd name="connsiteY16" fmla="*/ 3833447 h 5695122"/>
              <a:gd name="connsiteX17" fmla="*/ 104840 w 5695122"/>
              <a:gd name="connsiteY17" fmla="*/ 3834196 h 5695122"/>
              <a:gd name="connsiteX18" fmla="*/ 100987 w 5695122"/>
              <a:gd name="connsiteY18" fmla="*/ 3854446 h 5695122"/>
              <a:gd name="connsiteX19" fmla="*/ 105588 w 5695122"/>
              <a:gd name="connsiteY19" fmla="*/ 3854511 h 5695122"/>
              <a:gd name="connsiteX20" fmla="*/ 105588 w 5695122"/>
              <a:gd name="connsiteY20" fmla="*/ 3939490 h 5695122"/>
              <a:gd name="connsiteX21" fmla="*/ 53917 w 5695122"/>
              <a:gd name="connsiteY21" fmla="*/ 3967256 h 5695122"/>
              <a:gd name="connsiteX22" fmla="*/ 5466 w 5695122"/>
              <a:gd name="connsiteY22" fmla="*/ 4003670 h 5695122"/>
              <a:gd name="connsiteX23" fmla="*/ 58268 w 5695122"/>
              <a:gd name="connsiteY23" fmla="*/ 4026805 h 5695122"/>
              <a:gd name="connsiteX24" fmla="*/ 61774 w 5695122"/>
              <a:gd name="connsiteY24" fmla="*/ 4025905 h 5695122"/>
              <a:gd name="connsiteX25" fmla="*/ 85426 w 5695122"/>
              <a:gd name="connsiteY25" fmla="*/ 4017546 h 5695122"/>
              <a:gd name="connsiteX26" fmla="*/ 86305 w 5695122"/>
              <a:gd name="connsiteY26" fmla="*/ 4017779 h 5695122"/>
              <a:gd name="connsiteX27" fmla="*/ 93149 w 5695122"/>
              <a:gd name="connsiteY27" fmla="*/ 4024621 h 5695122"/>
              <a:gd name="connsiteX28" fmla="*/ 67436 w 5695122"/>
              <a:gd name="connsiteY28" fmla="*/ 4169111 h 5695122"/>
              <a:gd name="connsiteX29" fmla="*/ 94297 w 5695122"/>
              <a:gd name="connsiteY29" fmla="*/ 4207714 h 5695122"/>
              <a:gd name="connsiteX30" fmla="*/ 105588 w 5695122"/>
              <a:gd name="connsiteY30" fmla="*/ 4239101 h 5695122"/>
              <a:gd name="connsiteX31" fmla="*/ 105588 w 5695122"/>
              <a:gd name="connsiteY31" fmla="*/ 5589534 h 5695122"/>
              <a:gd name="connsiteX32" fmla="*/ 1069181 w 5695122"/>
              <a:gd name="connsiteY32" fmla="*/ 5589534 h 5695122"/>
              <a:gd name="connsiteX33" fmla="*/ 1095329 w 5695122"/>
              <a:gd name="connsiteY33" fmla="*/ 5618359 h 5695122"/>
              <a:gd name="connsiteX34" fmla="*/ 1195163 w 5695122"/>
              <a:gd name="connsiteY34" fmla="*/ 5672472 h 5695122"/>
              <a:gd name="connsiteX35" fmla="*/ 1206043 w 5695122"/>
              <a:gd name="connsiteY35" fmla="*/ 5694097 h 5695122"/>
              <a:gd name="connsiteX36" fmla="*/ 1312577 w 5695122"/>
              <a:gd name="connsiteY36" fmla="*/ 5673877 h 5695122"/>
              <a:gd name="connsiteX37" fmla="*/ 1484845 w 5695122"/>
              <a:gd name="connsiteY37" fmla="*/ 5598396 h 5695122"/>
              <a:gd name="connsiteX38" fmla="*/ 1502745 w 5695122"/>
              <a:gd name="connsiteY38" fmla="*/ 5589534 h 5695122"/>
              <a:gd name="connsiteX39" fmla="*/ 5589534 w 5695122"/>
              <a:gd name="connsiteY39" fmla="*/ 5589534 h 5695122"/>
              <a:gd name="connsiteX40" fmla="*/ 5589534 w 5695122"/>
              <a:gd name="connsiteY40" fmla="*/ 105588 h 5695122"/>
              <a:gd name="connsiteX41" fmla="*/ 105588 w 5695122"/>
              <a:gd name="connsiteY41" fmla="*/ 105588 h 5695122"/>
              <a:gd name="connsiteX42" fmla="*/ 105588 w 5695122"/>
              <a:gd name="connsiteY42" fmla="*/ 1436287 h 5695122"/>
              <a:gd name="connsiteX43" fmla="*/ 86014 w 5695122"/>
              <a:gd name="connsiteY43" fmla="*/ 1442785 h 5695122"/>
              <a:gd name="connsiteX44" fmla="*/ 0 w 5695122"/>
              <a:gd name="connsiteY44" fmla="*/ 1479498 h 569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695122" h="5695122">
                <a:moveTo>
                  <a:pt x="0" y="3478023"/>
                </a:moveTo>
                <a:lnTo>
                  <a:pt x="78736" y="3584716"/>
                </a:lnTo>
                <a:cubicBezTo>
                  <a:pt x="69542" y="3588679"/>
                  <a:pt x="61006" y="3592359"/>
                  <a:pt x="51811" y="3596322"/>
                </a:cubicBezTo>
                <a:cubicBezTo>
                  <a:pt x="40457" y="3606112"/>
                  <a:pt x="28881" y="3615386"/>
                  <a:pt x="17304" y="3624660"/>
                </a:cubicBezTo>
                <a:cubicBezTo>
                  <a:pt x="11283" y="3626950"/>
                  <a:pt x="7123" y="3628590"/>
                  <a:pt x="2854" y="3630430"/>
                </a:cubicBezTo>
                <a:lnTo>
                  <a:pt x="0" y="3631747"/>
                </a:lnTo>
                <a:close/>
                <a:moveTo>
                  <a:pt x="0" y="0"/>
                </a:moveTo>
                <a:lnTo>
                  <a:pt x="5695122" y="0"/>
                </a:lnTo>
                <a:lnTo>
                  <a:pt x="5695122" y="5695122"/>
                </a:lnTo>
                <a:lnTo>
                  <a:pt x="0" y="5695122"/>
                </a:lnTo>
                <a:lnTo>
                  <a:pt x="0" y="3716069"/>
                </a:lnTo>
                <a:lnTo>
                  <a:pt x="15422" y="3716041"/>
                </a:lnTo>
                <a:cubicBezTo>
                  <a:pt x="30707" y="3740663"/>
                  <a:pt x="63161" y="3736464"/>
                  <a:pt x="94980" y="3736211"/>
                </a:cubicBezTo>
                <a:cubicBezTo>
                  <a:pt x="93688" y="3740440"/>
                  <a:pt x="92618" y="3745185"/>
                  <a:pt x="91326" y="3749414"/>
                </a:cubicBezTo>
                <a:cubicBezTo>
                  <a:pt x="52570" y="3764284"/>
                  <a:pt x="69751" y="3775236"/>
                  <a:pt x="98699" y="3771938"/>
                </a:cubicBezTo>
                <a:lnTo>
                  <a:pt x="105588" y="3771693"/>
                </a:lnTo>
                <a:lnTo>
                  <a:pt x="105588" y="3833447"/>
                </a:lnTo>
                <a:lnTo>
                  <a:pt x="104840" y="3834196"/>
                </a:lnTo>
                <a:cubicBezTo>
                  <a:pt x="89724" y="3847061"/>
                  <a:pt x="81111" y="3852993"/>
                  <a:pt x="100987" y="3854446"/>
                </a:cubicBezTo>
                <a:lnTo>
                  <a:pt x="105588" y="3854511"/>
                </a:lnTo>
                <a:lnTo>
                  <a:pt x="105588" y="3939490"/>
                </a:lnTo>
                <a:lnTo>
                  <a:pt x="53917" y="3967256"/>
                </a:lnTo>
                <a:cubicBezTo>
                  <a:pt x="36201" y="3977417"/>
                  <a:pt x="19643" y="3988685"/>
                  <a:pt x="5466" y="4003670"/>
                </a:cubicBezTo>
                <a:cubicBezTo>
                  <a:pt x="-11406" y="4045823"/>
                  <a:pt x="39203" y="4031352"/>
                  <a:pt x="58268" y="4026805"/>
                </a:cubicBezTo>
                <a:cubicBezTo>
                  <a:pt x="59805" y="4026754"/>
                  <a:pt x="61118" y="4026188"/>
                  <a:pt x="61774" y="4025905"/>
                </a:cubicBezTo>
                <a:cubicBezTo>
                  <a:pt x="70089" y="4021709"/>
                  <a:pt x="81687" y="4016098"/>
                  <a:pt x="85426" y="4017546"/>
                </a:cubicBezTo>
                <a:cubicBezTo>
                  <a:pt x="88286" y="4018761"/>
                  <a:pt x="86305" y="4017779"/>
                  <a:pt x="86305" y="4017779"/>
                </a:cubicBezTo>
                <a:cubicBezTo>
                  <a:pt x="87206" y="4021675"/>
                  <a:pt x="90066" y="4022890"/>
                  <a:pt x="93149" y="4024621"/>
                </a:cubicBezTo>
                <a:cubicBezTo>
                  <a:pt x="37499" y="4077983"/>
                  <a:pt x="24123" y="4117407"/>
                  <a:pt x="67436" y="4169111"/>
                </a:cubicBezTo>
                <a:cubicBezTo>
                  <a:pt x="77049" y="4180573"/>
                  <a:pt x="86562" y="4193607"/>
                  <a:pt x="94297" y="4207714"/>
                </a:cubicBezTo>
                <a:lnTo>
                  <a:pt x="105588" y="4239101"/>
                </a:lnTo>
                <a:lnTo>
                  <a:pt x="105588" y="5589534"/>
                </a:lnTo>
                <a:lnTo>
                  <a:pt x="1069181" y="5589534"/>
                </a:lnTo>
                <a:lnTo>
                  <a:pt x="1095329" y="5618359"/>
                </a:lnTo>
                <a:cubicBezTo>
                  <a:pt x="1121964" y="5641759"/>
                  <a:pt x="1153182" y="5660889"/>
                  <a:pt x="1195163" y="5672472"/>
                </a:cubicBezTo>
                <a:cubicBezTo>
                  <a:pt x="1198935" y="5679413"/>
                  <a:pt x="1202050" y="5686638"/>
                  <a:pt x="1206043" y="5694097"/>
                </a:cubicBezTo>
                <a:cubicBezTo>
                  <a:pt x="1242057" y="5698155"/>
                  <a:pt x="1278217" y="5689911"/>
                  <a:pt x="1312577" y="5673877"/>
                </a:cubicBezTo>
                <a:cubicBezTo>
                  <a:pt x="1366639" y="5649349"/>
                  <a:pt x="1434056" y="5619676"/>
                  <a:pt x="1484845" y="5598396"/>
                </a:cubicBezTo>
                <a:lnTo>
                  <a:pt x="1502745" y="5589534"/>
                </a:lnTo>
                <a:lnTo>
                  <a:pt x="5589534" y="5589534"/>
                </a:lnTo>
                <a:lnTo>
                  <a:pt x="5589534" y="105588"/>
                </a:lnTo>
                <a:lnTo>
                  <a:pt x="105588" y="105588"/>
                </a:lnTo>
                <a:lnTo>
                  <a:pt x="105588" y="1436287"/>
                </a:lnTo>
                <a:lnTo>
                  <a:pt x="86014" y="1442785"/>
                </a:lnTo>
                <a:lnTo>
                  <a:pt x="0" y="1479498"/>
                </a:lnTo>
                <a:close/>
              </a:path>
            </a:pathLst>
          </a:custGeom>
          <a:gradFill>
            <a:gsLst>
              <a:gs pos="100000">
                <a:srgbClr val="01BF65"/>
              </a:gs>
              <a:gs pos="0">
                <a:srgbClr val="008F4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4C01C-EC77-4193-BC32-8A8EEEBB17EA}"/>
              </a:ext>
            </a:extLst>
          </p:cNvPr>
          <p:cNvSpPr txBox="1"/>
          <p:nvPr/>
        </p:nvSpPr>
        <p:spPr>
          <a:xfrm>
            <a:off x="556426" y="3186393"/>
            <a:ext cx="5211028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 pitchFamily="34" charset="0"/>
              </a:rPr>
              <a:t>True Financial Freedom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 pitchFamily="34" charset="0"/>
              </a:rPr>
              <a:t>Can Only Be Achieved If...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PUT THE POWER OF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 pitchFamily="34" charset="0"/>
              </a:rPr>
              <a:t>LEVERAGE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 pitchFamily="34" charset="0"/>
              </a:rPr>
              <a:t>TO WORK FOR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80313-210C-6729-A243-5B23A0E09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57" y="961092"/>
            <a:ext cx="5143500" cy="181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1702B5-1988-103B-510B-1B01B4876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359" y="5581181"/>
            <a:ext cx="1482114" cy="42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06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3000" contrast="16000"/>
                    </a14:imgEffect>
                  </a14:imgLayer>
                </a14:imgProps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2425896-129F-4024-78A6-26D5D33B3000}"/>
              </a:ext>
            </a:extLst>
          </p:cNvPr>
          <p:cNvSpPr txBox="1"/>
          <p:nvPr/>
        </p:nvSpPr>
        <p:spPr>
          <a:xfrm>
            <a:off x="1628959" y="422750"/>
            <a:ext cx="10258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Invest in a company you can depend on</a:t>
            </a:r>
          </a:p>
        </p:txBody>
      </p:sp>
      <p:pic>
        <p:nvPicPr>
          <p:cNvPr id="18" name="Graphic 17" descr="An organic corner shape">
            <a:extLst>
              <a:ext uri="{FF2B5EF4-FFF2-40B4-BE49-F238E27FC236}">
                <a16:creationId xmlns:a16="http://schemas.microsoft.com/office/drawing/2014/main" id="{332B86D7-02BF-72CA-DA40-4A4E9FF0A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V="1">
            <a:off x="8759437" y="-112834"/>
            <a:ext cx="3625849" cy="36258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2F6368-19D7-5E8F-9704-562FDE9DFB3B}"/>
              </a:ext>
            </a:extLst>
          </p:cNvPr>
          <p:cNvSpPr/>
          <p:nvPr/>
        </p:nvSpPr>
        <p:spPr>
          <a:xfrm>
            <a:off x="983673" y="1249001"/>
            <a:ext cx="2116297" cy="6000884"/>
          </a:xfrm>
          <a:prstGeom prst="rect">
            <a:avLst/>
          </a:prstGeom>
          <a:solidFill>
            <a:srgbClr val="94C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1023;p76">
            <a:extLst>
              <a:ext uri="{FF2B5EF4-FFF2-40B4-BE49-F238E27FC236}">
                <a16:creationId xmlns:a16="http://schemas.microsoft.com/office/drawing/2014/main" id="{E0B5FB08-3817-3513-1E67-C8FF0062597A}"/>
              </a:ext>
            </a:extLst>
          </p:cNvPr>
          <p:cNvSpPr txBox="1"/>
          <p:nvPr/>
        </p:nvSpPr>
        <p:spPr>
          <a:xfrm>
            <a:off x="1295135" y="2311859"/>
            <a:ext cx="144479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Factory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032;p76">
            <a:extLst>
              <a:ext uri="{FF2B5EF4-FFF2-40B4-BE49-F238E27FC236}">
                <a16:creationId xmlns:a16="http://schemas.microsoft.com/office/drawing/2014/main" id="{434008FF-7850-5E2A-8A65-2A37C26768D8}"/>
              </a:ext>
            </a:extLst>
          </p:cNvPr>
          <p:cNvSpPr txBox="1"/>
          <p:nvPr/>
        </p:nvSpPr>
        <p:spPr>
          <a:xfrm>
            <a:off x="284932" y="4017794"/>
            <a:ext cx="3225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Real Estate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Google Shape;664;p64">
            <a:extLst>
              <a:ext uri="{FF2B5EF4-FFF2-40B4-BE49-F238E27FC236}">
                <a16:creationId xmlns:a16="http://schemas.microsoft.com/office/drawing/2014/main" id="{F6510AA5-7002-C2E4-EA75-E9627C322BD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91526" y="1525525"/>
            <a:ext cx="885767" cy="8855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32;p76">
            <a:extLst>
              <a:ext uri="{FF2B5EF4-FFF2-40B4-BE49-F238E27FC236}">
                <a16:creationId xmlns:a16="http://schemas.microsoft.com/office/drawing/2014/main" id="{D6180404-BFCD-554C-7ECE-D72A95448E9B}"/>
              </a:ext>
            </a:extLst>
          </p:cNvPr>
          <p:cNvSpPr txBox="1"/>
          <p:nvPr/>
        </p:nvSpPr>
        <p:spPr>
          <a:xfrm>
            <a:off x="983673" y="5706031"/>
            <a:ext cx="2116297" cy="86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Electric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Vehicles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035;p76">
            <a:extLst>
              <a:ext uri="{FF2B5EF4-FFF2-40B4-BE49-F238E27FC236}">
                <a16:creationId xmlns:a16="http://schemas.microsoft.com/office/drawing/2014/main" id="{FC7A4B91-1AE8-A92E-5E39-F9D3DA016775}"/>
              </a:ext>
            </a:extLst>
          </p:cNvPr>
          <p:cNvSpPr txBox="1"/>
          <p:nvPr/>
        </p:nvSpPr>
        <p:spPr>
          <a:xfrm>
            <a:off x="3293651" y="1428540"/>
            <a:ext cx="7374553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Establish Custom-Bonded Warehouses to Serve each Subregion of Africa (North, South, East &amp; West)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Partner with Canada &amp; China to Set-Up a Factory in the heart of Africa</a:t>
            </a:r>
          </a:p>
        </p:txBody>
      </p:sp>
      <p:sp>
        <p:nvSpPr>
          <p:cNvPr id="14" name="Google Shape;1035;p76">
            <a:extLst>
              <a:ext uri="{FF2B5EF4-FFF2-40B4-BE49-F238E27FC236}">
                <a16:creationId xmlns:a16="http://schemas.microsoft.com/office/drawing/2014/main" id="{9F3834B9-689C-AA82-BEAB-2EB5A59EDB50}"/>
              </a:ext>
            </a:extLst>
          </p:cNvPr>
          <p:cNvSpPr txBox="1"/>
          <p:nvPr/>
        </p:nvSpPr>
        <p:spPr>
          <a:xfrm>
            <a:off x="3510132" y="3399723"/>
            <a:ext cx="7374553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To construct a high-quality but affordable customer-focused housing unit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Rank Incentives and Awards</a:t>
            </a:r>
          </a:p>
        </p:txBody>
      </p:sp>
      <p:sp>
        <p:nvSpPr>
          <p:cNvPr id="15" name="Google Shape;1035;p76">
            <a:extLst>
              <a:ext uri="{FF2B5EF4-FFF2-40B4-BE49-F238E27FC236}">
                <a16:creationId xmlns:a16="http://schemas.microsoft.com/office/drawing/2014/main" id="{F0F5E592-A50D-2CC6-64A1-54976513BBB8}"/>
              </a:ext>
            </a:extLst>
          </p:cNvPr>
          <p:cNvSpPr txBox="1"/>
          <p:nvPr/>
        </p:nvSpPr>
        <p:spPr>
          <a:xfrm>
            <a:off x="3510131" y="5090480"/>
            <a:ext cx="7374553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Partner with one of the 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fastest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growing EV Companies in the world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Rank Incentives and Awards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D1DA4E-CE09-5BAD-B1B7-99CA2F16D8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0278" y="6128997"/>
            <a:ext cx="1469134" cy="5748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E5C565-83B6-D836-16D5-F5D31100C15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1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6972" y="4652760"/>
            <a:ext cx="1101124" cy="1101124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C53DD2-5A8D-DCB7-87C7-8C1942CBC53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34217"/>
          <a:stretch/>
        </p:blipFill>
        <p:spPr>
          <a:xfrm>
            <a:off x="1176580" y="3203913"/>
            <a:ext cx="1563354" cy="102841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1F69FC6-DB66-6BDC-6150-0E6BB114864A}"/>
              </a:ext>
            </a:extLst>
          </p:cNvPr>
          <p:cNvGrpSpPr/>
          <p:nvPr/>
        </p:nvGrpSpPr>
        <p:grpSpPr>
          <a:xfrm>
            <a:off x="9875719" y="818576"/>
            <a:ext cx="530225" cy="114300"/>
            <a:chOff x="981075" y="763160"/>
            <a:chExt cx="530225" cy="114300"/>
          </a:xfrm>
          <a:solidFill>
            <a:srgbClr val="FFC000"/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AD768C-9E07-C981-DE84-3AD4196F10D1}"/>
                </a:ext>
              </a:extLst>
            </p:cNvPr>
            <p:cNvSpPr/>
            <p:nvPr/>
          </p:nvSpPr>
          <p:spPr>
            <a:xfrm flipV="1">
              <a:off x="981075" y="76316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AB57FF8-8DDE-0E56-6628-F978AAC4F0B7}"/>
                </a:ext>
              </a:extLst>
            </p:cNvPr>
            <p:cNvSpPr/>
            <p:nvPr/>
          </p:nvSpPr>
          <p:spPr>
            <a:xfrm flipV="1">
              <a:off x="1189037" y="76316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C928C9-C5AF-82DF-9E01-8460909BADD0}"/>
                </a:ext>
              </a:extLst>
            </p:cNvPr>
            <p:cNvSpPr/>
            <p:nvPr/>
          </p:nvSpPr>
          <p:spPr>
            <a:xfrm flipV="1">
              <a:off x="1397000" y="76316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4DB06E-85C8-248F-3358-5050263DFDC8}"/>
              </a:ext>
            </a:extLst>
          </p:cNvPr>
          <p:cNvGrpSpPr/>
          <p:nvPr/>
        </p:nvGrpSpPr>
        <p:grpSpPr>
          <a:xfrm>
            <a:off x="9740705" y="167927"/>
            <a:ext cx="2146495" cy="534849"/>
            <a:chOff x="8122055" y="645671"/>
            <a:chExt cx="2146495" cy="534849"/>
          </a:xfrm>
        </p:grpSpPr>
        <p:sp>
          <p:nvSpPr>
            <p:cNvPr id="20" name="object 8">
              <a:extLst>
                <a:ext uri="{FF2B5EF4-FFF2-40B4-BE49-F238E27FC236}">
                  <a16:creationId xmlns:a16="http://schemas.microsoft.com/office/drawing/2014/main" id="{64F69AE5-9A5C-0802-D5C1-92FA1F70A519}"/>
                </a:ext>
              </a:extLst>
            </p:cNvPr>
            <p:cNvSpPr/>
            <p:nvPr/>
          </p:nvSpPr>
          <p:spPr>
            <a:xfrm>
              <a:off x="8122055" y="816968"/>
              <a:ext cx="816491" cy="220715"/>
            </a:xfrm>
            <a:custGeom>
              <a:avLst/>
              <a:gdLst/>
              <a:ahLst/>
              <a:cxnLst/>
              <a:rect l="l" t="t" r="r" b="b"/>
              <a:pathLst>
                <a:path w="928381" h="250961">
                  <a:moveTo>
                    <a:pt x="928381" y="0"/>
                  </a:moveTo>
                  <a:lnTo>
                    <a:pt x="928048" y="3862"/>
                  </a:lnTo>
                  <a:lnTo>
                    <a:pt x="928089" y="4725"/>
                  </a:lnTo>
                  <a:lnTo>
                    <a:pt x="928381" y="0"/>
                  </a:lnTo>
                  <a:close/>
                </a:path>
                <a:path w="928381" h="250961">
                  <a:moveTo>
                    <a:pt x="51741" y="59780"/>
                  </a:moveTo>
                  <a:lnTo>
                    <a:pt x="54885" y="62082"/>
                  </a:lnTo>
                  <a:lnTo>
                    <a:pt x="67926" y="70015"/>
                  </a:lnTo>
                  <a:lnTo>
                    <a:pt x="79155" y="75281"/>
                  </a:lnTo>
                  <a:lnTo>
                    <a:pt x="89291" y="78357"/>
                  </a:lnTo>
                  <a:lnTo>
                    <a:pt x="99056" y="79720"/>
                  </a:lnTo>
                  <a:lnTo>
                    <a:pt x="109169" y="79846"/>
                  </a:lnTo>
                  <a:lnTo>
                    <a:pt x="120351" y="79213"/>
                  </a:lnTo>
                  <a:lnTo>
                    <a:pt x="133321" y="78298"/>
                  </a:lnTo>
                  <a:lnTo>
                    <a:pt x="148801" y="77575"/>
                  </a:lnTo>
                  <a:lnTo>
                    <a:pt x="153075" y="77482"/>
                  </a:lnTo>
                  <a:lnTo>
                    <a:pt x="163177" y="77691"/>
                  </a:lnTo>
                  <a:lnTo>
                    <a:pt x="171437" y="78702"/>
                  </a:lnTo>
                  <a:lnTo>
                    <a:pt x="178073" y="80556"/>
                  </a:lnTo>
                  <a:lnTo>
                    <a:pt x="183299" y="83297"/>
                  </a:lnTo>
                  <a:lnTo>
                    <a:pt x="187331" y="86964"/>
                  </a:lnTo>
                  <a:lnTo>
                    <a:pt x="190385" y="91601"/>
                  </a:lnTo>
                  <a:lnTo>
                    <a:pt x="192676" y="97247"/>
                  </a:lnTo>
                  <a:lnTo>
                    <a:pt x="194421" y="103946"/>
                  </a:lnTo>
                  <a:lnTo>
                    <a:pt x="195834" y="111739"/>
                  </a:lnTo>
                  <a:lnTo>
                    <a:pt x="197132" y="120668"/>
                  </a:lnTo>
                  <a:lnTo>
                    <a:pt x="198530" y="130774"/>
                  </a:lnTo>
                  <a:lnTo>
                    <a:pt x="200244" y="142098"/>
                  </a:lnTo>
                  <a:lnTo>
                    <a:pt x="205482" y="168571"/>
                  </a:lnTo>
                  <a:lnTo>
                    <a:pt x="214572" y="200419"/>
                  </a:lnTo>
                  <a:lnTo>
                    <a:pt x="227832" y="234784"/>
                  </a:lnTo>
                  <a:lnTo>
                    <a:pt x="247193" y="272977"/>
                  </a:lnTo>
                  <a:lnTo>
                    <a:pt x="270143" y="307512"/>
                  </a:lnTo>
                  <a:lnTo>
                    <a:pt x="296315" y="338371"/>
                  </a:lnTo>
                  <a:lnTo>
                    <a:pt x="325342" y="365531"/>
                  </a:lnTo>
                  <a:lnTo>
                    <a:pt x="356856" y="388971"/>
                  </a:lnTo>
                  <a:lnTo>
                    <a:pt x="390489" y="408672"/>
                  </a:lnTo>
                  <a:lnTo>
                    <a:pt x="425872" y="424611"/>
                  </a:lnTo>
                  <a:lnTo>
                    <a:pt x="462639" y="436768"/>
                  </a:lnTo>
                  <a:lnTo>
                    <a:pt x="500422" y="445121"/>
                  </a:lnTo>
                  <a:lnTo>
                    <a:pt x="538852" y="449651"/>
                  </a:lnTo>
                  <a:lnTo>
                    <a:pt x="577562" y="450335"/>
                  </a:lnTo>
                  <a:lnTo>
                    <a:pt x="616184" y="447153"/>
                  </a:lnTo>
                  <a:lnTo>
                    <a:pt x="654351" y="440083"/>
                  </a:lnTo>
                  <a:lnTo>
                    <a:pt x="691694" y="429106"/>
                  </a:lnTo>
                  <a:lnTo>
                    <a:pt x="727846" y="414200"/>
                  </a:lnTo>
                  <a:lnTo>
                    <a:pt x="762439" y="395343"/>
                  </a:lnTo>
                  <a:lnTo>
                    <a:pt x="795104" y="372515"/>
                  </a:lnTo>
                  <a:lnTo>
                    <a:pt x="825476" y="345696"/>
                  </a:lnTo>
                  <a:lnTo>
                    <a:pt x="853184" y="314863"/>
                  </a:lnTo>
                  <a:lnTo>
                    <a:pt x="877863" y="279996"/>
                  </a:lnTo>
                  <a:lnTo>
                    <a:pt x="890297" y="258742"/>
                  </a:lnTo>
                  <a:lnTo>
                    <a:pt x="909736" y="217665"/>
                  </a:lnTo>
                  <a:lnTo>
                    <a:pt x="922837" y="178833"/>
                  </a:lnTo>
                  <a:lnTo>
                    <a:pt x="930683" y="142651"/>
                  </a:lnTo>
                  <a:lnTo>
                    <a:pt x="934357" y="109523"/>
                  </a:lnTo>
                  <a:lnTo>
                    <a:pt x="934968" y="94230"/>
                  </a:lnTo>
                  <a:lnTo>
                    <a:pt x="934942" y="79853"/>
                  </a:lnTo>
                  <a:lnTo>
                    <a:pt x="933521" y="54048"/>
                  </a:lnTo>
                  <a:lnTo>
                    <a:pt x="929996" y="23470"/>
                  </a:lnTo>
                  <a:lnTo>
                    <a:pt x="928991" y="15647"/>
                  </a:lnTo>
                  <a:lnTo>
                    <a:pt x="928297" y="9095"/>
                  </a:lnTo>
                  <a:lnTo>
                    <a:pt x="928089" y="4725"/>
                  </a:lnTo>
                  <a:lnTo>
                    <a:pt x="927431" y="15380"/>
                  </a:lnTo>
                  <a:lnTo>
                    <a:pt x="926711" y="29749"/>
                  </a:lnTo>
                  <a:lnTo>
                    <a:pt x="926136" y="43236"/>
                  </a:lnTo>
                  <a:lnTo>
                    <a:pt x="925621" y="55973"/>
                  </a:lnTo>
                  <a:lnTo>
                    <a:pt x="925083" y="68091"/>
                  </a:lnTo>
                  <a:lnTo>
                    <a:pt x="922485" y="102040"/>
                  </a:lnTo>
                  <a:lnTo>
                    <a:pt x="916645" y="135136"/>
                  </a:lnTo>
                  <a:lnTo>
                    <a:pt x="909828" y="158472"/>
                  </a:lnTo>
                  <a:lnTo>
                    <a:pt x="899885" y="184050"/>
                  </a:lnTo>
                  <a:lnTo>
                    <a:pt x="882879" y="218625"/>
                  </a:lnTo>
                  <a:lnTo>
                    <a:pt x="868651" y="242174"/>
                  </a:lnTo>
                  <a:lnTo>
                    <a:pt x="852930" y="264357"/>
                  </a:lnTo>
                  <a:lnTo>
                    <a:pt x="835807" y="285120"/>
                  </a:lnTo>
                  <a:lnTo>
                    <a:pt x="817374" y="304413"/>
                  </a:lnTo>
                  <a:lnTo>
                    <a:pt x="797722" y="322181"/>
                  </a:lnTo>
                  <a:lnTo>
                    <a:pt x="776941" y="338373"/>
                  </a:lnTo>
                  <a:lnTo>
                    <a:pt x="755122" y="352936"/>
                  </a:lnTo>
                  <a:lnTo>
                    <a:pt x="732358" y="365819"/>
                  </a:lnTo>
                  <a:lnTo>
                    <a:pt x="708737" y="376967"/>
                  </a:lnTo>
                  <a:lnTo>
                    <a:pt x="684352" y="386330"/>
                  </a:lnTo>
                  <a:lnTo>
                    <a:pt x="659293" y="393854"/>
                  </a:lnTo>
                  <a:lnTo>
                    <a:pt x="633652" y="399487"/>
                  </a:lnTo>
                  <a:lnTo>
                    <a:pt x="607519" y="403177"/>
                  </a:lnTo>
                  <a:lnTo>
                    <a:pt x="580986" y="404871"/>
                  </a:lnTo>
                  <a:lnTo>
                    <a:pt x="554142" y="404516"/>
                  </a:lnTo>
                  <a:lnTo>
                    <a:pt x="527080" y="402061"/>
                  </a:lnTo>
                  <a:lnTo>
                    <a:pt x="499890" y="397453"/>
                  </a:lnTo>
                  <a:lnTo>
                    <a:pt x="472664" y="390639"/>
                  </a:lnTo>
                  <a:lnTo>
                    <a:pt x="445491" y="381567"/>
                  </a:lnTo>
                  <a:lnTo>
                    <a:pt x="416208" y="368758"/>
                  </a:lnTo>
                  <a:lnTo>
                    <a:pt x="387978" y="352855"/>
                  </a:lnTo>
                  <a:lnTo>
                    <a:pt x="361077" y="334045"/>
                  </a:lnTo>
                  <a:lnTo>
                    <a:pt x="335779" y="312515"/>
                  </a:lnTo>
                  <a:lnTo>
                    <a:pt x="312359" y="288452"/>
                  </a:lnTo>
                  <a:lnTo>
                    <a:pt x="291093" y="262041"/>
                  </a:lnTo>
                  <a:lnTo>
                    <a:pt x="272255" y="233470"/>
                  </a:lnTo>
                  <a:lnTo>
                    <a:pt x="256120" y="202925"/>
                  </a:lnTo>
                  <a:lnTo>
                    <a:pt x="242963" y="170592"/>
                  </a:lnTo>
                  <a:lnTo>
                    <a:pt x="233060" y="136659"/>
                  </a:lnTo>
                  <a:lnTo>
                    <a:pt x="227394" y="108413"/>
                  </a:lnTo>
                  <a:lnTo>
                    <a:pt x="224301" y="82435"/>
                  </a:lnTo>
                  <a:lnTo>
                    <a:pt x="223690" y="58144"/>
                  </a:lnTo>
                  <a:lnTo>
                    <a:pt x="224287" y="46450"/>
                  </a:lnTo>
                  <a:lnTo>
                    <a:pt x="229554" y="12302"/>
                  </a:lnTo>
                  <a:lnTo>
                    <a:pt x="235848" y="-10407"/>
                  </a:lnTo>
                  <a:lnTo>
                    <a:pt x="244264" y="-33752"/>
                  </a:lnTo>
                  <a:lnTo>
                    <a:pt x="258551" y="-66176"/>
                  </a:lnTo>
                  <a:lnTo>
                    <a:pt x="271658" y="-89375"/>
                  </a:lnTo>
                  <a:lnTo>
                    <a:pt x="287263" y="-112186"/>
                  </a:lnTo>
                  <a:lnTo>
                    <a:pt x="304754" y="-133524"/>
                  </a:lnTo>
                  <a:lnTo>
                    <a:pt x="323514" y="-152304"/>
                  </a:lnTo>
                  <a:lnTo>
                    <a:pt x="342930" y="-167442"/>
                  </a:lnTo>
                  <a:lnTo>
                    <a:pt x="360899" y="-177242"/>
                  </a:lnTo>
                  <a:lnTo>
                    <a:pt x="350429" y="-166330"/>
                  </a:lnTo>
                  <a:lnTo>
                    <a:pt x="341470" y="-157368"/>
                  </a:lnTo>
                  <a:lnTo>
                    <a:pt x="333690" y="-149749"/>
                  </a:lnTo>
                  <a:lnTo>
                    <a:pt x="326759" y="-142868"/>
                  </a:lnTo>
                  <a:lnTo>
                    <a:pt x="320342" y="-136118"/>
                  </a:lnTo>
                  <a:lnTo>
                    <a:pt x="314108" y="-128893"/>
                  </a:lnTo>
                  <a:lnTo>
                    <a:pt x="307724" y="-120587"/>
                  </a:lnTo>
                  <a:lnTo>
                    <a:pt x="300859" y="-110594"/>
                  </a:lnTo>
                  <a:lnTo>
                    <a:pt x="293180" y="-98308"/>
                  </a:lnTo>
                  <a:lnTo>
                    <a:pt x="284355" y="-83122"/>
                  </a:lnTo>
                  <a:lnTo>
                    <a:pt x="277510" y="-70511"/>
                  </a:lnTo>
                  <a:lnTo>
                    <a:pt x="272150" y="-59741"/>
                  </a:lnTo>
                  <a:lnTo>
                    <a:pt x="266891" y="-48378"/>
                  </a:lnTo>
                  <a:lnTo>
                    <a:pt x="261787" y="-36536"/>
                  </a:lnTo>
                  <a:lnTo>
                    <a:pt x="256888" y="-24329"/>
                  </a:lnTo>
                  <a:lnTo>
                    <a:pt x="252247" y="-11870"/>
                  </a:lnTo>
                  <a:lnTo>
                    <a:pt x="247913" y="725"/>
                  </a:lnTo>
                  <a:lnTo>
                    <a:pt x="243939" y="13344"/>
                  </a:lnTo>
                  <a:lnTo>
                    <a:pt x="240377" y="25873"/>
                  </a:lnTo>
                  <a:lnTo>
                    <a:pt x="237277" y="38198"/>
                  </a:lnTo>
                  <a:lnTo>
                    <a:pt x="235774" y="44913"/>
                  </a:lnTo>
                  <a:lnTo>
                    <a:pt x="249291" y="45052"/>
                  </a:lnTo>
                  <a:lnTo>
                    <a:pt x="262609" y="44243"/>
                  </a:lnTo>
                  <a:lnTo>
                    <a:pt x="275692" y="42507"/>
                  </a:lnTo>
                  <a:lnTo>
                    <a:pt x="288503" y="39865"/>
                  </a:lnTo>
                  <a:lnTo>
                    <a:pt x="301005" y="36340"/>
                  </a:lnTo>
                  <a:lnTo>
                    <a:pt x="313163" y="31952"/>
                  </a:lnTo>
                  <a:lnTo>
                    <a:pt x="324938" y="26725"/>
                  </a:lnTo>
                  <a:lnTo>
                    <a:pt x="336295" y="20680"/>
                  </a:lnTo>
                  <a:lnTo>
                    <a:pt x="347198" y="13838"/>
                  </a:lnTo>
                  <a:lnTo>
                    <a:pt x="357608" y="6221"/>
                  </a:lnTo>
                  <a:lnTo>
                    <a:pt x="367491" y="-2148"/>
                  </a:lnTo>
                  <a:lnTo>
                    <a:pt x="376810" y="-11250"/>
                  </a:lnTo>
                  <a:lnTo>
                    <a:pt x="385527" y="-21061"/>
                  </a:lnTo>
                  <a:lnTo>
                    <a:pt x="393606" y="-31560"/>
                  </a:lnTo>
                  <a:lnTo>
                    <a:pt x="402926" y="-45874"/>
                  </a:lnTo>
                  <a:lnTo>
                    <a:pt x="408982" y="-56965"/>
                  </a:lnTo>
                  <a:lnTo>
                    <a:pt x="414103" y="-68069"/>
                  </a:lnTo>
                  <a:lnTo>
                    <a:pt x="418371" y="-79217"/>
                  </a:lnTo>
                  <a:lnTo>
                    <a:pt x="421870" y="-90437"/>
                  </a:lnTo>
                  <a:lnTo>
                    <a:pt x="424683" y="-101758"/>
                  </a:lnTo>
                  <a:lnTo>
                    <a:pt x="426894" y="-113211"/>
                  </a:lnTo>
                  <a:lnTo>
                    <a:pt x="428586" y="-124823"/>
                  </a:lnTo>
                  <a:lnTo>
                    <a:pt x="429842" y="-136624"/>
                  </a:lnTo>
                  <a:lnTo>
                    <a:pt x="430747" y="-148644"/>
                  </a:lnTo>
                  <a:lnTo>
                    <a:pt x="431383" y="-160911"/>
                  </a:lnTo>
                  <a:lnTo>
                    <a:pt x="431834" y="-173455"/>
                  </a:lnTo>
                  <a:lnTo>
                    <a:pt x="432183" y="-186305"/>
                  </a:lnTo>
                  <a:lnTo>
                    <a:pt x="432513" y="-199490"/>
                  </a:lnTo>
                  <a:lnTo>
                    <a:pt x="432908" y="-213040"/>
                  </a:lnTo>
                  <a:lnTo>
                    <a:pt x="433452" y="-226983"/>
                  </a:lnTo>
                  <a:lnTo>
                    <a:pt x="434227" y="-241348"/>
                  </a:lnTo>
                  <a:lnTo>
                    <a:pt x="434552" y="-246236"/>
                  </a:lnTo>
                  <a:lnTo>
                    <a:pt x="424689" y="-243113"/>
                  </a:lnTo>
                  <a:lnTo>
                    <a:pt x="413272" y="-239141"/>
                  </a:lnTo>
                  <a:lnTo>
                    <a:pt x="400769" y="-234527"/>
                  </a:lnTo>
                  <a:lnTo>
                    <a:pt x="387648" y="-229480"/>
                  </a:lnTo>
                  <a:lnTo>
                    <a:pt x="374375" y="-224211"/>
                  </a:lnTo>
                  <a:lnTo>
                    <a:pt x="361419" y="-218927"/>
                  </a:lnTo>
                  <a:lnTo>
                    <a:pt x="349247" y="-213838"/>
                  </a:lnTo>
                  <a:lnTo>
                    <a:pt x="338326" y="-209152"/>
                  </a:lnTo>
                  <a:lnTo>
                    <a:pt x="319630" y="-200431"/>
                  </a:lnTo>
                  <a:lnTo>
                    <a:pt x="307771" y="-193866"/>
                  </a:lnTo>
                  <a:lnTo>
                    <a:pt x="296449" y="-186682"/>
                  </a:lnTo>
                  <a:lnTo>
                    <a:pt x="285697" y="-178890"/>
                  </a:lnTo>
                  <a:lnTo>
                    <a:pt x="275546" y="-170503"/>
                  </a:lnTo>
                  <a:lnTo>
                    <a:pt x="266027" y="-161533"/>
                  </a:lnTo>
                  <a:lnTo>
                    <a:pt x="257173" y="-151990"/>
                  </a:lnTo>
                  <a:lnTo>
                    <a:pt x="249014" y="-141888"/>
                  </a:lnTo>
                  <a:lnTo>
                    <a:pt x="241582" y="-131237"/>
                  </a:lnTo>
                  <a:lnTo>
                    <a:pt x="234909" y="-120050"/>
                  </a:lnTo>
                  <a:lnTo>
                    <a:pt x="229026" y="-108339"/>
                  </a:lnTo>
                  <a:lnTo>
                    <a:pt x="223965" y="-96115"/>
                  </a:lnTo>
                  <a:lnTo>
                    <a:pt x="219757" y="-83390"/>
                  </a:lnTo>
                  <a:lnTo>
                    <a:pt x="216435" y="-70176"/>
                  </a:lnTo>
                  <a:lnTo>
                    <a:pt x="214028" y="-56485"/>
                  </a:lnTo>
                  <a:lnTo>
                    <a:pt x="213281" y="-50429"/>
                  </a:lnTo>
                  <a:lnTo>
                    <a:pt x="211600" y="-37255"/>
                  </a:lnTo>
                  <a:lnTo>
                    <a:pt x="209574" y="-24811"/>
                  </a:lnTo>
                  <a:lnTo>
                    <a:pt x="207318" y="-12872"/>
                  </a:lnTo>
                  <a:lnTo>
                    <a:pt x="204946" y="-1213"/>
                  </a:lnTo>
                  <a:lnTo>
                    <a:pt x="202572" y="10390"/>
                  </a:lnTo>
                  <a:lnTo>
                    <a:pt x="200312" y="22164"/>
                  </a:lnTo>
                  <a:lnTo>
                    <a:pt x="198279" y="34334"/>
                  </a:lnTo>
                  <a:lnTo>
                    <a:pt x="196587" y="47124"/>
                  </a:lnTo>
                  <a:lnTo>
                    <a:pt x="195352" y="60759"/>
                  </a:lnTo>
                  <a:lnTo>
                    <a:pt x="194727" y="73839"/>
                  </a:lnTo>
                  <a:lnTo>
                    <a:pt x="183989" y="67001"/>
                  </a:lnTo>
                  <a:lnTo>
                    <a:pt x="174105" y="60289"/>
                  </a:lnTo>
                  <a:lnTo>
                    <a:pt x="164388" y="53747"/>
                  </a:lnTo>
                  <a:lnTo>
                    <a:pt x="154154" y="47423"/>
                  </a:lnTo>
                  <a:lnTo>
                    <a:pt x="142717" y="41364"/>
                  </a:lnTo>
                  <a:lnTo>
                    <a:pt x="129393" y="35614"/>
                  </a:lnTo>
                  <a:lnTo>
                    <a:pt x="115303" y="31026"/>
                  </a:lnTo>
                  <a:lnTo>
                    <a:pt x="101911" y="27672"/>
                  </a:lnTo>
                  <a:lnTo>
                    <a:pt x="87634" y="24501"/>
                  </a:lnTo>
                  <a:lnTo>
                    <a:pt x="73526" y="21457"/>
                  </a:lnTo>
                  <a:lnTo>
                    <a:pt x="60642" y="18484"/>
                  </a:lnTo>
                  <a:lnTo>
                    <a:pt x="50037" y="15526"/>
                  </a:lnTo>
                  <a:lnTo>
                    <a:pt x="44750" y="13531"/>
                  </a:lnTo>
                  <a:lnTo>
                    <a:pt x="59920" y="12492"/>
                  </a:lnTo>
                  <a:lnTo>
                    <a:pt x="74012" y="12939"/>
                  </a:lnTo>
                  <a:lnTo>
                    <a:pt x="87163" y="14677"/>
                  </a:lnTo>
                  <a:lnTo>
                    <a:pt x="99508" y="17511"/>
                  </a:lnTo>
                  <a:lnTo>
                    <a:pt x="111185" y="21244"/>
                  </a:lnTo>
                  <a:lnTo>
                    <a:pt x="122330" y="25682"/>
                  </a:lnTo>
                  <a:lnTo>
                    <a:pt x="133077" y="30628"/>
                  </a:lnTo>
                  <a:lnTo>
                    <a:pt x="143564" y="35888"/>
                  </a:lnTo>
                  <a:lnTo>
                    <a:pt x="153926" y="41265"/>
                  </a:lnTo>
                  <a:lnTo>
                    <a:pt x="164300" y="46565"/>
                  </a:lnTo>
                  <a:lnTo>
                    <a:pt x="174821" y="51591"/>
                  </a:lnTo>
                  <a:lnTo>
                    <a:pt x="179387" y="53604"/>
                  </a:lnTo>
                  <a:lnTo>
                    <a:pt x="175162" y="40321"/>
                  </a:lnTo>
                  <a:lnTo>
                    <a:pt x="169593" y="27903"/>
                  </a:lnTo>
                  <a:lnTo>
                    <a:pt x="162710" y="16502"/>
                  </a:lnTo>
                  <a:lnTo>
                    <a:pt x="154544" y="6275"/>
                  </a:lnTo>
                  <a:lnTo>
                    <a:pt x="145124" y="-2625"/>
                  </a:lnTo>
                  <a:lnTo>
                    <a:pt x="134481" y="-10045"/>
                  </a:lnTo>
                  <a:lnTo>
                    <a:pt x="122644" y="-15828"/>
                  </a:lnTo>
                  <a:lnTo>
                    <a:pt x="113546" y="-18853"/>
                  </a:lnTo>
                  <a:lnTo>
                    <a:pt x="100244" y="-21455"/>
                  </a:lnTo>
                  <a:lnTo>
                    <a:pt x="87541" y="-22069"/>
                  </a:lnTo>
                  <a:lnTo>
                    <a:pt x="75335" y="-21052"/>
                  </a:lnTo>
                  <a:lnTo>
                    <a:pt x="63520" y="-18758"/>
                  </a:lnTo>
                  <a:lnTo>
                    <a:pt x="51992" y="-15544"/>
                  </a:lnTo>
                  <a:lnTo>
                    <a:pt x="40647" y="-11765"/>
                  </a:lnTo>
                  <a:lnTo>
                    <a:pt x="29381" y="-7776"/>
                  </a:lnTo>
                  <a:lnTo>
                    <a:pt x="18089" y="-3934"/>
                  </a:lnTo>
                  <a:lnTo>
                    <a:pt x="6667" y="-593"/>
                  </a:lnTo>
                  <a:lnTo>
                    <a:pt x="0" y="961"/>
                  </a:lnTo>
                  <a:lnTo>
                    <a:pt x="4515" y="9104"/>
                  </a:lnTo>
                  <a:lnTo>
                    <a:pt x="12308" y="19503"/>
                  </a:lnTo>
                  <a:lnTo>
                    <a:pt x="22152" y="30963"/>
                  </a:lnTo>
                  <a:lnTo>
                    <a:pt x="32823" y="42292"/>
                  </a:lnTo>
                  <a:lnTo>
                    <a:pt x="43094" y="52295"/>
                  </a:lnTo>
                  <a:lnTo>
                    <a:pt x="51741" y="5978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9">
              <a:extLst>
                <a:ext uri="{FF2B5EF4-FFF2-40B4-BE49-F238E27FC236}">
                  <a16:creationId xmlns:a16="http://schemas.microsoft.com/office/drawing/2014/main" id="{0A2BC741-A6B8-E070-8696-5E08E68D3637}"/>
                </a:ext>
              </a:extLst>
            </p:cNvPr>
            <p:cNvSpPr/>
            <p:nvPr/>
          </p:nvSpPr>
          <p:spPr>
            <a:xfrm>
              <a:off x="8602033" y="645671"/>
              <a:ext cx="385466" cy="369765"/>
            </a:xfrm>
            <a:custGeom>
              <a:avLst/>
              <a:gdLst/>
              <a:ahLst/>
              <a:cxnLst/>
              <a:rect l="l" t="t" r="r" b="b"/>
              <a:pathLst>
                <a:path w="438289" h="420437">
                  <a:moveTo>
                    <a:pt x="323987" y="395401"/>
                  </a:moveTo>
                  <a:lnTo>
                    <a:pt x="328944" y="382287"/>
                  </a:lnTo>
                  <a:lnTo>
                    <a:pt x="332806" y="368896"/>
                  </a:lnTo>
                  <a:lnTo>
                    <a:pt x="335686" y="355320"/>
                  </a:lnTo>
                  <a:lnTo>
                    <a:pt x="337697" y="341651"/>
                  </a:lnTo>
                  <a:lnTo>
                    <a:pt x="338951" y="327980"/>
                  </a:lnTo>
                  <a:lnTo>
                    <a:pt x="339561" y="314398"/>
                  </a:lnTo>
                  <a:lnTo>
                    <a:pt x="339638" y="300997"/>
                  </a:lnTo>
                  <a:lnTo>
                    <a:pt x="339296" y="287868"/>
                  </a:lnTo>
                  <a:lnTo>
                    <a:pt x="338647" y="275103"/>
                  </a:lnTo>
                  <a:lnTo>
                    <a:pt x="337803" y="262792"/>
                  </a:lnTo>
                  <a:lnTo>
                    <a:pt x="336876" y="251028"/>
                  </a:lnTo>
                  <a:lnTo>
                    <a:pt x="335980" y="239902"/>
                  </a:lnTo>
                  <a:lnTo>
                    <a:pt x="335226" y="229504"/>
                  </a:lnTo>
                  <a:lnTo>
                    <a:pt x="334728" y="219927"/>
                  </a:lnTo>
                  <a:lnTo>
                    <a:pt x="334596" y="211262"/>
                  </a:lnTo>
                  <a:lnTo>
                    <a:pt x="334945" y="203600"/>
                  </a:lnTo>
                  <a:lnTo>
                    <a:pt x="335886" y="197033"/>
                  </a:lnTo>
                  <a:lnTo>
                    <a:pt x="336887" y="193338"/>
                  </a:lnTo>
                  <a:lnTo>
                    <a:pt x="342421" y="183119"/>
                  </a:lnTo>
                  <a:lnTo>
                    <a:pt x="350842" y="174465"/>
                  </a:lnTo>
                  <a:lnTo>
                    <a:pt x="361288" y="166878"/>
                  </a:lnTo>
                  <a:lnTo>
                    <a:pt x="372895" y="159859"/>
                  </a:lnTo>
                  <a:lnTo>
                    <a:pt x="384800" y="152908"/>
                  </a:lnTo>
                  <a:lnTo>
                    <a:pt x="396142" y="145527"/>
                  </a:lnTo>
                  <a:lnTo>
                    <a:pt x="406056" y="137216"/>
                  </a:lnTo>
                  <a:lnTo>
                    <a:pt x="410069" y="132732"/>
                  </a:lnTo>
                  <a:lnTo>
                    <a:pt x="417607" y="122112"/>
                  </a:lnTo>
                  <a:lnTo>
                    <a:pt x="423478" y="111403"/>
                  </a:lnTo>
                  <a:lnTo>
                    <a:pt x="427922" y="100479"/>
                  </a:lnTo>
                  <a:lnTo>
                    <a:pt x="431178" y="89212"/>
                  </a:lnTo>
                  <a:lnTo>
                    <a:pt x="433485" y="77475"/>
                  </a:lnTo>
                  <a:lnTo>
                    <a:pt x="435083" y="65139"/>
                  </a:lnTo>
                  <a:lnTo>
                    <a:pt x="436210" y="52077"/>
                  </a:lnTo>
                  <a:lnTo>
                    <a:pt x="437106" y="38161"/>
                  </a:lnTo>
                  <a:lnTo>
                    <a:pt x="438010" y="23263"/>
                  </a:lnTo>
                  <a:lnTo>
                    <a:pt x="438289" y="19022"/>
                  </a:lnTo>
                  <a:lnTo>
                    <a:pt x="424495" y="22522"/>
                  </a:lnTo>
                  <a:lnTo>
                    <a:pt x="411027" y="26158"/>
                  </a:lnTo>
                  <a:lnTo>
                    <a:pt x="397996" y="30054"/>
                  </a:lnTo>
                  <a:lnTo>
                    <a:pt x="385515" y="34335"/>
                  </a:lnTo>
                  <a:lnTo>
                    <a:pt x="373695" y="39125"/>
                  </a:lnTo>
                  <a:lnTo>
                    <a:pt x="362647" y="44551"/>
                  </a:lnTo>
                  <a:lnTo>
                    <a:pt x="352483" y="50737"/>
                  </a:lnTo>
                  <a:lnTo>
                    <a:pt x="343315" y="57807"/>
                  </a:lnTo>
                  <a:lnTo>
                    <a:pt x="339138" y="61715"/>
                  </a:lnTo>
                  <a:lnTo>
                    <a:pt x="332086" y="69674"/>
                  </a:lnTo>
                  <a:lnTo>
                    <a:pt x="325751" y="78749"/>
                  </a:lnTo>
                  <a:lnTo>
                    <a:pt x="320339" y="88786"/>
                  </a:lnTo>
                  <a:lnTo>
                    <a:pt x="316058" y="99633"/>
                  </a:lnTo>
                  <a:lnTo>
                    <a:pt x="313113" y="111137"/>
                  </a:lnTo>
                  <a:lnTo>
                    <a:pt x="311712" y="123145"/>
                  </a:lnTo>
                  <a:lnTo>
                    <a:pt x="312062" y="135505"/>
                  </a:lnTo>
                  <a:lnTo>
                    <a:pt x="314369" y="148063"/>
                  </a:lnTo>
                  <a:lnTo>
                    <a:pt x="318840" y="160666"/>
                  </a:lnTo>
                  <a:lnTo>
                    <a:pt x="320958" y="165066"/>
                  </a:lnTo>
                  <a:lnTo>
                    <a:pt x="325027" y="159022"/>
                  </a:lnTo>
                  <a:lnTo>
                    <a:pt x="329568" y="150656"/>
                  </a:lnTo>
                  <a:lnTo>
                    <a:pt x="334679" y="140482"/>
                  </a:lnTo>
                  <a:lnTo>
                    <a:pt x="340460" y="129015"/>
                  </a:lnTo>
                  <a:lnTo>
                    <a:pt x="347008" y="116770"/>
                  </a:lnTo>
                  <a:lnTo>
                    <a:pt x="354424" y="104261"/>
                  </a:lnTo>
                  <a:lnTo>
                    <a:pt x="362806" y="92002"/>
                  </a:lnTo>
                  <a:lnTo>
                    <a:pt x="372253" y="80507"/>
                  </a:lnTo>
                  <a:lnTo>
                    <a:pt x="382863" y="70291"/>
                  </a:lnTo>
                  <a:lnTo>
                    <a:pt x="394737" y="61869"/>
                  </a:lnTo>
                  <a:lnTo>
                    <a:pt x="407972" y="55754"/>
                  </a:lnTo>
                  <a:lnTo>
                    <a:pt x="408787" y="55479"/>
                  </a:lnTo>
                  <a:lnTo>
                    <a:pt x="399766" y="64303"/>
                  </a:lnTo>
                  <a:lnTo>
                    <a:pt x="391009" y="73300"/>
                  </a:lnTo>
                  <a:lnTo>
                    <a:pt x="382506" y="82549"/>
                  </a:lnTo>
                  <a:lnTo>
                    <a:pt x="374247" y="92128"/>
                  </a:lnTo>
                  <a:lnTo>
                    <a:pt x="366221" y="102118"/>
                  </a:lnTo>
                  <a:lnTo>
                    <a:pt x="358417" y="112596"/>
                  </a:lnTo>
                  <a:lnTo>
                    <a:pt x="349506" y="126305"/>
                  </a:lnTo>
                  <a:lnTo>
                    <a:pt x="343440" y="137908"/>
                  </a:lnTo>
                  <a:lnTo>
                    <a:pt x="338713" y="148875"/>
                  </a:lnTo>
                  <a:lnTo>
                    <a:pt x="334575" y="159608"/>
                  </a:lnTo>
                  <a:lnTo>
                    <a:pt x="330280" y="170508"/>
                  </a:lnTo>
                  <a:lnTo>
                    <a:pt x="325080" y="181980"/>
                  </a:lnTo>
                  <a:lnTo>
                    <a:pt x="321847" y="188164"/>
                  </a:lnTo>
                  <a:lnTo>
                    <a:pt x="315403" y="173870"/>
                  </a:lnTo>
                  <a:lnTo>
                    <a:pt x="308898" y="160513"/>
                  </a:lnTo>
                  <a:lnTo>
                    <a:pt x="302289" y="148026"/>
                  </a:lnTo>
                  <a:lnTo>
                    <a:pt x="295533" y="136344"/>
                  </a:lnTo>
                  <a:lnTo>
                    <a:pt x="288589" y="125401"/>
                  </a:lnTo>
                  <a:lnTo>
                    <a:pt x="281413" y="115131"/>
                  </a:lnTo>
                  <a:lnTo>
                    <a:pt x="273964" y="105469"/>
                  </a:lnTo>
                  <a:lnTo>
                    <a:pt x="266199" y="96349"/>
                  </a:lnTo>
                  <a:lnTo>
                    <a:pt x="258076" y="87705"/>
                  </a:lnTo>
                  <a:lnTo>
                    <a:pt x="249552" y="79471"/>
                  </a:lnTo>
                  <a:lnTo>
                    <a:pt x="240587" y="71582"/>
                  </a:lnTo>
                  <a:lnTo>
                    <a:pt x="231136" y="63972"/>
                  </a:lnTo>
                  <a:lnTo>
                    <a:pt x="221157" y="56575"/>
                  </a:lnTo>
                  <a:lnTo>
                    <a:pt x="210610" y="49326"/>
                  </a:lnTo>
                  <a:lnTo>
                    <a:pt x="193674" y="38726"/>
                  </a:lnTo>
                  <a:lnTo>
                    <a:pt x="182861" y="32724"/>
                  </a:lnTo>
                  <a:lnTo>
                    <a:pt x="171649" y="27113"/>
                  </a:lnTo>
                  <a:lnTo>
                    <a:pt x="160050" y="21938"/>
                  </a:lnTo>
                  <a:lnTo>
                    <a:pt x="148074" y="17243"/>
                  </a:lnTo>
                  <a:lnTo>
                    <a:pt x="135733" y="13073"/>
                  </a:lnTo>
                  <a:lnTo>
                    <a:pt x="123038" y="9473"/>
                  </a:lnTo>
                  <a:lnTo>
                    <a:pt x="112119" y="6922"/>
                  </a:lnTo>
                  <a:lnTo>
                    <a:pt x="99789" y="4520"/>
                  </a:lnTo>
                  <a:lnTo>
                    <a:pt x="87266" y="2527"/>
                  </a:lnTo>
                  <a:lnTo>
                    <a:pt x="74591" y="1040"/>
                  </a:lnTo>
                  <a:lnTo>
                    <a:pt x="61805" y="156"/>
                  </a:lnTo>
                  <a:lnTo>
                    <a:pt x="56992" y="0"/>
                  </a:lnTo>
                  <a:lnTo>
                    <a:pt x="45575" y="492"/>
                  </a:lnTo>
                  <a:lnTo>
                    <a:pt x="29357" y="1806"/>
                  </a:lnTo>
                  <a:lnTo>
                    <a:pt x="13246" y="3212"/>
                  </a:lnTo>
                  <a:lnTo>
                    <a:pt x="2151" y="3976"/>
                  </a:lnTo>
                  <a:lnTo>
                    <a:pt x="0" y="3881"/>
                  </a:lnTo>
                  <a:lnTo>
                    <a:pt x="15131" y="5493"/>
                  </a:lnTo>
                  <a:lnTo>
                    <a:pt x="29488" y="7217"/>
                  </a:lnTo>
                  <a:lnTo>
                    <a:pt x="43145" y="9098"/>
                  </a:lnTo>
                  <a:lnTo>
                    <a:pt x="56178" y="11179"/>
                  </a:lnTo>
                  <a:lnTo>
                    <a:pt x="80671" y="16120"/>
                  </a:lnTo>
                  <a:lnTo>
                    <a:pt x="103570" y="22395"/>
                  </a:lnTo>
                  <a:lnTo>
                    <a:pt x="125475" y="30359"/>
                  </a:lnTo>
                  <a:lnTo>
                    <a:pt x="146989" y="40367"/>
                  </a:lnTo>
                  <a:lnTo>
                    <a:pt x="168713" y="52772"/>
                  </a:lnTo>
                  <a:lnTo>
                    <a:pt x="179842" y="59985"/>
                  </a:lnTo>
                  <a:lnTo>
                    <a:pt x="191249" y="67930"/>
                  </a:lnTo>
                  <a:lnTo>
                    <a:pt x="203009" y="76653"/>
                  </a:lnTo>
                  <a:lnTo>
                    <a:pt x="214097" y="85582"/>
                  </a:lnTo>
                  <a:lnTo>
                    <a:pt x="232142" y="102655"/>
                  </a:lnTo>
                  <a:lnTo>
                    <a:pt x="249077" y="121870"/>
                  </a:lnTo>
                  <a:lnTo>
                    <a:pt x="264712" y="142865"/>
                  </a:lnTo>
                  <a:lnTo>
                    <a:pt x="271982" y="153916"/>
                  </a:lnTo>
                  <a:lnTo>
                    <a:pt x="278856" y="165276"/>
                  </a:lnTo>
                  <a:lnTo>
                    <a:pt x="285309" y="176900"/>
                  </a:lnTo>
                  <a:lnTo>
                    <a:pt x="291319" y="188743"/>
                  </a:lnTo>
                  <a:lnTo>
                    <a:pt x="296861" y="200759"/>
                  </a:lnTo>
                  <a:lnTo>
                    <a:pt x="301912" y="212903"/>
                  </a:lnTo>
                  <a:lnTo>
                    <a:pt x="310444" y="237393"/>
                  </a:lnTo>
                  <a:lnTo>
                    <a:pt x="314920" y="253839"/>
                  </a:lnTo>
                  <a:lnTo>
                    <a:pt x="318147" y="268547"/>
                  </a:lnTo>
                  <a:lnTo>
                    <a:pt x="320547" y="282347"/>
                  </a:lnTo>
                  <a:lnTo>
                    <a:pt x="323133" y="307787"/>
                  </a:lnTo>
                  <a:lnTo>
                    <a:pt x="323452" y="319707"/>
                  </a:lnTo>
                  <a:lnTo>
                    <a:pt x="323210" y="331281"/>
                  </a:lnTo>
                  <a:lnTo>
                    <a:pt x="321308" y="353951"/>
                  </a:lnTo>
                  <a:lnTo>
                    <a:pt x="317959" y="376920"/>
                  </a:lnTo>
                  <a:lnTo>
                    <a:pt x="313693" y="401308"/>
                  </a:lnTo>
                  <a:lnTo>
                    <a:pt x="311382" y="414385"/>
                  </a:lnTo>
                  <a:lnTo>
                    <a:pt x="310342" y="420437"/>
                  </a:lnTo>
                  <a:lnTo>
                    <a:pt x="317824" y="408149"/>
                  </a:lnTo>
                  <a:lnTo>
                    <a:pt x="323987" y="39540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0">
              <a:extLst>
                <a:ext uri="{FF2B5EF4-FFF2-40B4-BE49-F238E27FC236}">
                  <a16:creationId xmlns:a16="http://schemas.microsoft.com/office/drawing/2014/main" id="{AC8717B1-A659-3405-8784-C9A4DC61A623}"/>
                </a:ext>
              </a:extLst>
            </p:cNvPr>
            <p:cNvSpPr/>
            <p:nvPr/>
          </p:nvSpPr>
          <p:spPr>
            <a:xfrm>
              <a:off x="8602033" y="731453"/>
              <a:ext cx="256076" cy="416667"/>
            </a:xfrm>
            <a:custGeom>
              <a:avLst/>
              <a:gdLst/>
              <a:ahLst/>
              <a:cxnLst/>
              <a:rect l="l" t="t" r="r" b="b"/>
              <a:pathLst>
                <a:path w="291168" h="473766">
                  <a:moveTo>
                    <a:pt x="99771" y="468330"/>
                  </a:moveTo>
                  <a:lnTo>
                    <a:pt x="126777" y="460742"/>
                  </a:lnTo>
                  <a:lnTo>
                    <a:pt x="150952" y="451053"/>
                  </a:lnTo>
                  <a:lnTo>
                    <a:pt x="173983" y="438913"/>
                  </a:lnTo>
                  <a:lnTo>
                    <a:pt x="195645" y="424393"/>
                  </a:lnTo>
                  <a:lnTo>
                    <a:pt x="215709" y="407562"/>
                  </a:lnTo>
                  <a:lnTo>
                    <a:pt x="233950" y="388493"/>
                  </a:lnTo>
                  <a:lnTo>
                    <a:pt x="250140" y="367254"/>
                  </a:lnTo>
                  <a:lnTo>
                    <a:pt x="264051" y="343916"/>
                  </a:lnTo>
                  <a:lnTo>
                    <a:pt x="275458" y="318550"/>
                  </a:lnTo>
                  <a:lnTo>
                    <a:pt x="283817" y="292453"/>
                  </a:lnTo>
                  <a:lnTo>
                    <a:pt x="288978" y="266504"/>
                  </a:lnTo>
                  <a:lnTo>
                    <a:pt x="291139" y="240483"/>
                  </a:lnTo>
                  <a:lnTo>
                    <a:pt x="291168" y="227542"/>
                  </a:lnTo>
                  <a:lnTo>
                    <a:pt x="290535" y="214700"/>
                  </a:lnTo>
                  <a:lnTo>
                    <a:pt x="287402" y="189465"/>
                  </a:lnTo>
                  <a:lnTo>
                    <a:pt x="281976" y="165089"/>
                  </a:lnTo>
                  <a:lnTo>
                    <a:pt x="274491" y="141883"/>
                  </a:lnTo>
                  <a:lnTo>
                    <a:pt x="265184" y="120155"/>
                  </a:lnTo>
                  <a:lnTo>
                    <a:pt x="254909" y="101235"/>
                  </a:lnTo>
                  <a:lnTo>
                    <a:pt x="242891" y="83852"/>
                  </a:lnTo>
                  <a:lnTo>
                    <a:pt x="226870" y="64988"/>
                  </a:lnTo>
                  <a:lnTo>
                    <a:pt x="207536" y="46089"/>
                  </a:lnTo>
                  <a:lnTo>
                    <a:pt x="185577" y="28599"/>
                  </a:lnTo>
                  <a:lnTo>
                    <a:pt x="161682" y="13964"/>
                  </a:lnTo>
                  <a:lnTo>
                    <a:pt x="136540" y="3629"/>
                  </a:lnTo>
                  <a:lnTo>
                    <a:pt x="120528" y="0"/>
                  </a:lnTo>
                  <a:lnTo>
                    <a:pt x="143923" y="11570"/>
                  </a:lnTo>
                  <a:lnTo>
                    <a:pt x="165405" y="25354"/>
                  </a:lnTo>
                  <a:lnTo>
                    <a:pt x="184925" y="41144"/>
                  </a:lnTo>
                  <a:lnTo>
                    <a:pt x="202435" y="58734"/>
                  </a:lnTo>
                  <a:lnTo>
                    <a:pt x="217886" y="77917"/>
                  </a:lnTo>
                  <a:lnTo>
                    <a:pt x="231229" y="98486"/>
                  </a:lnTo>
                  <a:lnTo>
                    <a:pt x="242415" y="120235"/>
                  </a:lnTo>
                  <a:lnTo>
                    <a:pt x="251396" y="142957"/>
                  </a:lnTo>
                  <a:lnTo>
                    <a:pt x="258123" y="166446"/>
                  </a:lnTo>
                  <a:lnTo>
                    <a:pt x="262546" y="190495"/>
                  </a:lnTo>
                  <a:lnTo>
                    <a:pt x="264617" y="214898"/>
                  </a:lnTo>
                  <a:lnTo>
                    <a:pt x="264288" y="239447"/>
                  </a:lnTo>
                  <a:lnTo>
                    <a:pt x="261510" y="263936"/>
                  </a:lnTo>
                  <a:lnTo>
                    <a:pt x="256233" y="288160"/>
                  </a:lnTo>
                  <a:lnTo>
                    <a:pt x="248409" y="311910"/>
                  </a:lnTo>
                  <a:lnTo>
                    <a:pt x="237990" y="334981"/>
                  </a:lnTo>
                  <a:lnTo>
                    <a:pt x="224926" y="357165"/>
                  </a:lnTo>
                  <a:lnTo>
                    <a:pt x="209169" y="378257"/>
                  </a:lnTo>
                  <a:lnTo>
                    <a:pt x="190669" y="398049"/>
                  </a:lnTo>
                  <a:lnTo>
                    <a:pt x="169379" y="416336"/>
                  </a:lnTo>
                  <a:lnTo>
                    <a:pt x="147994" y="431184"/>
                  </a:lnTo>
                  <a:lnTo>
                    <a:pt x="126692" y="442710"/>
                  </a:lnTo>
                  <a:lnTo>
                    <a:pt x="104812" y="451353"/>
                  </a:lnTo>
                  <a:lnTo>
                    <a:pt x="81692" y="457552"/>
                  </a:lnTo>
                  <a:lnTo>
                    <a:pt x="56671" y="461744"/>
                  </a:lnTo>
                  <a:lnTo>
                    <a:pt x="29087" y="464369"/>
                  </a:lnTo>
                  <a:lnTo>
                    <a:pt x="14127" y="465231"/>
                  </a:lnTo>
                  <a:lnTo>
                    <a:pt x="0" y="465808"/>
                  </a:lnTo>
                  <a:lnTo>
                    <a:pt x="8738" y="469946"/>
                  </a:lnTo>
                  <a:lnTo>
                    <a:pt x="20425" y="472482"/>
                  </a:lnTo>
                  <a:lnTo>
                    <a:pt x="34118" y="473670"/>
                  </a:lnTo>
                  <a:lnTo>
                    <a:pt x="48877" y="473766"/>
                  </a:lnTo>
                  <a:lnTo>
                    <a:pt x="63763" y="473024"/>
                  </a:lnTo>
                  <a:lnTo>
                    <a:pt x="77834" y="471701"/>
                  </a:lnTo>
                  <a:lnTo>
                    <a:pt x="90150" y="470051"/>
                  </a:lnTo>
                  <a:lnTo>
                    <a:pt x="99771" y="46833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1">
              <a:extLst>
                <a:ext uri="{FF2B5EF4-FFF2-40B4-BE49-F238E27FC236}">
                  <a16:creationId xmlns:a16="http://schemas.microsoft.com/office/drawing/2014/main" id="{5D0A21E6-8439-56AC-D33A-24EB53877B5F}"/>
                </a:ext>
              </a:extLst>
            </p:cNvPr>
            <p:cNvSpPr/>
            <p:nvPr/>
          </p:nvSpPr>
          <p:spPr>
            <a:xfrm>
              <a:off x="8415849" y="931355"/>
              <a:ext cx="39004" cy="157834"/>
            </a:xfrm>
            <a:custGeom>
              <a:avLst/>
              <a:gdLst/>
              <a:ahLst/>
              <a:cxnLst/>
              <a:rect l="l" t="t" r="r" b="b"/>
              <a:pathLst>
                <a:path w="44349" h="179463">
                  <a:moveTo>
                    <a:pt x="24105" y="52417"/>
                  </a:moveTo>
                  <a:lnTo>
                    <a:pt x="24793" y="45021"/>
                  </a:lnTo>
                  <a:lnTo>
                    <a:pt x="28330" y="32842"/>
                  </a:lnTo>
                  <a:lnTo>
                    <a:pt x="34841" y="21521"/>
                  </a:lnTo>
                  <a:lnTo>
                    <a:pt x="44349" y="0"/>
                  </a:lnTo>
                  <a:lnTo>
                    <a:pt x="33966" y="7277"/>
                  </a:lnTo>
                  <a:lnTo>
                    <a:pt x="26990" y="12923"/>
                  </a:lnTo>
                  <a:lnTo>
                    <a:pt x="24105" y="52417"/>
                  </a:lnTo>
                  <a:close/>
                </a:path>
                <a:path w="44349" h="179463">
                  <a:moveTo>
                    <a:pt x="188448" y="100405"/>
                  </a:moveTo>
                  <a:lnTo>
                    <a:pt x="179100" y="100405"/>
                  </a:lnTo>
                  <a:lnTo>
                    <a:pt x="174207" y="98360"/>
                  </a:lnTo>
                  <a:lnTo>
                    <a:pt x="171136" y="94271"/>
                  </a:lnTo>
                  <a:lnTo>
                    <a:pt x="168069" y="90181"/>
                  </a:lnTo>
                  <a:lnTo>
                    <a:pt x="165952" y="85213"/>
                  </a:lnTo>
                  <a:lnTo>
                    <a:pt x="164782" y="79370"/>
                  </a:lnTo>
                  <a:lnTo>
                    <a:pt x="164271" y="77106"/>
                  </a:lnTo>
                  <a:lnTo>
                    <a:pt x="163979" y="73308"/>
                  </a:lnTo>
                  <a:lnTo>
                    <a:pt x="163832" y="70677"/>
                  </a:lnTo>
                  <a:lnTo>
                    <a:pt x="163687" y="67318"/>
                  </a:lnTo>
                  <a:lnTo>
                    <a:pt x="163540" y="63959"/>
                  </a:lnTo>
                  <a:lnTo>
                    <a:pt x="163397" y="-58407"/>
                  </a:lnTo>
                  <a:lnTo>
                    <a:pt x="162836" y="-72105"/>
                  </a:lnTo>
                  <a:lnTo>
                    <a:pt x="161715" y="-81685"/>
                  </a:lnTo>
                  <a:lnTo>
                    <a:pt x="160545" y="-87967"/>
                  </a:lnTo>
                  <a:lnTo>
                    <a:pt x="156164" y="-100456"/>
                  </a:lnTo>
                  <a:lnTo>
                    <a:pt x="152218" y="-105935"/>
                  </a:lnTo>
                  <a:lnTo>
                    <a:pt x="147253" y="-110173"/>
                  </a:lnTo>
                  <a:lnTo>
                    <a:pt x="142286" y="-114409"/>
                  </a:lnTo>
                  <a:lnTo>
                    <a:pt x="136734" y="-117769"/>
                  </a:lnTo>
                  <a:lnTo>
                    <a:pt x="130600" y="-120253"/>
                  </a:lnTo>
                  <a:lnTo>
                    <a:pt x="124462" y="-122736"/>
                  </a:lnTo>
                  <a:lnTo>
                    <a:pt x="117816" y="-124489"/>
                  </a:lnTo>
                  <a:lnTo>
                    <a:pt x="110660" y="-125512"/>
                  </a:lnTo>
                  <a:lnTo>
                    <a:pt x="103499" y="-126534"/>
                  </a:lnTo>
                  <a:lnTo>
                    <a:pt x="96414" y="-127046"/>
                  </a:lnTo>
                  <a:lnTo>
                    <a:pt x="86806" y="-127012"/>
                  </a:lnTo>
                  <a:lnTo>
                    <a:pt x="74325" y="-125928"/>
                  </a:lnTo>
                  <a:lnTo>
                    <a:pt x="61574" y="-123320"/>
                  </a:lnTo>
                  <a:lnTo>
                    <a:pt x="46797" y="-118267"/>
                  </a:lnTo>
                  <a:lnTo>
                    <a:pt x="35718" y="-112581"/>
                  </a:lnTo>
                  <a:lnTo>
                    <a:pt x="25185" y="-104789"/>
                  </a:lnTo>
                  <a:lnTo>
                    <a:pt x="16873" y="-95492"/>
                  </a:lnTo>
                  <a:lnTo>
                    <a:pt x="12052" y="-88771"/>
                  </a:lnTo>
                  <a:lnTo>
                    <a:pt x="9644" y="-81026"/>
                  </a:lnTo>
                  <a:lnTo>
                    <a:pt x="9644" y="-68175"/>
                  </a:lnTo>
                  <a:lnTo>
                    <a:pt x="10590" y="-64449"/>
                  </a:lnTo>
                  <a:lnTo>
                    <a:pt x="12491" y="-61086"/>
                  </a:lnTo>
                  <a:lnTo>
                    <a:pt x="14389" y="-57727"/>
                  </a:lnTo>
                  <a:lnTo>
                    <a:pt x="17675" y="-56049"/>
                  </a:lnTo>
                  <a:lnTo>
                    <a:pt x="27320" y="-56049"/>
                  </a:lnTo>
                  <a:lnTo>
                    <a:pt x="30826" y="-57583"/>
                  </a:lnTo>
                  <a:lnTo>
                    <a:pt x="32871" y="-60650"/>
                  </a:lnTo>
                  <a:lnTo>
                    <a:pt x="34916" y="-63717"/>
                  </a:lnTo>
                  <a:lnTo>
                    <a:pt x="35938" y="-67444"/>
                  </a:lnTo>
                  <a:lnTo>
                    <a:pt x="35938" y="-71825"/>
                  </a:lnTo>
                  <a:lnTo>
                    <a:pt x="35499" y="-87604"/>
                  </a:lnTo>
                  <a:lnTo>
                    <a:pt x="35499" y="-94613"/>
                  </a:lnTo>
                  <a:lnTo>
                    <a:pt x="37252" y="-100384"/>
                  </a:lnTo>
                  <a:lnTo>
                    <a:pt x="40759" y="-104912"/>
                  </a:lnTo>
                  <a:lnTo>
                    <a:pt x="44265" y="-109441"/>
                  </a:lnTo>
                  <a:lnTo>
                    <a:pt x="48647" y="-113091"/>
                  </a:lnTo>
                  <a:lnTo>
                    <a:pt x="53906" y="-115867"/>
                  </a:lnTo>
                  <a:lnTo>
                    <a:pt x="59165" y="-118642"/>
                  </a:lnTo>
                  <a:lnTo>
                    <a:pt x="64936" y="-120616"/>
                  </a:lnTo>
                  <a:lnTo>
                    <a:pt x="71219" y="-121786"/>
                  </a:lnTo>
                  <a:lnTo>
                    <a:pt x="77496" y="-122955"/>
                  </a:lnTo>
                  <a:lnTo>
                    <a:pt x="83559" y="-123539"/>
                  </a:lnTo>
                  <a:lnTo>
                    <a:pt x="98755" y="-123539"/>
                  </a:lnTo>
                  <a:lnTo>
                    <a:pt x="106494" y="-122005"/>
                  </a:lnTo>
                  <a:lnTo>
                    <a:pt x="112633" y="-118938"/>
                  </a:lnTo>
                  <a:lnTo>
                    <a:pt x="118767" y="-115867"/>
                  </a:lnTo>
                  <a:lnTo>
                    <a:pt x="123587" y="-111706"/>
                  </a:lnTo>
                  <a:lnTo>
                    <a:pt x="127093" y="-106447"/>
                  </a:lnTo>
                  <a:lnTo>
                    <a:pt x="130600" y="-101186"/>
                  </a:lnTo>
                  <a:lnTo>
                    <a:pt x="133156" y="-95052"/>
                  </a:lnTo>
                  <a:lnTo>
                    <a:pt x="134762" y="-88039"/>
                  </a:lnTo>
                  <a:lnTo>
                    <a:pt x="136371" y="-81026"/>
                  </a:lnTo>
                  <a:lnTo>
                    <a:pt x="137318" y="-73578"/>
                  </a:lnTo>
                  <a:lnTo>
                    <a:pt x="137613" y="-65691"/>
                  </a:lnTo>
                  <a:lnTo>
                    <a:pt x="137905" y="-61306"/>
                  </a:lnTo>
                  <a:lnTo>
                    <a:pt x="136954" y="-56777"/>
                  </a:lnTo>
                  <a:lnTo>
                    <a:pt x="134762" y="-52105"/>
                  </a:lnTo>
                  <a:lnTo>
                    <a:pt x="132574" y="-47427"/>
                  </a:lnTo>
                  <a:lnTo>
                    <a:pt x="129870" y="-43922"/>
                  </a:lnTo>
                  <a:lnTo>
                    <a:pt x="126654" y="-41585"/>
                  </a:lnTo>
                  <a:lnTo>
                    <a:pt x="121982" y="-38371"/>
                  </a:lnTo>
                  <a:lnTo>
                    <a:pt x="116866" y="-35451"/>
                  </a:lnTo>
                  <a:lnTo>
                    <a:pt x="111315" y="-32822"/>
                  </a:lnTo>
                  <a:lnTo>
                    <a:pt x="105764" y="-30191"/>
                  </a:lnTo>
                  <a:lnTo>
                    <a:pt x="99777" y="-27563"/>
                  </a:lnTo>
                  <a:lnTo>
                    <a:pt x="93347" y="-24932"/>
                  </a:lnTo>
                  <a:lnTo>
                    <a:pt x="87987" y="-22502"/>
                  </a:lnTo>
                  <a:lnTo>
                    <a:pt x="76759" y="-17270"/>
                  </a:lnTo>
                  <a:lnTo>
                    <a:pt x="64425" y="-11345"/>
                  </a:lnTo>
                  <a:lnTo>
                    <a:pt x="55231" y="-6557"/>
                  </a:lnTo>
                  <a:lnTo>
                    <a:pt x="44349" y="0"/>
                  </a:lnTo>
                  <a:lnTo>
                    <a:pt x="34841" y="21521"/>
                  </a:lnTo>
                  <a:lnTo>
                    <a:pt x="41973" y="12979"/>
                  </a:lnTo>
                  <a:lnTo>
                    <a:pt x="51222" y="4316"/>
                  </a:lnTo>
                  <a:lnTo>
                    <a:pt x="62014" y="-3677"/>
                  </a:lnTo>
                  <a:lnTo>
                    <a:pt x="72862" y="-10427"/>
                  </a:lnTo>
                  <a:lnTo>
                    <a:pt x="84056" y="-16453"/>
                  </a:lnTo>
                  <a:lnTo>
                    <a:pt x="95101" y="-21425"/>
                  </a:lnTo>
                  <a:lnTo>
                    <a:pt x="95850" y="-21761"/>
                  </a:lnTo>
                  <a:lnTo>
                    <a:pt x="107722" y="-27233"/>
                  </a:lnTo>
                  <a:lnTo>
                    <a:pt x="118767" y="-32602"/>
                  </a:lnTo>
                  <a:lnTo>
                    <a:pt x="126071" y="-36254"/>
                  </a:lnTo>
                  <a:lnTo>
                    <a:pt x="132354" y="-40710"/>
                  </a:lnTo>
                  <a:lnTo>
                    <a:pt x="137613" y="-45969"/>
                  </a:lnTo>
                  <a:lnTo>
                    <a:pt x="137613" y="84191"/>
                  </a:lnTo>
                  <a:lnTo>
                    <a:pt x="137905" y="91787"/>
                  </a:lnTo>
                  <a:lnTo>
                    <a:pt x="138635" y="97558"/>
                  </a:lnTo>
                  <a:lnTo>
                    <a:pt x="139802" y="101504"/>
                  </a:lnTo>
                  <a:lnTo>
                    <a:pt x="140972" y="105446"/>
                  </a:lnTo>
                  <a:lnTo>
                    <a:pt x="142286" y="108149"/>
                  </a:lnTo>
                  <a:lnTo>
                    <a:pt x="145940" y="111799"/>
                  </a:lnTo>
                  <a:lnTo>
                    <a:pt x="143309" y="111216"/>
                  </a:lnTo>
                  <a:lnTo>
                    <a:pt x="140605" y="110341"/>
                  </a:lnTo>
                  <a:lnTo>
                    <a:pt x="137829" y="109172"/>
                  </a:lnTo>
                  <a:lnTo>
                    <a:pt x="135054" y="108001"/>
                  </a:lnTo>
                  <a:lnTo>
                    <a:pt x="132497" y="106688"/>
                  </a:lnTo>
                  <a:lnTo>
                    <a:pt x="130161" y="105226"/>
                  </a:lnTo>
                  <a:lnTo>
                    <a:pt x="126071" y="102889"/>
                  </a:lnTo>
                  <a:lnTo>
                    <a:pt x="121834" y="100844"/>
                  </a:lnTo>
                  <a:lnTo>
                    <a:pt x="117453" y="99092"/>
                  </a:lnTo>
                  <a:lnTo>
                    <a:pt x="113069" y="97338"/>
                  </a:lnTo>
                  <a:lnTo>
                    <a:pt x="108248" y="96463"/>
                  </a:lnTo>
                  <a:lnTo>
                    <a:pt x="100360" y="96463"/>
                  </a:lnTo>
                  <a:lnTo>
                    <a:pt x="97513" y="96755"/>
                  </a:lnTo>
                  <a:lnTo>
                    <a:pt x="94446" y="97338"/>
                  </a:lnTo>
                  <a:lnTo>
                    <a:pt x="91375" y="97921"/>
                  </a:lnTo>
                  <a:lnTo>
                    <a:pt x="88088" y="98943"/>
                  </a:lnTo>
                  <a:lnTo>
                    <a:pt x="84585" y="100405"/>
                  </a:lnTo>
                  <a:lnTo>
                    <a:pt x="80200" y="102159"/>
                  </a:lnTo>
                  <a:lnTo>
                    <a:pt x="75819" y="103036"/>
                  </a:lnTo>
                  <a:lnTo>
                    <a:pt x="65591" y="103036"/>
                  </a:lnTo>
                  <a:lnTo>
                    <a:pt x="60040" y="101647"/>
                  </a:lnTo>
                  <a:lnTo>
                    <a:pt x="54781" y="98872"/>
                  </a:lnTo>
                  <a:lnTo>
                    <a:pt x="49524" y="96096"/>
                  </a:lnTo>
                  <a:lnTo>
                    <a:pt x="44705" y="92370"/>
                  </a:lnTo>
                  <a:lnTo>
                    <a:pt x="40319" y="87697"/>
                  </a:lnTo>
                  <a:lnTo>
                    <a:pt x="30757" y="75001"/>
                  </a:lnTo>
                  <a:lnTo>
                    <a:pt x="25626" y="63548"/>
                  </a:lnTo>
                  <a:lnTo>
                    <a:pt x="24105" y="52417"/>
                  </a:lnTo>
                  <a:lnTo>
                    <a:pt x="26990" y="12923"/>
                  </a:lnTo>
                  <a:lnTo>
                    <a:pt x="17818" y="21788"/>
                  </a:lnTo>
                  <a:lnTo>
                    <a:pt x="9864" y="31383"/>
                  </a:lnTo>
                  <a:lnTo>
                    <a:pt x="6372" y="36753"/>
                  </a:lnTo>
                  <a:lnTo>
                    <a:pt x="1592" y="48547"/>
                  </a:lnTo>
                  <a:lnTo>
                    <a:pt x="0" y="61403"/>
                  </a:lnTo>
                  <a:lnTo>
                    <a:pt x="45" y="64169"/>
                  </a:lnTo>
                  <a:lnTo>
                    <a:pt x="1742" y="77650"/>
                  </a:lnTo>
                  <a:lnTo>
                    <a:pt x="5891" y="89583"/>
                  </a:lnTo>
                  <a:lnTo>
                    <a:pt x="12491" y="99969"/>
                  </a:lnTo>
                  <a:lnTo>
                    <a:pt x="22984" y="109021"/>
                  </a:lnTo>
                  <a:lnTo>
                    <a:pt x="34845" y="113735"/>
                  </a:lnTo>
                  <a:lnTo>
                    <a:pt x="49085" y="115306"/>
                  </a:lnTo>
                  <a:lnTo>
                    <a:pt x="55807" y="115306"/>
                  </a:lnTo>
                  <a:lnTo>
                    <a:pt x="61502" y="114503"/>
                  </a:lnTo>
                  <a:lnTo>
                    <a:pt x="66178" y="112897"/>
                  </a:lnTo>
                  <a:lnTo>
                    <a:pt x="70852" y="111288"/>
                  </a:lnTo>
                  <a:lnTo>
                    <a:pt x="75088" y="109535"/>
                  </a:lnTo>
                  <a:lnTo>
                    <a:pt x="78887" y="107638"/>
                  </a:lnTo>
                  <a:lnTo>
                    <a:pt x="82684" y="105736"/>
                  </a:lnTo>
                  <a:lnTo>
                    <a:pt x="86410" y="103984"/>
                  </a:lnTo>
                  <a:lnTo>
                    <a:pt x="90060" y="102379"/>
                  </a:lnTo>
                  <a:lnTo>
                    <a:pt x="93714" y="100772"/>
                  </a:lnTo>
                  <a:lnTo>
                    <a:pt x="97876" y="99969"/>
                  </a:lnTo>
                  <a:lnTo>
                    <a:pt x="105764" y="99969"/>
                  </a:lnTo>
                  <a:lnTo>
                    <a:pt x="109490" y="100552"/>
                  </a:lnTo>
                  <a:lnTo>
                    <a:pt x="113727" y="101719"/>
                  </a:lnTo>
                  <a:lnTo>
                    <a:pt x="117965" y="102889"/>
                  </a:lnTo>
                  <a:lnTo>
                    <a:pt x="122857" y="104934"/>
                  </a:lnTo>
                  <a:lnTo>
                    <a:pt x="128408" y="107857"/>
                  </a:lnTo>
                  <a:lnTo>
                    <a:pt x="132205" y="109902"/>
                  </a:lnTo>
                  <a:lnTo>
                    <a:pt x="136004" y="111799"/>
                  </a:lnTo>
                  <a:lnTo>
                    <a:pt x="139802" y="113552"/>
                  </a:lnTo>
                  <a:lnTo>
                    <a:pt x="143600" y="115306"/>
                  </a:lnTo>
                  <a:lnTo>
                    <a:pt x="147838" y="116183"/>
                  </a:lnTo>
                  <a:lnTo>
                    <a:pt x="159523" y="116183"/>
                  </a:lnTo>
                  <a:lnTo>
                    <a:pt x="166024" y="114723"/>
                  </a:lnTo>
                  <a:lnTo>
                    <a:pt x="172015" y="111799"/>
                  </a:lnTo>
                  <a:lnTo>
                    <a:pt x="178005" y="108880"/>
                  </a:lnTo>
                  <a:lnTo>
                    <a:pt x="183480" y="105081"/>
                  </a:lnTo>
                  <a:lnTo>
                    <a:pt x="188448" y="1004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12">
              <a:extLst>
                <a:ext uri="{FF2B5EF4-FFF2-40B4-BE49-F238E27FC236}">
                  <a16:creationId xmlns:a16="http://schemas.microsoft.com/office/drawing/2014/main" id="{0755BE4E-87CC-8FE5-6F24-5ACC24F8CBBA}"/>
                </a:ext>
              </a:extLst>
            </p:cNvPr>
            <p:cNvSpPr/>
            <p:nvPr/>
          </p:nvSpPr>
          <p:spPr>
            <a:xfrm>
              <a:off x="8594564" y="866319"/>
              <a:ext cx="116720" cy="128057"/>
            </a:xfrm>
            <a:custGeom>
              <a:avLst/>
              <a:gdLst/>
              <a:ahLst/>
              <a:cxnLst/>
              <a:rect l="l" t="t" r="r" b="b"/>
              <a:pathLst>
                <a:path w="132715" h="145605">
                  <a:moveTo>
                    <a:pt x="130309" y="0"/>
                  </a:moveTo>
                  <a:lnTo>
                    <a:pt x="121100" y="8696"/>
                  </a:lnTo>
                  <a:lnTo>
                    <a:pt x="123292" y="10450"/>
                  </a:lnTo>
                  <a:lnTo>
                    <a:pt x="126216" y="7527"/>
                  </a:lnTo>
                  <a:lnTo>
                    <a:pt x="129355" y="4970"/>
                  </a:lnTo>
                  <a:lnTo>
                    <a:pt x="132715" y="2782"/>
                  </a:lnTo>
                  <a:lnTo>
                    <a:pt x="130309" y="0"/>
                  </a:lnTo>
                  <a:close/>
                </a:path>
                <a:path w="132715" h="145605">
                  <a:moveTo>
                    <a:pt x="30312" y="50550"/>
                  </a:moveTo>
                  <a:lnTo>
                    <a:pt x="29290" y="43828"/>
                  </a:lnTo>
                  <a:lnTo>
                    <a:pt x="29725" y="86705"/>
                  </a:lnTo>
                  <a:lnTo>
                    <a:pt x="35424" y="91086"/>
                  </a:lnTo>
                  <a:lnTo>
                    <a:pt x="31917" y="57124"/>
                  </a:lnTo>
                  <a:lnTo>
                    <a:pt x="30312" y="50550"/>
                  </a:lnTo>
                  <a:close/>
                </a:path>
                <a:path w="132715" h="145605">
                  <a:moveTo>
                    <a:pt x="211893" y="-15844"/>
                  </a:moveTo>
                  <a:lnTo>
                    <a:pt x="208677" y="-19351"/>
                  </a:lnTo>
                  <a:lnTo>
                    <a:pt x="204368" y="-20228"/>
                  </a:lnTo>
                  <a:lnTo>
                    <a:pt x="171061" y="-20228"/>
                  </a:lnTo>
                  <a:lnTo>
                    <a:pt x="169748" y="-19498"/>
                  </a:lnTo>
                  <a:lnTo>
                    <a:pt x="171061" y="-16722"/>
                  </a:lnTo>
                  <a:lnTo>
                    <a:pt x="205830" y="-16722"/>
                  </a:lnTo>
                  <a:lnTo>
                    <a:pt x="208749" y="-14167"/>
                  </a:lnTo>
                  <a:lnTo>
                    <a:pt x="209189" y="-11463"/>
                  </a:lnTo>
                  <a:lnTo>
                    <a:pt x="209189" y="-7956"/>
                  </a:lnTo>
                  <a:lnTo>
                    <a:pt x="207584" y="-6202"/>
                  </a:lnTo>
                  <a:lnTo>
                    <a:pt x="167554" y="-6202"/>
                  </a:lnTo>
                  <a:lnTo>
                    <a:pt x="166783" y="-7534"/>
                  </a:lnTo>
                  <a:lnTo>
                    <a:pt x="159376" y="-18646"/>
                  </a:lnTo>
                  <a:lnTo>
                    <a:pt x="151010" y="-28409"/>
                  </a:lnTo>
                  <a:lnTo>
                    <a:pt x="141685" y="-36825"/>
                  </a:lnTo>
                  <a:lnTo>
                    <a:pt x="131400" y="-43891"/>
                  </a:lnTo>
                  <a:lnTo>
                    <a:pt x="117504" y="-50283"/>
                  </a:lnTo>
                  <a:lnTo>
                    <a:pt x="105567" y="-53289"/>
                  </a:lnTo>
                  <a:lnTo>
                    <a:pt x="92743" y="-54519"/>
                  </a:lnTo>
                  <a:lnTo>
                    <a:pt x="79030" y="-53971"/>
                  </a:lnTo>
                  <a:lnTo>
                    <a:pt x="73690" y="-53330"/>
                  </a:lnTo>
                  <a:lnTo>
                    <a:pt x="61381" y="-50384"/>
                  </a:lnTo>
                  <a:lnTo>
                    <a:pt x="49446" y="-45425"/>
                  </a:lnTo>
                  <a:lnTo>
                    <a:pt x="44263" y="-42599"/>
                  </a:lnTo>
                  <a:lnTo>
                    <a:pt x="33712" y="-35462"/>
                  </a:lnTo>
                  <a:lnTo>
                    <a:pt x="24250" y="-27018"/>
                  </a:lnTo>
                  <a:lnTo>
                    <a:pt x="20404" y="-22838"/>
                  </a:lnTo>
                  <a:lnTo>
                    <a:pt x="12828" y="-12660"/>
                  </a:lnTo>
                  <a:lnTo>
                    <a:pt x="6718" y="-1383"/>
                  </a:lnTo>
                  <a:lnTo>
                    <a:pt x="4573" y="3842"/>
                  </a:lnTo>
                  <a:lnTo>
                    <a:pt x="1252" y="16127"/>
                  </a:lnTo>
                  <a:lnTo>
                    <a:pt x="144" y="28856"/>
                  </a:lnTo>
                  <a:lnTo>
                    <a:pt x="144" y="37036"/>
                  </a:lnTo>
                  <a:lnTo>
                    <a:pt x="1457" y="44632"/>
                  </a:lnTo>
                  <a:lnTo>
                    <a:pt x="4090" y="51645"/>
                  </a:lnTo>
                  <a:lnTo>
                    <a:pt x="6718" y="58657"/>
                  </a:lnTo>
                  <a:lnTo>
                    <a:pt x="10224" y="65159"/>
                  </a:lnTo>
                  <a:lnTo>
                    <a:pt x="14606" y="71146"/>
                  </a:lnTo>
                  <a:lnTo>
                    <a:pt x="18990" y="77137"/>
                  </a:lnTo>
                  <a:lnTo>
                    <a:pt x="24030" y="82323"/>
                  </a:lnTo>
                  <a:lnTo>
                    <a:pt x="29725" y="86705"/>
                  </a:lnTo>
                  <a:lnTo>
                    <a:pt x="29290" y="43828"/>
                  </a:lnTo>
                  <a:lnTo>
                    <a:pt x="28850" y="36964"/>
                  </a:lnTo>
                  <a:lnTo>
                    <a:pt x="28411" y="30098"/>
                  </a:lnTo>
                  <a:lnTo>
                    <a:pt x="28191" y="23450"/>
                  </a:lnTo>
                  <a:lnTo>
                    <a:pt x="28197" y="15451"/>
                  </a:lnTo>
                  <a:lnTo>
                    <a:pt x="28799" y="2183"/>
                  </a:lnTo>
                  <a:lnTo>
                    <a:pt x="30384" y="-9709"/>
                  </a:lnTo>
                  <a:lnTo>
                    <a:pt x="31846" y="-17597"/>
                  </a:lnTo>
                  <a:lnTo>
                    <a:pt x="34474" y="-24390"/>
                  </a:lnTo>
                  <a:lnTo>
                    <a:pt x="38271" y="-30088"/>
                  </a:lnTo>
                  <a:lnTo>
                    <a:pt x="42070" y="-35784"/>
                  </a:lnTo>
                  <a:lnTo>
                    <a:pt x="47329" y="-40384"/>
                  </a:lnTo>
                  <a:lnTo>
                    <a:pt x="54051" y="-43891"/>
                  </a:lnTo>
                  <a:lnTo>
                    <a:pt x="65857" y="-48270"/>
                  </a:lnTo>
                  <a:lnTo>
                    <a:pt x="79466" y="-50464"/>
                  </a:lnTo>
                  <a:lnTo>
                    <a:pt x="86235" y="-50906"/>
                  </a:lnTo>
                  <a:lnTo>
                    <a:pt x="100198" y="-50216"/>
                  </a:lnTo>
                  <a:lnTo>
                    <a:pt x="111893" y="-47149"/>
                  </a:lnTo>
                  <a:lnTo>
                    <a:pt x="121320" y="-41703"/>
                  </a:lnTo>
                  <a:lnTo>
                    <a:pt x="131492" y="-30511"/>
                  </a:lnTo>
                  <a:lnTo>
                    <a:pt x="137691" y="-19153"/>
                  </a:lnTo>
                  <a:lnTo>
                    <a:pt x="142575" y="-5329"/>
                  </a:lnTo>
                  <a:lnTo>
                    <a:pt x="142311" y="-5260"/>
                  </a:lnTo>
                  <a:lnTo>
                    <a:pt x="130309" y="0"/>
                  </a:lnTo>
                  <a:lnTo>
                    <a:pt x="132715" y="2782"/>
                  </a:lnTo>
                  <a:lnTo>
                    <a:pt x="136076" y="590"/>
                  </a:lnTo>
                  <a:lnTo>
                    <a:pt x="139799" y="-943"/>
                  </a:lnTo>
                  <a:lnTo>
                    <a:pt x="143892" y="-1822"/>
                  </a:lnTo>
                  <a:lnTo>
                    <a:pt x="145642" y="4899"/>
                  </a:lnTo>
                  <a:lnTo>
                    <a:pt x="146812" y="11544"/>
                  </a:lnTo>
                  <a:lnTo>
                    <a:pt x="147394" y="18117"/>
                  </a:lnTo>
                  <a:lnTo>
                    <a:pt x="147981" y="24692"/>
                  </a:lnTo>
                  <a:lnTo>
                    <a:pt x="148273" y="31048"/>
                  </a:lnTo>
                  <a:lnTo>
                    <a:pt x="148253" y="39941"/>
                  </a:lnTo>
                  <a:lnTo>
                    <a:pt x="147557" y="53065"/>
                  </a:lnTo>
                  <a:lnTo>
                    <a:pt x="145862" y="65012"/>
                  </a:lnTo>
                  <a:lnTo>
                    <a:pt x="144255" y="73338"/>
                  </a:lnTo>
                  <a:lnTo>
                    <a:pt x="141333" y="80351"/>
                  </a:lnTo>
                  <a:lnTo>
                    <a:pt x="137099" y="86046"/>
                  </a:lnTo>
                  <a:lnTo>
                    <a:pt x="132862" y="91745"/>
                  </a:lnTo>
                  <a:lnTo>
                    <a:pt x="127238" y="96126"/>
                  </a:lnTo>
                  <a:lnTo>
                    <a:pt x="120225" y="99197"/>
                  </a:lnTo>
                  <a:lnTo>
                    <a:pt x="107098" y="102820"/>
                  </a:lnTo>
                  <a:lnTo>
                    <a:pt x="93052" y="103798"/>
                  </a:lnTo>
                  <a:lnTo>
                    <a:pt x="85457" y="103798"/>
                  </a:lnTo>
                  <a:lnTo>
                    <a:pt x="78224" y="102995"/>
                  </a:lnTo>
                  <a:lnTo>
                    <a:pt x="71360" y="101386"/>
                  </a:lnTo>
                  <a:lnTo>
                    <a:pt x="64494" y="99781"/>
                  </a:lnTo>
                  <a:lnTo>
                    <a:pt x="58580" y="97660"/>
                  </a:lnTo>
                  <a:lnTo>
                    <a:pt x="53611" y="95032"/>
                  </a:lnTo>
                  <a:lnTo>
                    <a:pt x="123292" y="10450"/>
                  </a:lnTo>
                  <a:lnTo>
                    <a:pt x="121100" y="8696"/>
                  </a:lnTo>
                  <a:lnTo>
                    <a:pt x="51419" y="92403"/>
                  </a:lnTo>
                  <a:lnTo>
                    <a:pt x="46159" y="87436"/>
                  </a:lnTo>
                  <a:lnTo>
                    <a:pt x="41997" y="81956"/>
                  </a:lnTo>
                  <a:lnTo>
                    <a:pt x="38930" y="75969"/>
                  </a:lnTo>
                  <a:lnTo>
                    <a:pt x="35863" y="69979"/>
                  </a:lnTo>
                  <a:lnTo>
                    <a:pt x="33524" y="63697"/>
                  </a:lnTo>
                  <a:lnTo>
                    <a:pt x="31917" y="57124"/>
                  </a:lnTo>
                  <a:lnTo>
                    <a:pt x="35424" y="91086"/>
                  </a:lnTo>
                  <a:lnTo>
                    <a:pt x="41339" y="94740"/>
                  </a:lnTo>
                  <a:lnTo>
                    <a:pt x="47477" y="97660"/>
                  </a:lnTo>
                  <a:lnTo>
                    <a:pt x="18550" y="132285"/>
                  </a:lnTo>
                  <a:lnTo>
                    <a:pt x="9601" y="143651"/>
                  </a:lnTo>
                  <a:lnTo>
                    <a:pt x="3870" y="153099"/>
                  </a:lnTo>
                  <a:lnTo>
                    <a:pt x="1094" y="158799"/>
                  </a:lnTo>
                  <a:lnTo>
                    <a:pt x="0" y="163251"/>
                  </a:lnTo>
                  <a:lnTo>
                    <a:pt x="584" y="166467"/>
                  </a:lnTo>
                  <a:lnTo>
                    <a:pt x="1167" y="169682"/>
                  </a:lnTo>
                  <a:lnTo>
                    <a:pt x="3211" y="172018"/>
                  </a:lnTo>
                  <a:lnTo>
                    <a:pt x="6718" y="173479"/>
                  </a:lnTo>
                  <a:lnTo>
                    <a:pt x="10224" y="174941"/>
                  </a:lnTo>
                  <a:lnTo>
                    <a:pt x="14753" y="175668"/>
                  </a:lnTo>
                  <a:lnTo>
                    <a:pt x="23992" y="175603"/>
                  </a:lnTo>
                  <a:lnTo>
                    <a:pt x="36019" y="174661"/>
                  </a:lnTo>
                  <a:lnTo>
                    <a:pt x="49885" y="172601"/>
                  </a:lnTo>
                  <a:lnTo>
                    <a:pt x="61105" y="170560"/>
                  </a:lnTo>
                  <a:lnTo>
                    <a:pt x="73563" y="168178"/>
                  </a:lnTo>
                  <a:lnTo>
                    <a:pt x="86479" y="165592"/>
                  </a:lnTo>
                  <a:lnTo>
                    <a:pt x="87767" y="165330"/>
                  </a:lnTo>
                  <a:lnTo>
                    <a:pt x="100221" y="162897"/>
                  </a:lnTo>
                  <a:lnTo>
                    <a:pt x="112720" y="160647"/>
                  </a:lnTo>
                  <a:lnTo>
                    <a:pt x="125266" y="158579"/>
                  </a:lnTo>
                  <a:lnTo>
                    <a:pt x="136352" y="157052"/>
                  </a:lnTo>
                  <a:lnTo>
                    <a:pt x="149079" y="155897"/>
                  </a:lnTo>
                  <a:lnTo>
                    <a:pt x="160981" y="155512"/>
                  </a:lnTo>
                  <a:lnTo>
                    <a:pt x="168869" y="155512"/>
                  </a:lnTo>
                  <a:lnTo>
                    <a:pt x="175957" y="156239"/>
                  </a:lnTo>
                  <a:lnTo>
                    <a:pt x="182236" y="157700"/>
                  </a:lnTo>
                  <a:lnTo>
                    <a:pt x="188517" y="159162"/>
                  </a:lnTo>
                  <a:lnTo>
                    <a:pt x="193633" y="161646"/>
                  </a:lnTo>
                  <a:lnTo>
                    <a:pt x="197575" y="165153"/>
                  </a:lnTo>
                  <a:lnTo>
                    <a:pt x="201521" y="168659"/>
                  </a:lnTo>
                  <a:lnTo>
                    <a:pt x="204077" y="173331"/>
                  </a:lnTo>
                  <a:lnTo>
                    <a:pt x="205247" y="179175"/>
                  </a:lnTo>
                  <a:lnTo>
                    <a:pt x="206413" y="185017"/>
                  </a:lnTo>
                  <a:lnTo>
                    <a:pt x="205682" y="192322"/>
                  </a:lnTo>
                  <a:lnTo>
                    <a:pt x="203055" y="201087"/>
                  </a:lnTo>
                  <a:lnTo>
                    <a:pt x="201593" y="206348"/>
                  </a:lnTo>
                  <a:lnTo>
                    <a:pt x="198597" y="211240"/>
                  </a:lnTo>
                  <a:lnTo>
                    <a:pt x="194068" y="215769"/>
                  </a:lnTo>
                  <a:lnTo>
                    <a:pt x="189539" y="220297"/>
                  </a:lnTo>
                  <a:lnTo>
                    <a:pt x="183988" y="224171"/>
                  </a:lnTo>
                  <a:lnTo>
                    <a:pt x="177415" y="227383"/>
                  </a:lnTo>
                  <a:lnTo>
                    <a:pt x="170841" y="230597"/>
                  </a:lnTo>
                  <a:lnTo>
                    <a:pt x="163537" y="233081"/>
                  </a:lnTo>
                  <a:lnTo>
                    <a:pt x="155506" y="234834"/>
                  </a:lnTo>
                  <a:lnTo>
                    <a:pt x="147471" y="236588"/>
                  </a:lnTo>
                  <a:lnTo>
                    <a:pt x="139216" y="237463"/>
                  </a:lnTo>
                  <a:lnTo>
                    <a:pt x="127253" y="237407"/>
                  </a:lnTo>
                  <a:lnTo>
                    <a:pt x="114585" y="236238"/>
                  </a:lnTo>
                  <a:lnTo>
                    <a:pt x="102163" y="233555"/>
                  </a:lnTo>
                  <a:lnTo>
                    <a:pt x="89985" y="229355"/>
                  </a:lnTo>
                  <a:lnTo>
                    <a:pt x="86761" y="227937"/>
                  </a:lnTo>
                  <a:lnTo>
                    <a:pt x="75780" y="221497"/>
                  </a:lnTo>
                  <a:lnTo>
                    <a:pt x="66191" y="213131"/>
                  </a:lnTo>
                  <a:lnTo>
                    <a:pt x="57993" y="202841"/>
                  </a:lnTo>
                  <a:lnTo>
                    <a:pt x="53903" y="197290"/>
                  </a:lnTo>
                  <a:lnTo>
                    <a:pt x="49082" y="194514"/>
                  </a:lnTo>
                  <a:lnTo>
                    <a:pt x="41194" y="194514"/>
                  </a:lnTo>
                  <a:lnTo>
                    <a:pt x="37397" y="195828"/>
                  </a:lnTo>
                  <a:lnTo>
                    <a:pt x="32720" y="198460"/>
                  </a:lnTo>
                  <a:lnTo>
                    <a:pt x="27537" y="201160"/>
                  </a:lnTo>
                  <a:lnTo>
                    <a:pt x="21837" y="203936"/>
                  </a:lnTo>
                  <a:lnTo>
                    <a:pt x="16142" y="206711"/>
                  </a:lnTo>
                  <a:lnTo>
                    <a:pt x="11102" y="209415"/>
                  </a:lnTo>
                  <a:lnTo>
                    <a:pt x="6718" y="212046"/>
                  </a:lnTo>
                  <a:lnTo>
                    <a:pt x="2919" y="214091"/>
                  </a:lnTo>
                  <a:lnTo>
                    <a:pt x="3502" y="222418"/>
                  </a:lnTo>
                  <a:lnTo>
                    <a:pt x="10172" y="224666"/>
                  </a:lnTo>
                  <a:lnTo>
                    <a:pt x="23495" y="228575"/>
                  </a:lnTo>
                  <a:lnTo>
                    <a:pt x="36297" y="232028"/>
                  </a:lnTo>
                  <a:lnTo>
                    <a:pt x="48579" y="235026"/>
                  </a:lnTo>
                  <a:lnTo>
                    <a:pt x="60340" y="237568"/>
                  </a:lnTo>
                  <a:lnTo>
                    <a:pt x="71579" y="239655"/>
                  </a:lnTo>
                  <a:lnTo>
                    <a:pt x="85646" y="241792"/>
                  </a:lnTo>
                  <a:lnTo>
                    <a:pt x="98661" y="243282"/>
                  </a:lnTo>
                  <a:lnTo>
                    <a:pt x="110917" y="244176"/>
                  </a:lnTo>
                  <a:lnTo>
                    <a:pt x="122415" y="244474"/>
                  </a:lnTo>
                  <a:lnTo>
                    <a:pt x="133645" y="244194"/>
                  </a:lnTo>
                  <a:lnTo>
                    <a:pt x="147880" y="242873"/>
                  </a:lnTo>
                  <a:lnTo>
                    <a:pt x="160541" y="240471"/>
                  </a:lnTo>
                  <a:lnTo>
                    <a:pt x="171628" y="236988"/>
                  </a:lnTo>
                  <a:lnTo>
                    <a:pt x="181141" y="232422"/>
                  </a:lnTo>
                  <a:lnTo>
                    <a:pt x="194808" y="222120"/>
                  </a:lnTo>
                  <a:lnTo>
                    <a:pt x="202717" y="212291"/>
                  </a:lnTo>
                  <a:lnTo>
                    <a:pt x="207874" y="201087"/>
                  </a:lnTo>
                  <a:lnTo>
                    <a:pt x="210933" y="190617"/>
                  </a:lnTo>
                  <a:lnTo>
                    <a:pt x="212890" y="177979"/>
                  </a:lnTo>
                  <a:lnTo>
                    <a:pt x="212256" y="167341"/>
                  </a:lnTo>
                  <a:lnTo>
                    <a:pt x="210503" y="158579"/>
                  </a:lnTo>
                  <a:lnTo>
                    <a:pt x="206489" y="151714"/>
                  </a:lnTo>
                  <a:lnTo>
                    <a:pt x="200207" y="146745"/>
                  </a:lnTo>
                  <a:lnTo>
                    <a:pt x="189203" y="140250"/>
                  </a:lnTo>
                  <a:lnTo>
                    <a:pt x="176321" y="136227"/>
                  </a:lnTo>
                  <a:lnTo>
                    <a:pt x="158038" y="133651"/>
                  </a:lnTo>
                  <a:lnTo>
                    <a:pt x="144767" y="133159"/>
                  </a:lnTo>
                  <a:lnTo>
                    <a:pt x="137849" y="133242"/>
                  </a:lnTo>
                  <a:lnTo>
                    <a:pt x="125228" y="133809"/>
                  </a:lnTo>
                  <a:lnTo>
                    <a:pt x="112337" y="134913"/>
                  </a:lnTo>
                  <a:lnTo>
                    <a:pt x="105129" y="135708"/>
                  </a:lnTo>
                  <a:lnTo>
                    <a:pt x="92460" y="137291"/>
                  </a:lnTo>
                  <a:lnTo>
                    <a:pt x="80125" y="139075"/>
                  </a:lnTo>
                  <a:lnTo>
                    <a:pt x="76499" y="139633"/>
                  </a:lnTo>
                  <a:lnTo>
                    <a:pt x="63557" y="141564"/>
                  </a:lnTo>
                  <a:lnTo>
                    <a:pt x="51639" y="143239"/>
                  </a:lnTo>
                  <a:lnTo>
                    <a:pt x="43019" y="144410"/>
                  </a:lnTo>
                  <a:lnTo>
                    <a:pt x="35935" y="144993"/>
                  </a:lnTo>
                  <a:lnTo>
                    <a:pt x="25124" y="144993"/>
                  </a:lnTo>
                  <a:lnTo>
                    <a:pt x="21617" y="144261"/>
                  </a:lnTo>
                  <a:lnTo>
                    <a:pt x="18111" y="141339"/>
                  </a:lnTo>
                  <a:lnTo>
                    <a:pt x="18842" y="138563"/>
                  </a:lnTo>
                  <a:lnTo>
                    <a:pt x="22057" y="134473"/>
                  </a:lnTo>
                  <a:lnTo>
                    <a:pt x="50544" y="98977"/>
                  </a:lnTo>
                  <a:lnTo>
                    <a:pt x="57261" y="101897"/>
                  </a:lnTo>
                  <a:lnTo>
                    <a:pt x="63691" y="104161"/>
                  </a:lnTo>
                  <a:lnTo>
                    <a:pt x="69825" y="105770"/>
                  </a:lnTo>
                  <a:lnTo>
                    <a:pt x="75959" y="107377"/>
                  </a:lnTo>
                  <a:lnTo>
                    <a:pt x="82537" y="108179"/>
                  </a:lnTo>
                  <a:lnTo>
                    <a:pt x="95097" y="108179"/>
                  </a:lnTo>
                  <a:lnTo>
                    <a:pt x="101963" y="107448"/>
                  </a:lnTo>
                  <a:lnTo>
                    <a:pt x="110145" y="105986"/>
                  </a:lnTo>
                  <a:lnTo>
                    <a:pt x="123758" y="101976"/>
                  </a:lnTo>
                  <a:lnTo>
                    <a:pt x="135346" y="96345"/>
                  </a:lnTo>
                  <a:lnTo>
                    <a:pt x="147412" y="87978"/>
                  </a:lnTo>
                  <a:lnTo>
                    <a:pt x="156599" y="79256"/>
                  </a:lnTo>
                  <a:lnTo>
                    <a:pt x="165285" y="67931"/>
                  </a:lnTo>
                  <a:lnTo>
                    <a:pt x="171281" y="56685"/>
                  </a:lnTo>
                  <a:lnTo>
                    <a:pt x="175515" y="43312"/>
                  </a:lnTo>
                  <a:lnTo>
                    <a:pt x="176759" y="30610"/>
                  </a:lnTo>
                  <a:lnTo>
                    <a:pt x="176759" y="23305"/>
                  </a:lnTo>
                  <a:lnTo>
                    <a:pt x="176173" y="17024"/>
                  </a:lnTo>
                  <a:lnTo>
                    <a:pt x="175007" y="11763"/>
                  </a:lnTo>
                  <a:lnTo>
                    <a:pt x="173837" y="6504"/>
                  </a:lnTo>
                  <a:lnTo>
                    <a:pt x="172083" y="1683"/>
                  </a:lnTo>
                  <a:lnTo>
                    <a:pt x="169748" y="-2696"/>
                  </a:lnTo>
                  <a:lnTo>
                    <a:pt x="204368" y="-2696"/>
                  </a:lnTo>
                  <a:lnTo>
                    <a:pt x="208677" y="-3575"/>
                  </a:lnTo>
                  <a:lnTo>
                    <a:pt x="211893" y="-7077"/>
                  </a:lnTo>
                  <a:lnTo>
                    <a:pt x="212695" y="-11463"/>
                  </a:lnTo>
                  <a:lnTo>
                    <a:pt x="211893" y="-1584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13">
              <a:extLst>
                <a:ext uri="{FF2B5EF4-FFF2-40B4-BE49-F238E27FC236}">
                  <a16:creationId xmlns:a16="http://schemas.microsoft.com/office/drawing/2014/main" id="{9BE7D66A-A260-0A22-B248-41C5645FADE6}"/>
                </a:ext>
              </a:extLst>
            </p:cNvPr>
            <p:cNvSpPr/>
            <p:nvPr/>
          </p:nvSpPr>
          <p:spPr>
            <a:xfrm>
              <a:off x="9045880" y="714585"/>
              <a:ext cx="125654" cy="187982"/>
            </a:xfrm>
            <a:custGeom>
              <a:avLst/>
              <a:gdLst/>
              <a:ahLst/>
              <a:cxnLst/>
              <a:rect l="l" t="t" r="r" b="b"/>
              <a:pathLst>
                <a:path w="142873" h="213743">
                  <a:moveTo>
                    <a:pt x="111974" y="66048"/>
                  </a:moveTo>
                  <a:lnTo>
                    <a:pt x="142873" y="0"/>
                  </a:lnTo>
                  <a:lnTo>
                    <a:pt x="82209" y="0"/>
                  </a:lnTo>
                  <a:lnTo>
                    <a:pt x="89013" y="134085"/>
                  </a:lnTo>
                  <a:lnTo>
                    <a:pt x="111974" y="66048"/>
                  </a:lnTo>
                  <a:close/>
                </a:path>
                <a:path w="142873" h="213743">
                  <a:moveTo>
                    <a:pt x="111974" y="66048"/>
                  </a:moveTo>
                  <a:lnTo>
                    <a:pt x="112539" y="66048"/>
                  </a:lnTo>
                  <a:lnTo>
                    <a:pt x="135219" y="134085"/>
                  </a:lnTo>
                  <a:lnTo>
                    <a:pt x="89013" y="134085"/>
                  </a:lnTo>
                  <a:lnTo>
                    <a:pt x="82209" y="0"/>
                  </a:lnTo>
                  <a:lnTo>
                    <a:pt x="0" y="213743"/>
                  </a:lnTo>
                  <a:lnTo>
                    <a:pt x="58964" y="213743"/>
                  </a:lnTo>
                  <a:lnTo>
                    <a:pt x="73703" y="176608"/>
                  </a:lnTo>
                  <a:lnTo>
                    <a:pt x="150242" y="176608"/>
                  </a:lnTo>
                  <a:lnTo>
                    <a:pt x="164134" y="213743"/>
                  </a:lnTo>
                  <a:lnTo>
                    <a:pt x="223380" y="213743"/>
                  </a:lnTo>
                  <a:lnTo>
                    <a:pt x="142873" y="0"/>
                  </a:lnTo>
                  <a:lnTo>
                    <a:pt x="111974" y="66048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14">
              <a:extLst>
                <a:ext uri="{FF2B5EF4-FFF2-40B4-BE49-F238E27FC236}">
                  <a16:creationId xmlns:a16="http://schemas.microsoft.com/office/drawing/2014/main" id="{253839D6-313F-D869-CE08-422E98F1BC71}"/>
                </a:ext>
              </a:extLst>
            </p:cNvPr>
            <p:cNvSpPr/>
            <p:nvPr/>
          </p:nvSpPr>
          <p:spPr>
            <a:xfrm>
              <a:off x="9245092" y="693133"/>
              <a:ext cx="93001" cy="399774"/>
            </a:xfrm>
            <a:custGeom>
              <a:avLst/>
              <a:gdLst/>
              <a:ahLst/>
              <a:cxnLst/>
              <a:rect l="l" t="t" r="r" b="b"/>
              <a:pathLst>
                <a:path w="105746" h="454558">
                  <a:moveTo>
                    <a:pt x="18147" y="71672"/>
                  </a:moveTo>
                  <a:lnTo>
                    <a:pt x="18143" y="92701"/>
                  </a:lnTo>
                  <a:lnTo>
                    <a:pt x="0" y="92701"/>
                  </a:lnTo>
                  <a:lnTo>
                    <a:pt x="0" y="135227"/>
                  </a:lnTo>
                  <a:lnTo>
                    <a:pt x="18143" y="135227"/>
                  </a:lnTo>
                  <a:lnTo>
                    <a:pt x="18143" y="454558"/>
                  </a:lnTo>
                  <a:lnTo>
                    <a:pt x="69739" y="454558"/>
                  </a:lnTo>
                  <a:lnTo>
                    <a:pt x="69739" y="135227"/>
                  </a:lnTo>
                  <a:lnTo>
                    <a:pt x="105746" y="135227"/>
                  </a:lnTo>
                  <a:lnTo>
                    <a:pt x="105746" y="92701"/>
                  </a:lnTo>
                  <a:lnTo>
                    <a:pt x="69739" y="92701"/>
                  </a:lnTo>
                  <a:lnTo>
                    <a:pt x="69739" y="69170"/>
                  </a:lnTo>
                  <a:lnTo>
                    <a:pt x="72458" y="52905"/>
                  </a:lnTo>
                  <a:lnTo>
                    <a:pt x="81876" y="45399"/>
                  </a:lnTo>
                  <a:lnTo>
                    <a:pt x="87598" y="44791"/>
                  </a:lnTo>
                  <a:lnTo>
                    <a:pt x="94406" y="44791"/>
                  </a:lnTo>
                  <a:lnTo>
                    <a:pt x="99791" y="47059"/>
                  </a:lnTo>
                  <a:lnTo>
                    <a:pt x="105746" y="49612"/>
                  </a:lnTo>
                  <a:lnTo>
                    <a:pt x="105746" y="5101"/>
                  </a:lnTo>
                  <a:lnTo>
                    <a:pt x="98657" y="1414"/>
                  </a:lnTo>
                  <a:lnTo>
                    <a:pt x="91569" y="0"/>
                  </a:lnTo>
                  <a:lnTo>
                    <a:pt x="83632" y="0"/>
                  </a:lnTo>
                  <a:lnTo>
                    <a:pt x="70508" y="1259"/>
                  </a:lnTo>
                  <a:lnTo>
                    <a:pt x="58058" y="4973"/>
                  </a:lnTo>
                  <a:lnTo>
                    <a:pt x="46602" y="11039"/>
                  </a:lnTo>
                  <a:lnTo>
                    <a:pt x="36460" y="19359"/>
                  </a:lnTo>
                  <a:lnTo>
                    <a:pt x="32885" y="23246"/>
                  </a:lnTo>
                  <a:lnTo>
                    <a:pt x="24874" y="34686"/>
                  </a:lnTo>
                  <a:lnTo>
                    <a:pt x="20460" y="46198"/>
                  </a:lnTo>
                  <a:lnTo>
                    <a:pt x="18574" y="58340"/>
                  </a:lnTo>
                  <a:lnTo>
                    <a:pt x="18147" y="7167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15">
              <a:extLst>
                <a:ext uri="{FF2B5EF4-FFF2-40B4-BE49-F238E27FC236}">
                  <a16:creationId xmlns:a16="http://schemas.microsoft.com/office/drawing/2014/main" id="{BA92998E-2C2D-FD2C-C918-811C24075BB9}"/>
                </a:ext>
              </a:extLst>
            </p:cNvPr>
            <p:cNvSpPr/>
            <p:nvPr/>
          </p:nvSpPr>
          <p:spPr>
            <a:xfrm>
              <a:off x="9341829" y="693144"/>
              <a:ext cx="92994" cy="209423"/>
            </a:xfrm>
            <a:custGeom>
              <a:avLst/>
              <a:gdLst/>
              <a:ahLst/>
              <a:cxnLst/>
              <a:rect l="l" t="t" r="r" b="b"/>
              <a:pathLst>
                <a:path w="105738" h="238122">
                  <a:moveTo>
                    <a:pt x="18147" y="71671"/>
                  </a:moveTo>
                  <a:lnTo>
                    <a:pt x="18143" y="92696"/>
                  </a:lnTo>
                  <a:lnTo>
                    <a:pt x="0" y="92696"/>
                  </a:lnTo>
                  <a:lnTo>
                    <a:pt x="0" y="135219"/>
                  </a:lnTo>
                  <a:lnTo>
                    <a:pt x="18143" y="135219"/>
                  </a:lnTo>
                  <a:lnTo>
                    <a:pt x="18143" y="238122"/>
                  </a:lnTo>
                  <a:lnTo>
                    <a:pt x="69735" y="238122"/>
                  </a:lnTo>
                  <a:lnTo>
                    <a:pt x="69735" y="135219"/>
                  </a:lnTo>
                  <a:lnTo>
                    <a:pt x="105738" y="135219"/>
                  </a:lnTo>
                  <a:lnTo>
                    <a:pt x="105738" y="92696"/>
                  </a:lnTo>
                  <a:lnTo>
                    <a:pt x="69735" y="92696"/>
                  </a:lnTo>
                  <a:lnTo>
                    <a:pt x="69735" y="69170"/>
                  </a:lnTo>
                  <a:lnTo>
                    <a:pt x="72454" y="52904"/>
                  </a:lnTo>
                  <a:lnTo>
                    <a:pt x="81872" y="45399"/>
                  </a:lnTo>
                  <a:lnTo>
                    <a:pt x="87594" y="44791"/>
                  </a:lnTo>
                  <a:lnTo>
                    <a:pt x="94399" y="44791"/>
                  </a:lnTo>
                  <a:lnTo>
                    <a:pt x="99783" y="47058"/>
                  </a:lnTo>
                  <a:lnTo>
                    <a:pt x="105738" y="49607"/>
                  </a:lnTo>
                  <a:lnTo>
                    <a:pt x="105738" y="5101"/>
                  </a:lnTo>
                  <a:lnTo>
                    <a:pt x="98649" y="1418"/>
                  </a:lnTo>
                  <a:lnTo>
                    <a:pt x="91565" y="0"/>
                  </a:lnTo>
                  <a:lnTo>
                    <a:pt x="83626" y="0"/>
                  </a:lnTo>
                  <a:lnTo>
                    <a:pt x="70504" y="1260"/>
                  </a:lnTo>
                  <a:lnTo>
                    <a:pt x="58054" y="4974"/>
                  </a:lnTo>
                  <a:lnTo>
                    <a:pt x="46597" y="11042"/>
                  </a:lnTo>
                  <a:lnTo>
                    <a:pt x="36455" y="19362"/>
                  </a:lnTo>
                  <a:lnTo>
                    <a:pt x="32885" y="23244"/>
                  </a:lnTo>
                  <a:lnTo>
                    <a:pt x="24873" y="34685"/>
                  </a:lnTo>
                  <a:lnTo>
                    <a:pt x="20459" y="46197"/>
                  </a:lnTo>
                  <a:lnTo>
                    <a:pt x="18573" y="58340"/>
                  </a:lnTo>
                  <a:lnTo>
                    <a:pt x="18147" y="7167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16">
              <a:extLst>
                <a:ext uri="{FF2B5EF4-FFF2-40B4-BE49-F238E27FC236}">
                  <a16:creationId xmlns:a16="http://schemas.microsoft.com/office/drawing/2014/main" id="{CDBD43C2-F70E-B6C3-7132-86E5CE72C94D}"/>
                </a:ext>
              </a:extLst>
            </p:cNvPr>
            <p:cNvSpPr/>
            <p:nvPr/>
          </p:nvSpPr>
          <p:spPr>
            <a:xfrm>
              <a:off x="9462004" y="695635"/>
              <a:ext cx="0" cy="206932"/>
            </a:xfrm>
            <a:custGeom>
              <a:avLst/>
              <a:gdLst/>
              <a:ahLst/>
              <a:cxnLst/>
              <a:rect l="l" t="t" r="r" b="b"/>
              <a:pathLst>
                <a:path h="235289">
                  <a:moveTo>
                    <a:pt x="0" y="0"/>
                  </a:moveTo>
                  <a:lnTo>
                    <a:pt x="0" y="235289"/>
                  </a:lnTo>
                </a:path>
              </a:pathLst>
            </a:custGeom>
            <a:ln w="52861">
              <a:solidFill>
                <a:srgbClr val="0A7E36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17">
              <a:extLst>
                <a:ext uri="{FF2B5EF4-FFF2-40B4-BE49-F238E27FC236}">
                  <a16:creationId xmlns:a16="http://schemas.microsoft.com/office/drawing/2014/main" id="{DA28164F-CC1E-13EE-4F17-1199860A6B8C}"/>
                </a:ext>
              </a:extLst>
            </p:cNvPr>
            <p:cNvSpPr/>
            <p:nvPr/>
          </p:nvSpPr>
          <p:spPr>
            <a:xfrm>
              <a:off x="9517096" y="774668"/>
              <a:ext cx="136127" cy="132138"/>
            </a:xfrm>
            <a:custGeom>
              <a:avLst/>
              <a:gdLst/>
              <a:ahLst/>
              <a:cxnLst/>
              <a:rect l="l" t="t" r="r" b="b"/>
              <a:pathLst>
                <a:path w="154782" h="150246">
                  <a:moveTo>
                    <a:pt x="63726" y="149715"/>
                  </a:moveTo>
                  <a:lnTo>
                    <a:pt x="77392" y="150246"/>
                  </a:lnTo>
                  <a:lnTo>
                    <a:pt x="93562" y="149488"/>
                  </a:lnTo>
                  <a:lnTo>
                    <a:pt x="108468" y="147062"/>
                  </a:lnTo>
                  <a:lnTo>
                    <a:pt x="121813" y="142738"/>
                  </a:lnTo>
                  <a:lnTo>
                    <a:pt x="133300" y="136287"/>
                  </a:lnTo>
                  <a:lnTo>
                    <a:pt x="142632" y="127479"/>
                  </a:lnTo>
                  <a:lnTo>
                    <a:pt x="149514" y="116086"/>
                  </a:lnTo>
                  <a:lnTo>
                    <a:pt x="153649" y="101877"/>
                  </a:lnTo>
                  <a:lnTo>
                    <a:pt x="154782" y="87595"/>
                  </a:lnTo>
                  <a:lnTo>
                    <a:pt x="154782" y="0"/>
                  </a:lnTo>
                  <a:lnTo>
                    <a:pt x="103187" y="0"/>
                  </a:lnTo>
                  <a:lnTo>
                    <a:pt x="103187" y="77674"/>
                  </a:lnTo>
                  <a:lnTo>
                    <a:pt x="101491" y="93122"/>
                  </a:lnTo>
                  <a:lnTo>
                    <a:pt x="94919" y="104024"/>
                  </a:lnTo>
                  <a:lnTo>
                    <a:pt x="81249" y="108984"/>
                  </a:lnTo>
                  <a:lnTo>
                    <a:pt x="77392" y="109141"/>
                  </a:lnTo>
                  <a:lnTo>
                    <a:pt x="62001" y="105563"/>
                  </a:lnTo>
                  <a:lnTo>
                    <a:pt x="54163" y="95759"/>
                  </a:lnTo>
                  <a:lnTo>
                    <a:pt x="51653" y="81125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87595"/>
                  </a:lnTo>
                  <a:lnTo>
                    <a:pt x="1597" y="104346"/>
                  </a:lnTo>
                  <a:lnTo>
                    <a:pt x="6190" y="118089"/>
                  </a:lnTo>
                  <a:lnTo>
                    <a:pt x="13483" y="129054"/>
                  </a:lnTo>
                  <a:lnTo>
                    <a:pt x="23180" y="137470"/>
                  </a:lnTo>
                  <a:lnTo>
                    <a:pt x="34984" y="143565"/>
                  </a:lnTo>
                  <a:lnTo>
                    <a:pt x="48598" y="147571"/>
                  </a:lnTo>
                  <a:lnTo>
                    <a:pt x="63726" y="14971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ject 18">
              <a:extLst>
                <a:ext uri="{FF2B5EF4-FFF2-40B4-BE49-F238E27FC236}">
                  <a16:creationId xmlns:a16="http://schemas.microsoft.com/office/drawing/2014/main" id="{900308F2-3D7D-FDF8-B2E1-A9E8C6F194B4}"/>
                </a:ext>
              </a:extLst>
            </p:cNvPr>
            <p:cNvSpPr/>
            <p:nvPr/>
          </p:nvSpPr>
          <p:spPr>
            <a:xfrm>
              <a:off x="9664530" y="770432"/>
              <a:ext cx="84100" cy="136375"/>
            </a:xfrm>
            <a:custGeom>
              <a:avLst/>
              <a:gdLst/>
              <a:ahLst/>
              <a:cxnLst/>
              <a:rect l="l" t="t" r="r" b="b"/>
              <a:pathLst>
                <a:path w="95625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5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5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7" y="86177"/>
                  </a:lnTo>
                  <a:lnTo>
                    <a:pt x="160167" y="80792"/>
                  </a:lnTo>
                  <a:lnTo>
                    <a:pt x="159080" y="64843"/>
                  </a:lnTo>
                  <a:lnTo>
                    <a:pt x="155866" y="50387"/>
                  </a:lnTo>
                  <a:lnTo>
                    <a:pt x="150590" y="37531"/>
                  </a:lnTo>
                  <a:lnTo>
                    <a:pt x="143319" y="26382"/>
                  </a:lnTo>
                  <a:lnTo>
                    <a:pt x="134120" y="17048"/>
                  </a:lnTo>
                  <a:lnTo>
                    <a:pt x="123060" y="9636"/>
                  </a:lnTo>
                  <a:lnTo>
                    <a:pt x="110206" y="4253"/>
                  </a:lnTo>
                  <a:lnTo>
                    <a:pt x="95625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3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19">
              <a:extLst>
                <a:ext uri="{FF2B5EF4-FFF2-40B4-BE49-F238E27FC236}">
                  <a16:creationId xmlns:a16="http://schemas.microsoft.com/office/drawing/2014/main" id="{CCCA200A-5E94-C204-9F74-EB350F936D30}"/>
                </a:ext>
              </a:extLst>
            </p:cNvPr>
            <p:cNvSpPr/>
            <p:nvPr/>
          </p:nvSpPr>
          <p:spPr>
            <a:xfrm>
              <a:off x="9826097" y="770426"/>
              <a:ext cx="134887" cy="322105"/>
            </a:xfrm>
            <a:custGeom>
              <a:avLst/>
              <a:gdLst/>
              <a:ahLst/>
              <a:cxnLst/>
              <a:rect l="l" t="t" r="r" b="b"/>
              <a:pathLst>
                <a:path w="153371" h="366245">
                  <a:moveTo>
                    <a:pt x="153371" y="150249"/>
                  </a:moveTo>
                  <a:lnTo>
                    <a:pt x="153371" y="60382"/>
                  </a:lnTo>
                  <a:lnTo>
                    <a:pt x="152205" y="44537"/>
                  </a:lnTo>
                  <a:lnTo>
                    <a:pt x="148585" y="30614"/>
                  </a:lnTo>
                  <a:lnTo>
                    <a:pt x="142333" y="18920"/>
                  </a:lnTo>
                  <a:lnTo>
                    <a:pt x="133267" y="9764"/>
                  </a:lnTo>
                  <a:lnTo>
                    <a:pt x="121207" y="3457"/>
                  </a:lnTo>
                  <a:lnTo>
                    <a:pt x="105973" y="307"/>
                  </a:lnTo>
                  <a:lnTo>
                    <a:pt x="98658" y="0"/>
                  </a:lnTo>
                  <a:lnTo>
                    <a:pt x="84906" y="1142"/>
                  </a:lnTo>
                  <a:lnTo>
                    <a:pt x="72903" y="4898"/>
                  </a:lnTo>
                  <a:lnTo>
                    <a:pt x="62380" y="11762"/>
                  </a:lnTo>
                  <a:lnTo>
                    <a:pt x="53066" y="22226"/>
                  </a:lnTo>
                  <a:lnTo>
                    <a:pt x="51595" y="23529"/>
                  </a:lnTo>
                  <a:lnTo>
                    <a:pt x="51595" y="4817"/>
                  </a:lnTo>
                  <a:lnTo>
                    <a:pt x="0" y="4817"/>
                  </a:lnTo>
                  <a:lnTo>
                    <a:pt x="0" y="366245"/>
                  </a:lnTo>
                  <a:lnTo>
                    <a:pt x="51595" y="366245"/>
                  </a:lnTo>
                  <a:lnTo>
                    <a:pt x="51595" y="74839"/>
                  </a:lnTo>
                  <a:lnTo>
                    <a:pt x="53372" y="59821"/>
                  </a:lnTo>
                  <a:lnTo>
                    <a:pt x="59627" y="48120"/>
                  </a:lnTo>
                  <a:lnTo>
                    <a:pt x="71746" y="41728"/>
                  </a:lnTo>
                  <a:lnTo>
                    <a:pt x="78530" y="41104"/>
                  </a:lnTo>
                  <a:lnTo>
                    <a:pt x="93656" y="45704"/>
                  </a:lnTo>
                  <a:lnTo>
                    <a:pt x="100252" y="56802"/>
                  </a:lnTo>
                  <a:lnTo>
                    <a:pt x="101811" y="70344"/>
                  </a:lnTo>
                  <a:lnTo>
                    <a:pt x="101775" y="150249"/>
                  </a:lnTo>
                  <a:lnTo>
                    <a:pt x="153371" y="15024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0">
              <a:extLst>
                <a:ext uri="{FF2B5EF4-FFF2-40B4-BE49-F238E27FC236}">
                  <a16:creationId xmlns:a16="http://schemas.microsoft.com/office/drawing/2014/main" id="{E4B7841D-7A8B-01E2-2680-B484FE5A1BA9}"/>
                </a:ext>
              </a:extLst>
            </p:cNvPr>
            <p:cNvSpPr/>
            <p:nvPr/>
          </p:nvSpPr>
          <p:spPr>
            <a:xfrm>
              <a:off x="9970040" y="770432"/>
              <a:ext cx="101470" cy="136375"/>
            </a:xfrm>
            <a:custGeom>
              <a:avLst/>
              <a:gdLst/>
              <a:ahLst/>
              <a:cxnLst/>
              <a:rect l="l" t="t" r="r" b="b"/>
              <a:pathLst>
                <a:path w="115375" h="155063">
                  <a:moveTo>
                    <a:pt x="1142" y="64909"/>
                  </a:moveTo>
                  <a:lnTo>
                    <a:pt x="0" y="79089"/>
                  </a:lnTo>
                  <a:lnTo>
                    <a:pt x="1403" y="93844"/>
                  </a:lnTo>
                  <a:lnTo>
                    <a:pt x="5434" y="107453"/>
                  </a:lnTo>
                  <a:lnTo>
                    <a:pt x="11823" y="119729"/>
                  </a:lnTo>
                  <a:lnTo>
                    <a:pt x="20300" y="130485"/>
                  </a:lnTo>
                  <a:lnTo>
                    <a:pt x="30597" y="139532"/>
                  </a:lnTo>
                  <a:lnTo>
                    <a:pt x="42443" y="146684"/>
                  </a:lnTo>
                  <a:lnTo>
                    <a:pt x="55569" y="151753"/>
                  </a:lnTo>
                  <a:lnTo>
                    <a:pt x="69706" y="154550"/>
                  </a:lnTo>
                  <a:lnTo>
                    <a:pt x="79091" y="155063"/>
                  </a:lnTo>
                  <a:lnTo>
                    <a:pt x="91818" y="154148"/>
                  </a:lnTo>
                  <a:lnTo>
                    <a:pt x="104276" y="151314"/>
                  </a:lnTo>
                  <a:lnTo>
                    <a:pt x="115375" y="146841"/>
                  </a:lnTo>
                  <a:lnTo>
                    <a:pt x="115375" y="103183"/>
                  </a:lnTo>
                  <a:lnTo>
                    <a:pt x="104407" y="110056"/>
                  </a:lnTo>
                  <a:lnTo>
                    <a:pt x="91799" y="113036"/>
                  </a:lnTo>
                  <a:lnTo>
                    <a:pt x="74969" y="110489"/>
                  </a:lnTo>
                  <a:lnTo>
                    <a:pt x="63506" y="103158"/>
                  </a:lnTo>
                  <a:lnTo>
                    <a:pt x="56009" y="91908"/>
                  </a:lnTo>
                  <a:lnTo>
                    <a:pt x="53294" y="77532"/>
                  </a:lnTo>
                  <a:lnTo>
                    <a:pt x="53294" y="77389"/>
                  </a:lnTo>
                  <a:lnTo>
                    <a:pt x="56113" y="63186"/>
                  </a:lnTo>
                  <a:lnTo>
                    <a:pt x="63834" y="51864"/>
                  </a:lnTo>
                  <a:lnTo>
                    <a:pt x="75348" y="44448"/>
                  </a:lnTo>
                  <a:lnTo>
                    <a:pt x="88728" y="41954"/>
                  </a:lnTo>
                  <a:lnTo>
                    <a:pt x="101420" y="44350"/>
                  </a:lnTo>
                  <a:lnTo>
                    <a:pt x="112802" y="50337"/>
                  </a:lnTo>
                  <a:lnTo>
                    <a:pt x="115375" y="52161"/>
                  </a:lnTo>
                  <a:lnTo>
                    <a:pt x="115375" y="8503"/>
                  </a:lnTo>
                  <a:lnTo>
                    <a:pt x="103697" y="3458"/>
                  </a:lnTo>
                  <a:lnTo>
                    <a:pt x="91166" y="645"/>
                  </a:lnTo>
                  <a:lnTo>
                    <a:pt x="81360" y="0"/>
                  </a:lnTo>
                  <a:lnTo>
                    <a:pt x="66443" y="1189"/>
                  </a:lnTo>
                  <a:lnTo>
                    <a:pt x="52489" y="4657"/>
                  </a:lnTo>
                  <a:lnTo>
                    <a:pt x="39716" y="10254"/>
                  </a:lnTo>
                  <a:lnTo>
                    <a:pt x="28339" y="17829"/>
                  </a:lnTo>
                  <a:lnTo>
                    <a:pt x="18576" y="27232"/>
                  </a:lnTo>
                  <a:lnTo>
                    <a:pt x="10644" y="38313"/>
                  </a:lnTo>
                  <a:lnTo>
                    <a:pt x="4761" y="50922"/>
                  </a:lnTo>
                  <a:lnTo>
                    <a:pt x="1142" y="6490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1">
              <a:extLst>
                <a:ext uri="{FF2B5EF4-FFF2-40B4-BE49-F238E27FC236}">
                  <a16:creationId xmlns:a16="http://schemas.microsoft.com/office/drawing/2014/main" id="{B1B223EE-2A12-08FC-864F-65DA2BE90B9C}"/>
                </a:ext>
              </a:extLst>
            </p:cNvPr>
            <p:cNvSpPr/>
            <p:nvPr/>
          </p:nvSpPr>
          <p:spPr>
            <a:xfrm>
              <a:off x="10090215" y="770432"/>
              <a:ext cx="84101" cy="136375"/>
            </a:xfrm>
            <a:custGeom>
              <a:avLst/>
              <a:gdLst/>
              <a:ahLst/>
              <a:cxnLst/>
              <a:rect l="l" t="t" r="r" b="b"/>
              <a:pathLst>
                <a:path w="95626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6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6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8" y="86177"/>
                  </a:lnTo>
                  <a:lnTo>
                    <a:pt x="160168" y="80792"/>
                  </a:lnTo>
                  <a:lnTo>
                    <a:pt x="159082" y="64843"/>
                  </a:lnTo>
                  <a:lnTo>
                    <a:pt x="155867" y="50387"/>
                  </a:lnTo>
                  <a:lnTo>
                    <a:pt x="150591" y="37531"/>
                  </a:lnTo>
                  <a:lnTo>
                    <a:pt x="143320" y="26383"/>
                  </a:lnTo>
                  <a:lnTo>
                    <a:pt x="134121" y="17048"/>
                  </a:lnTo>
                  <a:lnTo>
                    <a:pt x="123061" y="9636"/>
                  </a:lnTo>
                  <a:lnTo>
                    <a:pt x="110207" y="4253"/>
                  </a:lnTo>
                  <a:lnTo>
                    <a:pt x="95626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4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22">
              <a:extLst>
                <a:ext uri="{FF2B5EF4-FFF2-40B4-BE49-F238E27FC236}">
                  <a16:creationId xmlns:a16="http://schemas.microsoft.com/office/drawing/2014/main" id="{BF2FC3F6-4A82-A2EB-0935-BF961CFD58D0}"/>
                </a:ext>
              </a:extLst>
            </p:cNvPr>
            <p:cNvSpPr/>
            <p:nvPr/>
          </p:nvSpPr>
          <p:spPr>
            <a:xfrm>
              <a:off x="9046867" y="894437"/>
              <a:ext cx="196958" cy="200450"/>
            </a:xfrm>
            <a:custGeom>
              <a:avLst/>
              <a:gdLst/>
              <a:ahLst/>
              <a:cxnLst/>
              <a:rect l="l" t="t" r="r" b="b"/>
              <a:pathLst>
                <a:path w="223949" h="227919">
                  <a:moveTo>
                    <a:pt x="76248" y="165926"/>
                  </a:moveTo>
                  <a:lnTo>
                    <a:pt x="68076" y="154885"/>
                  </a:lnTo>
                  <a:lnTo>
                    <a:pt x="62248" y="142097"/>
                  </a:lnTo>
                  <a:lnTo>
                    <a:pt x="58818" y="128192"/>
                  </a:lnTo>
                  <a:lnTo>
                    <a:pt x="57830" y="115376"/>
                  </a:lnTo>
                  <a:lnTo>
                    <a:pt x="59029" y="101136"/>
                  </a:lnTo>
                  <a:lnTo>
                    <a:pt x="62608" y="87292"/>
                  </a:lnTo>
                  <a:lnTo>
                    <a:pt x="68541" y="74528"/>
                  </a:lnTo>
                  <a:lnTo>
                    <a:pt x="76801" y="63527"/>
                  </a:lnTo>
                  <a:lnTo>
                    <a:pt x="87364" y="54973"/>
                  </a:lnTo>
                  <a:lnTo>
                    <a:pt x="100202" y="49549"/>
                  </a:lnTo>
                  <a:lnTo>
                    <a:pt x="113393" y="47909"/>
                  </a:lnTo>
                  <a:lnTo>
                    <a:pt x="127322" y="49835"/>
                  </a:lnTo>
                  <a:lnTo>
                    <a:pt x="139271" y="55319"/>
                  </a:lnTo>
                  <a:lnTo>
                    <a:pt x="149091" y="63916"/>
                  </a:lnTo>
                  <a:lnTo>
                    <a:pt x="156635" y="75185"/>
                  </a:lnTo>
                  <a:lnTo>
                    <a:pt x="159599" y="81925"/>
                  </a:lnTo>
                  <a:lnTo>
                    <a:pt x="212328" y="59814"/>
                  </a:lnTo>
                  <a:lnTo>
                    <a:pt x="205560" y="47146"/>
                  </a:lnTo>
                  <a:lnTo>
                    <a:pt x="197668" y="35989"/>
                  </a:lnTo>
                  <a:lnTo>
                    <a:pt x="188698" y="26341"/>
                  </a:lnTo>
                  <a:lnTo>
                    <a:pt x="178700" y="18199"/>
                  </a:lnTo>
                  <a:lnTo>
                    <a:pt x="167719" y="11561"/>
                  </a:lnTo>
                  <a:lnTo>
                    <a:pt x="155806" y="6425"/>
                  </a:lnTo>
                  <a:lnTo>
                    <a:pt x="143006" y="2788"/>
                  </a:lnTo>
                  <a:lnTo>
                    <a:pt x="129367" y="648"/>
                  </a:lnTo>
                  <a:lnTo>
                    <a:pt x="115945" y="0"/>
                  </a:lnTo>
                  <a:lnTo>
                    <a:pt x="100288" y="817"/>
                  </a:lnTo>
                  <a:lnTo>
                    <a:pt x="85493" y="3227"/>
                  </a:lnTo>
                  <a:lnTo>
                    <a:pt x="71631" y="7170"/>
                  </a:lnTo>
                  <a:lnTo>
                    <a:pt x="58775" y="12582"/>
                  </a:lnTo>
                  <a:lnTo>
                    <a:pt x="46994" y="19404"/>
                  </a:lnTo>
                  <a:lnTo>
                    <a:pt x="36360" y="27572"/>
                  </a:lnTo>
                  <a:lnTo>
                    <a:pt x="26945" y="37027"/>
                  </a:lnTo>
                  <a:lnTo>
                    <a:pt x="18818" y="47705"/>
                  </a:lnTo>
                  <a:lnTo>
                    <a:pt x="12052" y="59546"/>
                  </a:lnTo>
                  <a:lnTo>
                    <a:pt x="6718" y="72489"/>
                  </a:lnTo>
                  <a:lnTo>
                    <a:pt x="2886" y="86470"/>
                  </a:lnTo>
                  <a:lnTo>
                    <a:pt x="628" y="101430"/>
                  </a:lnTo>
                  <a:lnTo>
                    <a:pt x="0" y="115092"/>
                  </a:lnTo>
                  <a:lnTo>
                    <a:pt x="867" y="130637"/>
                  </a:lnTo>
                  <a:lnTo>
                    <a:pt x="3415" y="145300"/>
                  </a:lnTo>
                  <a:lnTo>
                    <a:pt x="7567" y="159008"/>
                  </a:lnTo>
                  <a:lnTo>
                    <a:pt x="13243" y="171690"/>
                  </a:lnTo>
                  <a:lnTo>
                    <a:pt x="20365" y="183274"/>
                  </a:lnTo>
                  <a:lnTo>
                    <a:pt x="28854" y="193688"/>
                  </a:lnTo>
                  <a:lnTo>
                    <a:pt x="38633" y="202860"/>
                  </a:lnTo>
                  <a:lnTo>
                    <a:pt x="49621" y="210719"/>
                  </a:lnTo>
                  <a:lnTo>
                    <a:pt x="61741" y="217193"/>
                  </a:lnTo>
                  <a:lnTo>
                    <a:pt x="74913" y="222209"/>
                  </a:lnTo>
                  <a:lnTo>
                    <a:pt x="89061" y="225697"/>
                  </a:lnTo>
                  <a:lnTo>
                    <a:pt x="104104" y="227584"/>
                  </a:lnTo>
                  <a:lnTo>
                    <a:pt x="113958" y="227919"/>
                  </a:lnTo>
                  <a:lnTo>
                    <a:pt x="127666" y="227263"/>
                  </a:lnTo>
                  <a:lnTo>
                    <a:pt x="140861" y="225264"/>
                  </a:lnTo>
                  <a:lnTo>
                    <a:pt x="153459" y="221872"/>
                  </a:lnTo>
                  <a:lnTo>
                    <a:pt x="165379" y="217039"/>
                  </a:lnTo>
                  <a:lnTo>
                    <a:pt x="176537" y="210717"/>
                  </a:lnTo>
                  <a:lnTo>
                    <a:pt x="186853" y="202857"/>
                  </a:lnTo>
                  <a:lnTo>
                    <a:pt x="196242" y="193410"/>
                  </a:lnTo>
                  <a:lnTo>
                    <a:pt x="202123" y="185962"/>
                  </a:lnTo>
                  <a:lnTo>
                    <a:pt x="209400" y="174312"/>
                  </a:lnTo>
                  <a:lnTo>
                    <a:pt x="214829" y="162579"/>
                  </a:lnTo>
                  <a:lnTo>
                    <a:pt x="218687" y="150677"/>
                  </a:lnTo>
                  <a:lnTo>
                    <a:pt x="221254" y="138523"/>
                  </a:lnTo>
                  <a:lnTo>
                    <a:pt x="222806" y="126034"/>
                  </a:lnTo>
                  <a:lnTo>
                    <a:pt x="223622" y="113125"/>
                  </a:lnTo>
                  <a:lnTo>
                    <a:pt x="223949" y="101488"/>
                  </a:lnTo>
                  <a:lnTo>
                    <a:pt x="113677" y="101488"/>
                  </a:lnTo>
                  <a:lnTo>
                    <a:pt x="113677" y="145141"/>
                  </a:lnTo>
                  <a:lnTo>
                    <a:pt x="159034" y="145141"/>
                  </a:lnTo>
                  <a:lnTo>
                    <a:pt x="155348" y="159546"/>
                  </a:lnTo>
                  <a:lnTo>
                    <a:pt x="147697" y="170449"/>
                  </a:lnTo>
                  <a:lnTo>
                    <a:pt x="136737" y="177831"/>
                  </a:lnTo>
                  <a:lnTo>
                    <a:pt x="123121" y="181677"/>
                  </a:lnTo>
                  <a:lnTo>
                    <a:pt x="114242" y="182279"/>
                  </a:lnTo>
                  <a:lnTo>
                    <a:pt x="99388" y="180252"/>
                  </a:lnTo>
                  <a:lnTo>
                    <a:pt x="86704" y="174591"/>
                  </a:lnTo>
                  <a:lnTo>
                    <a:pt x="76248" y="165926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23">
              <a:extLst>
                <a:ext uri="{FF2B5EF4-FFF2-40B4-BE49-F238E27FC236}">
                  <a16:creationId xmlns:a16="http://schemas.microsoft.com/office/drawing/2014/main" id="{0F05F0B7-8375-496C-26D9-274A2070B117}"/>
                </a:ext>
              </a:extLst>
            </p:cNvPr>
            <p:cNvSpPr/>
            <p:nvPr/>
          </p:nvSpPr>
          <p:spPr>
            <a:xfrm>
              <a:off x="9331100" y="956518"/>
              <a:ext cx="90222" cy="136375"/>
            </a:xfrm>
            <a:custGeom>
              <a:avLst/>
              <a:gdLst/>
              <a:ahLst/>
              <a:cxnLst/>
              <a:rect l="l" t="t" r="r" b="b"/>
              <a:pathLst>
                <a:path w="102586" h="155063">
                  <a:moveTo>
                    <a:pt x="87595" y="110271"/>
                  </a:moveTo>
                  <a:lnTo>
                    <a:pt x="72444" y="107302"/>
                  </a:lnTo>
                  <a:lnTo>
                    <a:pt x="84518" y="155022"/>
                  </a:lnTo>
                  <a:lnTo>
                    <a:pt x="87595" y="155063"/>
                  </a:lnTo>
                  <a:lnTo>
                    <a:pt x="102586" y="154077"/>
                  </a:lnTo>
                  <a:lnTo>
                    <a:pt x="98087" y="108941"/>
                  </a:lnTo>
                  <a:lnTo>
                    <a:pt x="87595" y="110271"/>
                  </a:lnTo>
                  <a:close/>
                </a:path>
                <a:path w="102586" h="155063">
                  <a:moveTo>
                    <a:pt x="45023" y="8691"/>
                  </a:moveTo>
                  <a:lnTo>
                    <a:pt x="32919" y="15318"/>
                  </a:lnTo>
                  <a:lnTo>
                    <a:pt x="22303" y="23727"/>
                  </a:lnTo>
                  <a:lnTo>
                    <a:pt x="13443" y="33868"/>
                  </a:lnTo>
                  <a:lnTo>
                    <a:pt x="6606" y="45691"/>
                  </a:lnTo>
                  <a:lnTo>
                    <a:pt x="2058" y="59146"/>
                  </a:lnTo>
                  <a:lnTo>
                    <a:pt x="68" y="74184"/>
                  </a:lnTo>
                  <a:lnTo>
                    <a:pt x="0" y="77673"/>
                  </a:lnTo>
                  <a:lnTo>
                    <a:pt x="1409" y="93062"/>
                  </a:lnTo>
                  <a:lnTo>
                    <a:pt x="5456" y="106860"/>
                  </a:lnTo>
                  <a:lnTo>
                    <a:pt x="11865" y="119020"/>
                  </a:lnTo>
                  <a:lnTo>
                    <a:pt x="20360" y="129497"/>
                  </a:lnTo>
                  <a:lnTo>
                    <a:pt x="30667" y="138244"/>
                  </a:lnTo>
                  <a:lnTo>
                    <a:pt x="42512" y="145216"/>
                  </a:lnTo>
                  <a:lnTo>
                    <a:pt x="55618" y="150367"/>
                  </a:lnTo>
                  <a:lnTo>
                    <a:pt x="69712" y="153651"/>
                  </a:lnTo>
                  <a:lnTo>
                    <a:pt x="84518" y="155022"/>
                  </a:lnTo>
                  <a:lnTo>
                    <a:pt x="72444" y="107302"/>
                  </a:lnTo>
                  <a:lnTo>
                    <a:pt x="61641" y="99204"/>
                  </a:lnTo>
                  <a:lnTo>
                    <a:pt x="55602" y="87188"/>
                  </a:lnTo>
                  <a:lnTo>
                    <a:pt x="54428" y="77673"/>
                  </a:lnTo>
                  <a:lnTo>
                    <a:pt x="57063" y="63978"/>
                  </a:lnTo>
                  <a:lnTo>
                    <a:pt x="64696" y="53011"/>
                  </a:lnTo>
                  <a:lnTo>
                    <a:pt x="76915" y="46242"/>
                  </a:lnTo>
                  <a:lnTo>
                    <a:pt x="87595" y="44787"/>
                  </a:lnTo>
                  <a:lnTo>
                    <a:pt x="102689" y="47875"/>
                  </a:lnTo>
                  <a:lnTo>
                    <a:pt x="113475" y="56158"/>
                  </a:lnTo>
                  <a:lnTo>
                    <a:pt x="119541" y="68166"/>
                  </a:lnTo>
                  <a:lnTo>
                    <a:pt x="120761" y="77673"/>
                  </a:lnTo>
                  <a:lnTo>
                    <a:pt x="118103" y="91615"/>
                  </a:lnTo>
                  <a:lnTo>
                    <a:pt x="110407" y="102442"/>
                  </a:lnTo>
                  <a:lnTo>
                    <a:pt x="98087" y="108941"/>
                  </a:lnTo>
                  <a:lnTo>
                    <a:pt x="102586" y="154077"/>
                  </a:lnTo>
                  <a:lnTo>
                    <a:pt x="116887" y="151157"/>
                  </a:lnTo>
                  <a:lnTo>
                    <a:pt x="130230" y="146352"/>
                  </a:lnTo>
                  <a:lnTo>
                    <a:pt x="142345" y="139717"/>
                  </a:lnTo>
                  <a:lnTo>
                    <a:pt x="152966" y="131304"/>
                  </a:lnTo>
                  <a:lnTo>
                    <a:pt x="161823" y="121164"/>
                  </a:lnTo>
                  <a:lnTo>
                    <a:pt x="168648" y="109351"/>
                  </a:lnTo>
                  <a:lnTo>
                    <a:pt x="173174" y="95917"/>
                  </a:lnTo>
                  <a:lnTo>
                    <a:pt x="175130" y="80913"/>
                  </a:lnTo>
                  <a:lnTo>
                    <a:pt x="175190" y="77673"/>
                  </a:lnTo>
                  <a:lnTo>
                    <a:pt x="173793" y="62296"/>
                  </a:lnTo>
                  <a:lnTo>
                    <a:pt x="169781" y="48491"/>
                  </a:lnTo>
                  <a:lnTo>
                    <a:pt x="163421" y="36308"/>
                  </a:lnTo>
                  <a:lnTo>
                    <a:pt x="154981" y="25795"/>
                  </a:lnTo>
                  <a:lnTo>
                    <a:pt x="144726" y="17004"/>
                  </a:lnTo>
                  <a:lnTo>
                    <a:pt x="132924" y="9983"/>
                  </a:lnTo>
                  <a:lnTo>
                    <a:pt x="119842" y="4784"/>
                  </a:lnTo>
                  <a:lnTo>
                    <a:pt x="105748" y="1455"/>
                  </a:lnTo>
                  <a:lnTo>
                    <a:pt x="90908" y="47"/>
                  </a:lnTo>
                  <a:lnTo>
                    <a:pt x="87595" y="0"/>
                  </a:lnTo>
                  <a:lnTo>
                    <a:pt x="72628" y="982"/>
                  </a:lnTo>
                  <a:lnTo>
                    <a:pt x="58349" y="3896"/>
                  </a:lnTo>
                  <a:lnTo>
                    <a:pt x="45023" y="869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24">
              <a:extLst>
                <a:ext uri="{FF2B5EF4-FFF2-40B4-BE49-F238E27FC236}">
                  <a16:creationId xmlns:a16="http://schemas.microsoft.com/office/drawing/2014/main" id="{493ADCD0-D372-B3DA-E975-B0AA7CCCD22C}"/>
                </a:ext>
              </a:extLst>
            </p:cNvPr>
            <p:cNvSpPr/>
            <p:nvPr/>
          </p:nvSpPr>
          <p:spPr>
            <a:xfrm>
              <a:off x="9496643" y="881720"/>
              <a:ext cx="149089" cy="211172"/>
            </a:xfrm>
            <a:custGeom>
              <a:avLst/>
              <a:gdLst/>
              <a:ahLst/>
              <a:cxnLst/>
              <a:rect l="l" t="t" r="r" b="b"/>
              <a:pathLst>
                <a:path w="169520" h="240110">
                  <a:moveTo>
                    <a:pt x="51595" y="235289"/>
                  </a:moveTo>
                  <a:lnTo>
                    <a:pt x="51595" y="219132"/>
                  </a:lnTo>
                  <a:lnTo>
                    <a:pt x="52160" y="219132"/>
                  </a:lnTo>
                  <a:lnTo>
                    <a:pt x="61003" y="228850"/>
                  </a:lnTo>
                  <a:lnTo>
                    <a:pt x="57106" y="184250"/>
                  </a:lnTo>
                  <a:lnTo>
                    <a:pt x="51067" y="172234"/>
                  </a:lnTo>
                  <a:lnTo>
                    <a:pt x="49893" y="162720"/>
                  </a:lnTo>
                  <a:lnTo>
                    <a:pt x="52528" y="149025"/>
                  </a:lnTo>
                  <a:lnTo>
                    <a:pt x="60161" y="138057"/>
                  </a:lnTo>
                  <a:lnTo>
                    <a:pt x="72380" y="131288"/>
                  </a:lnTo>
                  <a:lnTo>
                    <a:pt x="83059" y="129834"/>
                  </a:lnTo>
                  <a:lnTo>
                    <a:pt x="98153" y="132922"/>
                  </a:lnTo>
                  <a:lnTo>
                    <a:pt x="108939" y="141205"/>
                  </a:lnTo>
                  <a:lnTo>
                    <a:pt x="115006" y="153212"/>
                  </a:lnTo>
                  <a:lnTo>
                    <a:pt x="116670" y="87783"/>
                  </a:lnTo>
                  <a:lnTo>
                    <a:pt x="102287" y="85252"/>
                  </a:lnTo>
                  <a:lnTo>
                    <a:pt x="96667" y="85046"/>
                  </a:lnTo>
                  <a:lnTo>
                    <a:pt x="83643" y="86313"/>
                  </a:lnTo>
                  <a:lnTo>
                    <a:pt x="71104" y="90131"/>
                  </a:lnTo>
                  <a:lnTo>
                    <a:pt x="59766" y="96533"/>
                  </a:lnTo>
                  <a:lnTo>
                    <a:pt x="51595" y="104039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235289"/>
                  </a:lnTo>
                  <a:lnTo>
                    <a:pt x="51595" y="235289"/>
                  </a:lnTo>
                  <a:close/>
                </a:path>
                <a:path w="169520" h="240110">
                  <a:moveTo>
                    <a:pt x="115006" y="153212"/>
                  </a:moveTo>
                  <a:lnTo>
                    <a:pt x="116226" y="162720"/>
                  </a:lnTo>
                  <a:lnTo>
                    <a:pt x="113568" y="176661"/>
                  </a:lnTo>
                  <a:lnTo>
                    <a:pt x="105872" y="187488"/>
                  </a:lnTo>
                  <a:lnTo>
                    <a:pt x="93552" y="193988"/>
                  </a:lnTo>
                  <a:lnTo>
                    <a:pt x="83059" y="195318"/>
                  </a:lnTo>
                  <a:lnTo>
                    <a:pt x="67908" y="192349"/>
                  </a:lnTo>
                  <a:lnTo>
                    <a:pt x="57106" y="184250"/>
                  </a:lnTo>
                  <a:lnTo>
                    <a:pt x="61003" y="228850"/>
                  </a:lnTo>
                  <a:lnTo>
                    <a:pt x="72266" y="235479"/>
                  </a:lnTo>
                  <a:lnTo>
                    <a:pt x="85012" y="239170"/>
                  </a:lnTo>
                  <a:lnTo>
                    <a:pt x="96098" y="240110"/>
                  </a:lnTo>
                  <a:lnTo>
                    <a:pt x="110966" y="238646"/>
                  </a:lnTo>
                  <a:lnTo>
                    <a:pt x="124538" y="234454"/>
                  </a:lnTo>
                  <a:lnTo>
                    <a:pt x="136644" y="227829"/>
                  </a:lnTo>
                  <a:lnTo>
                    <a:pt x="147116" y="219068"/>
                  </a:lnTo>
                  <a:lnTo>
                    <a:pt x="155787" y="208470"/>
                  </a:lnTo>
                  <a:lnTo>
                    <a:pt x="162487" y="196329"/>
                  </a:lnTo>
                  <a:lnTo>
                    <a:pt x="167048" y="182942"/>
                  </a:lnTo>
                  <a:lnTo>
                    <a:pt x="169302" y="168608"/>
                  </a:lnTo>
                  <a:lnTo>
                    <a:pt x="169520" y="162435"/>
                  </a:lnTo>
                  <a:lnTo>
                    <a:pt x="168273" y="147802"/>
                  </a:lnTo>
                  <a:lnTo>
                    <a:pt x="164645" y="133985"/>
                  </a:lnTo>
                  <a:lnTo>
                    <a:pt x="158803" y="121287"/>
                  </a:lnTo>
                  <a:lnTo>
                    <a:pt x="150917" y="110013"/>
                  </a:lnTo>
                  <a:lnTo>
                    <a:pt x="141153" y="100468"/>
                  </a:lnTo>
                  <a:lnTo>
                    <a:pt x="129682" y="92956"/>
                  </a:lnTo>
                  <a:lnTo>
                    <a:pt x="116670" y="87783"/>
                  </a:lnTo>
                  <a:lnTo>
                    <a:pt x="115006" y="153212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25">
              <a:extLst>
                <a:ext uri="{FF2B5EF4-FFF2-40B4-BE49-F238E27FC236}">
                  <a16:creationId xmlns:a16="http://schemas.microsoft.com/office/drawing/2014/main" id="{CC9793E6-1A39-A42B-0159-15E84C1C03C4}"/>
                </a:ext>
              </a:extLst>
            </p:cNvPr>
            <p:cNvSpPr/>
            <p:nvPr/>
          </p:nvSpPr>
          <p:spPr>
            <a:xfrm>
              <a:off x="9658957" y="956518"/>
              <a:ext cx="104137" cy="136375"/>
            </a:xfrm>
            <a:custGeom>
              <a:avLst/>
              <a:gdLst/>
              <a:ahLst/>
              <a:cxnLst/>
              <a:rect l="l" t="t" r="r" b="b"/>
              <a:pathLst>
                <a:path w="118408" h="155063">
                  <a:moveTo>
                    <a:pt x="53294" y="77673"/>
                  </a:moveTo>
                  <a:lnTo>
                    <a:pt x="55929" y="63978"/>
                  </a:lnTo>
                  <a:lnTo>
                    <a:pt x="63561" y="53011"/>
                  </a:lnTo>
                  <a:lnTo>
                    <a:pt x="75781" y="46242"/>
                  </a:lnTo>
                  <a:lnTo>
                    <a:pt x="86461" y="44787"/>
                  </a:lnTo>
                  <a:lnTo>
                    <a:pt x="101555" y="47875"/>
                  </a:lnTo>
                  <a:lnTo>
                    <a:pt x="112341" y="56158"/>
                  </a:lnTo>
                  <a:lnTo>
                    <a:pt x="118408" y="68165"/>
                  </a:lnTo>
                  <a:lnTo>
                    <a:pt x="117929" y="4817"/>
                  </a:lnTo>
                  <a:lnTo>
                    <a:pt x="117929" y="18992"/>
                  </a:lnTo>
                  <a:lnTo>
                    <a:pt x="108295" y="10369"/>
                  </a:lnTo>
                  <a:lnTo>
                    <a:pt x="96713" y="4354"/>
                  </a:lnTo>
                  <a:lnTo>
                    <a:pt x="83988" y="917"/>
                  </a:lnTo>
                  <a:lnTo>
                    <a:pt x="72853" y="0"/>
                  </a:lnTo>
                  <a:lnTo>
                    <a:pt x="58006" y="1479"/>
                  </a:lnTo>
                  <a:lnTo>
                    <a:pt x="44468" y="5712"/>
                  </a:lnTo>
                  <a:lnTo>
                    <a:pt x="53294" y="77673"/>
                  </a:lnTo>
                  <a:close/>
                </a:path>
                <a:path w="118408" h="155063">
                  <a:moveTo>
                    <a:pt x="172" y="71914"/>
                  </a:moveTo>
                  <a:lnTo>
                    <a:pt x="0" y="77388"/>
                  </a:lnTo>
                  <a:lnTo>
                    <a:pt x="1255" y="91951"/>
                  </a:lnTo>
                  <a:lnTo>
                    <a:pt x="4903" y="105729"/>
                  </a:lnTo>
                  <a:lnTo>
                    <a:pt x="10766" y="118416"/>
                  </a:lnTo>
                  <a:lnTo>
                    <a:pt x="18669" y="129706"/>
                  </a:lnTo>
                  <a:lnTo>
                    <a:pt x="28433" y="139296"/>
                  </a:lnTo>
                  <a:lnTo>
                    <a:pt x="39882" y="146879"/>
                  </a:lnTo>
                  <a:lnTo>
                    <a:pt x="52839" y="152149"/>
                  </a:lnTo>
                  <a:lnTo>
                    <a:pt x="67127" y="154802"/>
                  </a:lnTo>
                  <a:lnTo>
                    <a:pt x="73422" y="155063"/>
                  </a:lnTo>
                  <a:lnTo>
                    <a:pt x="86733" y="153707"/>
                  </a:lnTo>
                  <a:lnTo>
                    <a:pt x="99365" y="149538"/>
                  </a:lnTo>
                  <a:lnTo>
                    <a:pt x="110293" y="142406"/>
                  </a:lnTo>
                  <a:lnTo>
                    <a:pt x="117360" y="134085"/>
                  </a:lnTo>
                  <a:lnTo>
                    <a:pt x="117929" y="134085"/>
                  </a:lnTo>
                  <a:lnTo>
                    <a:pt x="117929" y="150242"/>
                  </a:lnTo>
                  <a:lnTo>
                    <a:pt x="169520" y="150242"/>
                  </a:lnTo>
                  <a:lnTo>
                    <a:pt x="169520" y="4817"/>
                  </a:lnTo>
                  <a:lnTo>
                    <a:pt x="117929" y="4817"/>
                  </a:lnTo>
                  <a:lnTo>
                    <a:pt x="118408" y="68165"/>
                  </a:lnTo>
                  <a:lnTo>
                    <a:pt x="119628" y="77673"/>
                  </a:lnTo>
                  <a:lnTo>
                    <a:pt x="116970" y="91614"/>
                  </a:lnTo>
                  <a:lnTo>
                    <a:pt x="109273" y="102441"/>
                  </a:lnTo>
                  <a:lnTo>
                    <a:pt x="96954" y="108941"/>
                  </a:lnTo>
                  <a:lnTo>
                    <a:pt x="86461" y="110271"/>
                  </a:lnTo>
                  <a:lnTo>
                    <a:pt x="71310" y="107302"/>
                  </a:lnTo>
                  <a:lnTo>
                    <a:pt x="60507" y="99204"/>
                  </a:lnTo>
                  <a:lnTo>
                    <a:pt x="54468" y="87188"/>
                  </a:lnTo>
                  <a:lnTo>
                    <a:pt x="53294" y="77673"/>
                  </a:lnTo>
                  <a:lnTo>
                    <a:pt x="44468" y="5712"/>
                  </a:lnTo>
                  <a:lnTo>
                    <a:pt x="32409" y="12397"/>
                  </a:lnTo>
                  <a:lnTo>
                    <a:pt x="21996" y="21227"/>
                  </a:lnTo>
                  <a:lnTo>
                    <a:pt x="13397" y="31898"/>
                  </a:lnTo>
                  <a:lnTo>
                    <a:pt x="6781" y="44106"/>
                  </a:lnTo>
                  <a:lnTo>
                    <a:pt x="2317" y="57546"/>
                  </a:lnTo>
                  <a:lnTo>
                    <a:pt x="172" y="71914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26">
              <a:extLst>
                <a:ext uri="{FF2B5EF4-FFF2-40B4-BE49-F238E27FC236}">
                  <a16:creationId xmlns:a16="http://schemas.microsoft.com/office/drawing/2014/main" id="{B0F775B3-315C-0154-08C8-F155AFA1BC35}"/>
                </a:ext>
              </a:extLst>
            </p:cNvPr>
            <p:cNvSpPr/>
            <p:nvPr/>
          </p:nvSpPr>
          <p:spPr>
            <a:xfrm>
              <a:off x="9044283" y="1128587"/>
              <a:ext cx="37629" cy="51348"/>
            </a:xfrm>
            <a:custGeom>
              <a:avLst/>
              <a:gdLst/>
              <a:ahLst/>
              <a:cxnLst/>
              <a:rect l="l" t="t" r="r" b="b"/>
              <a:pathLst>
                <a:path w="42786" h="58385">
                  <a:moveTo>
                    <a:pt x="0" y="58385"/>
                  </a:moveTo>
                  <a:lnTo>
                    <a:pt x="42786" y="58385"/>
                  </a:lnTo>
                  <a:lnTo>
                    <a:pt x="42786" y="47376"/>
                  </a:lnTo>
                  <a:lnTo>
                    <a:pt x="13511" y="47376"/>
                  </a:lnTo>
                  <a:lnTo>
                    <a:pt x="13511" y="0"/>
                  </a:lnTo>
                  <a:lnTo>
                    <a:pt x="0" y="0"/>
                  </a:lnTo>
                  <a:lnTo>
                    <a:pt x="0" y="5838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27">
              <a:extLst>
                <a:ext uri="{FF2B5EF4-FFF2-40B4-BE49-F238E27FC236}">
                  <a16:creationId xmlns:a16="http://schemas.microsoft.com/office/drawing/2014/main" id="{56D7DAC9-18BA-B024-1751-402585A8E231}"/>
                </a:ext>
              </a:extLst>
            </p:cNvPr>
            <p:cNvSpPr/>
            <p:nvPr/>
          </p:nvSpPr>
          <p:spPr>
            <a:xfrm>
              <a:off x="9086385" y="1122207"/>
              <a:ext cx="12835" cy="57727"/>
            </a:xfrm>
            <a:custGeom>
              <a:avLst/>
              <a:gdLst/>
              <a:ahLst/>
              <a:cxnLst/>
              <a:rect l="l" t="t" r="r" b="b"/>
              <a:pathLst>
                <a:path w="14594" h="65638">
                  <a:moveTo>
                    <a:pt x="1584" y="20768"/>
                  </a:moveTo>
                  <a:lnTo>
                    <a:pt x="1584" y="65638"/>
                  </a:lnTo>
                  <a:lnTo>
                    <a:pt x="14594" y="65638"/>
                  </a:lnTo>
                  <a:lnTo>
                    <a:pt x="14594" y="20768"/>
                  </a:lnTo>
                  <a:lnTo>
                    <a:pt x="1584" y="20768"/>
                  </a:lnTo>
                  <a:close/>
                </a:path>
                <a:path w="14594" h="65638">
                  <a:moveTo>
                    <a:pt x="16178" y="7005"/>
                  </a:moveTo>
                  <a:lnTo>
                    <a:pt x="16178" y="3002"/>
                  </a:lnTo>
                  <a:lnTo>
                    <a:pt x="12928" y="0"/>
                  </a:lnTo>
                  <a:lnTo>
                    <a:pt x="3251" y="0"/>
                  </a:lnTo>
                  <a:lnTo>
                    <a:pt x="0" y="3167"/>
                  </a:lnTo>
                  <a:lnTo>
                    <a:pt x="0" y="11343"/>
                  </a:lnTo>
                  <a:lnTo>
                    <a:pt x="3251" y="14511"/>
                  </a:lnTo>
                  <a:lnTo>
                    <a:pt x="12928" y="14511"/>
                  </a:lnTo>
                  <a:lnTo>
                    <a:pt x="16178" y="11343"/>
                  </a:lnTo>
                  <a:lnTo>
                    <a:pt x="16178" y="70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bject 28">
              <a:extLst>
                <a:ext uri="{FF2B5EF4-FFF2-40B4-BE49-F238E27FC236}">
                  <a16:creationId xmlns:a16="http://schemas.microsoft.com/office/drawing/2014/main" id="{FED1D304-868E-BC28-4332-1632787D44E9}"/>
                </a:ext>
              </a:extLst>
            </p:cNvPr>
            <p:cNvSpPr/>
            <p:nvPr/>
          </p:nvSpPr>
          <p:spPr>
            <a:xfrm>
              <a:off x="9103994" y="1140473"/>
              <a:ext cx="45038" cy="39462"/>
            </a:xfrm>
            <a:custGeom>
              <a:avLst/>
              <a:gdLst/>
              <a:ahLst/>
              <a:cxnLst/>
              <a:rect l="l" t="t" r="r" b="b"/>
              <a:pathLst>
                <a:path w="51210" h="44870">
                  <a:moveTo>
                    <a:pt x="51210" y="0"/>
                  </a:moveTo>
                  <a:lnTo>
                    <a:pt x="38699" y="0"/>
                  </a:lnTo>
                  <a:lnTo>
                    <a:pt x="25854" y="30524"/>
                  </a:lnTo>
                  <a:lnTo>
                    <a:pt x="13427" y="0"/>
                  </a:lnTo>
                  <a:lnTo>
                    <a:pt x="0" y="0"/>
                  </a:lnTo>
                  <a:lnTo>
                    <a:pt x="18849" y="44870"/>
                  </a:lnTo>
                  <a:lnTo>
                    <a:pt x="32277" y="44870"/>
                  </a:lnTo>
                  <a:lnTo>
                    <a:pt x="51210" y="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bject 29">
              <a:extLst>
                <a:ext uri="{FF2B5EF4-FFF2-40B4-BE49-F238E27FC236}">
                  <a16:creationId xmlns:a16="http://schemas.microsoft.com/office/drawing/2014/main" id="{3767F66F-1A1C-6ADB-205F-346FCBDE8012}"/>
                </a:ext>
              </a:extLst>
            </p:cNvPr>
            <p:cNvSpPr/>
            <p:nvPr/>
          </p:nvSpPr>
          <p:spPr>
            <a:xfrm>
              <a:off x="9149690" y="1139883"/>
              <a:ext cx="41593" cy="40637"/>
            </a:xfrm>
            <a:custGeom>
              <a:avLst/>
              <a:gdLst/>
              <a:ahLst/>
              <a:cxnLst/>
              <a:rect l="l" t="t" r="r" b="b"/>
              <a:pathLst>
                <a:path w="47293" h="46206">
                  <a:moveTo>
                    <a:pt x="44122" y="38952"/>
                  </a:moveTo>
                  <a:lnTo>
                    <a:pt x="37199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2" y="35780"/>
                  </a:lnTo>
                  <a:lnTo>
                    <a:pt x="14345" y="32360"/>
                  </a:lnTo>
                  <a:lnTo>
                    <a:pt x="13097" y="26774"/>
                  </a:lnTo>
                  <a:lnTo>
                    <a:pt x="12928" y="19184"/>
                  </a:lnTo>
                  <a:lnTo>
                    <a:pt x="13845" y="13428"/>
                  </a:lnTo>
                  <a:lnTo>
                    <a:pt x="10150" y="3900"/>
                  </a:lnTo>
                  <a:lnTo>
                    <a:pt x="1632" y="14282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7" y="46206"/>
                  </a:lnTo>
                  <a:lnTo>
                    <a:pt x="33696" y="46206"/>
                  </a:lnTo>
                  <a:lnTo>
                    <a:pt x="39952" y="43704"/>
                  </a:lnTo>
                  <a:lnTo>
                    <a:pt x="44122" y="38952"/>
                  </a:lnTo>
                  <a:close/>
                </a:path>
                <a:path w="47293" h="46206">
                  <a:moveTo>
                    <a:pt x="24023" y="9842"/>
                  </a:moveTo>
                  <a:lnTo>
                    <a:pt x="29862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8" y="19184"/>
                  </a:lnTo>
                  <a:lnTo>
                    <a:pt x="13097" y="26774"/>
                  </a:lnTo>
                  <a:lnTo>
                    <a:pt x="47042" y="26774"/>
                  </a:lnTo>
                  <a:lnTo>
                    <a:pt x="47293" y="23271"/>
                  </a:lnTo>
                  <a:lnTo>
                    <a:pt x="43173" y="9269"/>
                  </a:lnTo>
                  <a:lnTo>
                    <a:pt x="32454" y="1358"/>
                  </a:lnTo>
                  <a:lnTo>
                    <a:pt x="23940" y="0"/>
                  </a:lnTo>
                  <a:lnTo>
                    <a:pt x="10150" y="3900"/>
                  </a:lnTo>
                  <a:lnTo>
                    <a:pt x="13845" y="13428"/>
                  </a:lnTo>
                  <a:lnTo>
                    <a:pt x="18101" y="9842"/>
                  </a:lnTo>
                  <a:lnTo>
                    <a:pt x="24023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4F4D601B-1E43-F3DA-96FB-33447B2B0807}"/>
                </a:ext>
              </a:extLst>
            </p:cNvPr>
            <p:cNvSpPr/>
            <p:nvPr/>
          </p:nvSpPr>
          <p:spPr>
            <a:xfrm>
              <a:off x="9213364" y="1128587"/>
              <a:ext cx="51712" cy="51348"/>
            </a:xfrm>
            <a:custGeom>
              <a:avLst/>
              <a:gdLst/>
              <a:ahLst/>
              <a:cxnLst/>
              <a:rect l="l" t="t" r="r" b="b"/>
              <a:pathLst>
                <a:path w="58798" h="58385">
                  <a:moveTo>
                    <a:pt x="22600" y="37533"/>
                  </a:moveTo>
                  <a:lnTo>
                    <a:pt x="22600" y="58385"/>
                  </a:lnTo>
                  <a:lnTo>
                    <a:pt x="36111" y="58385"/>
                  </a:lnTo>
                  <a:lnTo>
                    <a:pt x="36111" y="37699"/>
                  </a:lnTo>
                  <a:lnTo>
                    <a:pt x="58798" y="0"/>
                  </a:lnTo>
                  <a:lnTo>
                    <a:pt x="45535" y="0"/>
                  </a:lnTo>
                  <a:lnTo>
                    <a:pt x="29941" y="25942"/>
                  </a:lnTo>
                  <a:lnTo>
                    <a:pt x="14345" y="0"/>
                  </a:lnTo>
                  <a:lnTo>
                    <a:pt x="0" y="0"/>
                  </a:lnTo>
                  <a:lnTo>
                    <a:pt x="22600" y="3753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bject 31">
              <a:extLst>
                <a:ext uri="{FF2B5EF4-FFF2-40B4-BE49-F238E27FC236}">
                  <a16:creationId xmlns:a16="http://schemas.microsoft.com/office/drawing/2014/main" id="{0BB46B10-31B1-EFB4-906E-2DC1AC6937F7}"/>
                </a:ext>
              </a:extLst>
            </p:cNvPr>
            <p:cNvSpPr/>
            <p:nvPr/>
          </p:nvSpPr>
          <p:spPr>
            <a:xfrm>
              <a:off x="9261920" y="1139883"/>
              <a:ext cx="43354" cy="40637"/>
            </a:xfrm>
            <a:custGeom>
              <a:avLst/>
              <a:gdLst/>
              <a:ahLst/>
              <a:cxnLst/>
              <a:rect l="l" t="t" r="r" b="b"/>
              <a:pathLst>
                <a:path w="49295" h="46206">
                  <a:moveTo>
                    <a:pt x="18183" y="10678"/>
                  </a:moveTo>
                  <a:lnTo>
                    <a:pt x="31193" y="10678"/>
                  </a:lnTo>
                  <a:lnTo>
                    <a:pt x="36114" y="15346"/>
                  </a:lnTo>
                  <a:lnTo>
                    <a:pt x="36114" y="30859"/>
                  </a:lnTo>
                  <a:lnTo>
                    <a:pt x="31193" y="35532"/>
                  </a:lnTo>
                  <a:lnTo>
                    <a:pt x="24688" y="35532"/>
                  </a:lnTo>
                  <a:lnTo>
                    <a:pt x="24688" y="46206"/>
                  </a:lnTo>
                  <a:lnTo>
                    <a:pt x="38782" y="42434"/>
                  </a:lnTo>
                  <a:lnTo>
                    <a:pt x="47492" y="32328"/>
                  </a:lnTo>
                  <a:lnTo>
                    <a:pt x="49295" y="23105"/>
                  </a:lnTo>
                  <a:lnTo>
                    <a:pt x="45244" y="9820"/>
                  </a:lnTo>
                  <a:lnTo>
                    <a:pt x="34461" y="1677"/>
                  </a:lnTo>
                  <a:lnTo>
                    <a:pt x="24688" y="0"/>
                  </a:lnTo>
                  <a:lnTo>
                    <a:pt x="10590" y="3759"/>
                  </a:lnTo>
                  <a:lnTo>
                    <a:pt x="1835" y="13834"/>
                  </a:lnTo>
                  <a:lnTo>
                    <a:pt x="0" y="23105"/>
                  </a:lnTo>
                  <a:lnTo>
                    <a:pt x="4063" y="36370"/>
                  </a:lnTo>
                  <a:lnTo>
                    <a:pt x="14857" y="44513"/>
                  </a:lnTo>
                  <a:lnTo>
                    <a:pt x="13180" y="30859"/>
                  </a:lnTo>
                  <a:lnTo>
                    <a:pt x="13180" y="15346"/>
                  </a:lnTo>
                  <a:lnTo>
                    <a:pt x="18183" y="10678"/>
                  </a:lnTo>
                  <a:close/>
                </a:path>
                <a:path w="49295" h="46206">
                  <a:moveTo>
                    <a:pt x="18183" y="35532"/>
                  </a:moveTo>
                  <a:lnTo>
                    <a:pt x="13180" y="30859"/>
                  </a:lnTo>
                  <a:lnTo>
                    <a:pt x="14857" y="44513"/>
                  </a:lnTo>
                  <a:lnTo>
                    <a:pt x="24688" y="46206"/>
                  </a:lnTo>
                  <a:lnTo>
                    <a:pt x="24688" y="35532"/>
                  </a:lnTo>
                  <a:lnTo>
                    <a:pt x="18183" y="3553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bject 32">
              <a:extLst>
                <a:ext uri="{FF2B5EF4-FFF2-40B4-BE49-F238E27FC236}">
                  <a16:creationId xmlns:a16="http://schemas.microsoft.com/office/drawing/2014/main" id="{D1016379-3DC8-861D-FEEA-72D85B8A94B9}"/>
                </a:ext>
              </a:extLst>
            </p:cNvPr>
            <p:cNvSpPr/>
            <p:nvPr/>
          </p:nvSpPr>
          <p:spPr>
            <a:xfrm>
              <a:off x="9312682" y="1140473"/>
              <a:ext cx="39975" cy="40047"/>
            </a:xfrm>
            <a:custGeom>
              <a:avLst/>
              <a:gdLst/>
              <a:ahLst/>
              <a:cxnLst/>
              <a:rect l="l" t="t" r="r" b="b"/>
              <a:pathLst>
                <a:path w="45453" h="45535">
                  <a:moveTo>
                    <a:pt x="13009" y="30941"/>
                  </a:moveTo>
                  <a:lnTo>
                    <a:pt x="13009" y="0"/>
                  </a:lnTo>
                  <a:lnTo>
                    <a:pt x="0" y="0"/>
                  </a:lnTo>
                  <a:lnTo>
                    <a:pt x="0" y="25354"/>
                  </a:lnTo>
                  <a:lnTo>
                    <a:pt x="4510" y="39724"/>
                  </a:lnTo>
                  <a:lnTo>
                    <a:pt x="16298" y="45388"/>
                  </a:lnTo>
                  <a:lnTo>
                    <a:pt x="19180" y="45535"/>
                  </a:lnTo>
                  <a:lnTo>
                    <a:pt x="24684" y="45535"/>
                  </a:lnTo>
                  <a:lnTo>
                    <a:pt x="29688" y="43451"/>
                  </a:lnTo>
                  <a:lnTo>
                    <a:pt x="33108" y="39531"/>
                  </a:lnTo>
                  <a:lnTo>
                    <a:pt x="33108" y="44870"/>
                  </a:lnTo>
                  <a:lnTo>
                    <a:pt x="45453" y="44870"/>
                  </a:lnTo>
                  <a:lnTo>
                    <a:pt x="45453" y="0"/>
                  </a:lnTo>
                  <a:lnTo>
                    <a:pt x="32443" y="0"/>
                  </a:lnTo>
                  <a:lnTo>
                    <a:pt x="32443" y="30440"/>
                  </a:lnTo>
                  <a:lnTo>
                    <a:pt x="28105" y="34278"/>
                  </a:lnTo>
                  <a:lnTo>
                    <a:pt x="16347" y="34278"/>
                  </a:lnTo>
                  <a:lnTo>
                    <a:pt x="13009" y="3094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bject 33">
              <a:extLst>
                <a:ext uri="{FF2B5EF4-FFF2-40B4-BE49-F238E27FC236}">
                  <a16:creationId xmlns:a16="http://schemas.microsoft.com/office/drawing/2014/main" id="{3EC67AF1-0E3F-7A1B-1984-618FE5928F03}"/>
                </a:ext>
              </a:extLst>
            </p:cNvPr>
            <p:cNvSpPr/>
            <p:nvPr/>
          </p:nvSpPr>
          <p:spPr>
            <a:xfrm>
              <a:off x="9363293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6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8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bject 34">
              <a:extLst>
                <a:ext uri="{FF2B5EF4-FFF2-40B4-BE49-F238E27FC236}">
                  <a16:creationId xmlns:a16="http://schemas.microsoft.com/office/drawing/2014/main" id="{C79A4A2E-4B61-CB1E-2A95-B0E3EDDF1FB9}"/>
                </a:ext>
              </a:extLst>
            </p:cNvPr>
            <p:cNvSpPr/>
            <p:nvPr/>
          </p:nvSpPr>
          <p:spPr>
            <a:xfrm>
              <a:off x="9416473" y="1128587"/>
              <a:ext cx="51639" cy="51348"/>
            </a:xfrm>
            <a:custGeom>
              <a:avLst/>
              <a:gdLst/>
              <a:ahLst/>
              <a:cxnLst/>
              <a:rect l="l" t="t" r="r" b="b"/>
              <a:pathLst>
                <a:path w="58715" h="58385">
                  <a:moveTo>
                    <a:pt x="46713" y="5580"/>
                  </a:moveTo>
                  <a:lnTo>
                    <a:pt x="33301" y="515"/>
                  </a:lnTo>
                  <a:lnTo>
                    <a:pt x="26521" y="0"/>
                  </a:lnTo>
                  <a:lnTo>
                    <a:pt x="0" y="0"/>
                  </a:lnTo>
                  <a:lnTo>
                    <a:pt x="13511" y="11095"/>
                  </a:lnTo>
                  <a:lnTo>
                    <a:pt x="25855" y="11095"/>
                  </a:lnTo>
                  <a:lnTo>
                    <a:pt x="39418" y="15613"/>
                  </a:lnTo>
                  <a:lnTo>
                    <a:pt x="45008" y="27974"/>
                  </a:lnTo>
                  <a:lnTo>
                    <a:pt x="45039" y="29193"/>
                  </a:lnTo>
                  <a:lnTo>
                    <a:pt x="40159" y="42082"/>
                  </a:lnTo>
                  <a:lnTo>
                    <a:pt x="27124" y="47265"/>
                  </a:lnTo>
                  <a:lnTo>
                    <a:pt x="26521" y="58385"/>
                  </a:lnTo>
                  <a:lnTo>
                    <a:pt x="41551" y="55570"/>
                  </a:lnTo>
                  <a:lnTo>
                    <a:pt x="52442" y="47656"/>
                  </a:lnTo>
                  <a:lnTo>
                    <a:pt x="58131" y="35443"/>
                  </a:lnTo>
                  <a:lnTo>
                    <a:pt x="58715" y="29193"/>
                  </a:lnTo>
                  <a:lnTo>
                    <a:pt x="55538" y="15407"/>
                  </a:lnTo>
                  <a:lnTo>
                    <a:pt x="46713" y="5580"/>
                  </a:lnTo>
                  <a:close/>
                </a:path>
                <a:path w="58715" h="58385">
                  <a:moveTo>
                    <a:pt x="13511" y="47293"/>
                  </a:moveTo>
                  <a:lnTo>
                    <a:pt x="13511" y="11095"/>
                  </a:lnTo>
                  <a:lnTo>
                    <a:pt x="0" y="0"/>
                  </a:lnTo>
                  <a:lnTo>
                    <a:pt x="0" y="58385"/>
                  </a:lnTo>
                  <a:lnTo>
                    <a:pt x="26521" y="58385"/>
                  </a:lnTo>
                  <a:lnTo>
                    <a:pt x="27124" y="47265"/>
                  </a:lnTo>
                  <a:lnTo>
                    <a:pt x="13511" y="4729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bject 35">
              <a:extLst>
                <a:ext uri="{FF2B5EF4-FFF2-40B4-BE49-F238E27FC236}">
                  <a16:creationId xmlns:a16="http://schemas.microsoft.com/office/drawing/2014/main" id="{7836DC95-26F4-5124-5D13-F90F571F9C22}"/>
                </a:ext>
              </a:extLst>
            </p:cNvPr>
            <p:cNvSpPr/>
            <p:nvPr/>
          </p:nvSpPr>
          <p:spPr>
            <a:xfrm>
              <a:off x="9476257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7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9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bject 36">
              <a:extLst>
                <a:ext uri="{FF2B5EF4-FFF2-40B4-BE49-F238E27FC236}">
                  <a16:creationId xmlns:a16="http://schemas.microsoft.com/office/drawing/2014/main" id="{CE6ECD94-9F14-1E87-A664-11A24BAC1C3A}"/>
                </a:ext>
              </a:extLst>
            </p:cNvPr>
            <p:cNvSpPr/>
            <p:nvPr/>
          </p:nvSpPr>
          <p:spPr>
            <a:xfrm>
              <a:off x="9504277" y="1139883"/>
              <a:ext cx="41592" cy="40637"/>
            </a:xfrm>
            <a:custGeom>
              <a:avLst/>
              <a:gdLst/>
              <a:ahLst/>
              <a:cxnLst/>
              <a:rect l="l" t="t" r="r" b="b"/>
              <a:pathLst>
                <a:path w="47292" h="46206">
                  <a:moveTo>
                    <a:pt x="44121" y="38952"/>
                  </a:moveTo>
                  <a:lnTo>
                    <a:pt x="37198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0" y="35780"/>
                  </a:lnTo>
                  <a:lnTo>
                    <a:pt x="14345" y="32360"/>
                  </a:lnTo>
                  <a:lnTo>
                    <a:pt x="13096" y="26774"/>
                  </a:lnTo>
                  <a:lnTo>
                    <a:pt x="12927" y="19184"/>
                  </a:lnTo>
                  <a:lnTo>
                    <a:pt x="13845" y="13428"/>
                  </a:lnTo>
                  <a:lnTo>
                    <a:pt x="10149" y="3900"/>
                  </a:lnTo>
                  <a:lnTo>
                    <a:pt x="1631" y="14283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5" y="46206"/>
                  </a:lnTo>
                  <a:lnTo>
                    <a:pt x="33695" y="46206"/>
                  </a:lnTo>
                  <a:lnTo>
                    <a:pt x="39952" y="43704"/>
                  </a:lnTo>
                  <a:lnTo>
                    <a:pt x="44121" y="38952"/>
                  </a:lnTo>
                  <a:close/>
                </a:path>
                <a:path w="47292" h="46206">
                  <a:moveTo>
                    <a:pt x="24022" y="9842"/>
                  </a:moveTo>
                  <a:lnTo>
                    <a:pt x="29861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7" y="19184"/>
                  </a:lnTo>
                  <a:lnTo>
                    <a:pt x="13096" y="26774"/>
                  </a:lnTo>
                  <a:lnTo>
                    <a:pt x="47040" y="26774"/>
                  </a:lnTo>
                  <a:lnTo>
                    <a:pt x="47292" y="23271"/>
                  </a:lnTo>
                  <a:lnTo>
                    <a:pt x="43172" y="9269"/>
                  </a:lnTo>
                  <a:lnTo>
                    <a:pt x="32452" y="1358"/>
                  </a:lnTo>
                  <a:lnTo>
                    <a:pt x="23939" y="0"/>
                  </a:lnTo>
                  <a:lnTo>
                    <a:pt x="10149" y="3900"/>
                  </a:lnTo>
                  <a:lnTo>
                    <a:pt x="13845" y="13428"/>
                  </a:lnTo>
                  <a:lnTo>
                    <a:pt x="18100" y="9842"/>
                  </a:lnTo>
                  <a:lnTo>
                    <a:pt x="24022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bject 37">
              <a:extLst>
                <a:ext uri="{FF2B5EF4-FFF2-40B4-BE49-F238E27FC236}">
                  <a16:creationId xmlns:a16="http://schemas.microsoft.com/office/drawing/2014/main" id="{69816D3B-8809-D1A1-65B6-83BF98779D09}"/>
                </a:ext>
              </a:extLst>
            </p:cNvPr>
            <p:cNvSpPr/>
            <p:nvPr/>
          </p:nvSpPr>
          <p:spPr>
            <a:xfrm>
              <a:off x="9549828" y="1139883"/>
              <a:ext cx="37483" cy="40637"/>
            </a:xfrm>
            <a:custGeom>
              <a:avLst/>
              <a:gdLst/>
              <a:ahLst/>
              <a:cxnLst/>
              <a:rect l="l" t="t" r="r" b="b"/>
              <a:pathLst>
                <a:path w="42619" h="46206">
                  <a:moveTo>
                    <a:pt x="12678" y="35280"/>
                  </a:moveTo>
                  <a:lnTo>
                    <a:pt x="12678" y="29027"/>
                  </a:lnTo>
                  <a:lnTo>
                    <a:pt x="5586" y="19184"/>
                  </a:lnTo>
                  <a:lnTo>
                    <a:pt x="0" y="24688"/>
                  </a:lnTo>
                  <a:lnTo>
                    <a:pt x="0" y="40370"/>
                  </a:lnTo>
                  <a:lnTo>
                    <a:pt x="6256" y="46206"/>
                  </a:lnTo>
                  <a:lnTo>
                    <a:pt x="16765" y="46206"/>
                  </a:lnTo>
                  <a:lnTo>
                    <a:pt x="15429" y="37451"/>
                  </a:lnTo>
                  <a:lnTo>
                    <a:pt x="12678" y="35280"/>
                  </a:lnTo>
                  <a:close/>
                </a:path>
                <a:path w="42619" h="46206">
                  <a:moveTo>
                    <a:pt x="20685" y="26774"/>
                  </a:moveTo>
                  <a:lnTo>
                    <a:pt x="29610" y="26774"/>
                  </a:lnTo>
                  <a:lnTo>
                    <a:pt x="29610" y="31360"/>
                  </a:lnTo>
                  <a:lnTo>
                    <a:pt x="28108" y="35449"/>
                  </a:lnTo>
                  <a:lnTo>
                    <a:pt x="24353" y="37451"/>
                  </a:lnTo>
                  <a:lnTo>
                    <a:pt x="15429" y="37451"/>
                  </a:lnTo>
                  <a:lnTo>
                    <a:pt x="16765" y="46206"/>
                  </a:lnTo>
                  <a:lnTo>
                    <a:pt x="23352" y="46206"/>
                  </a:lnTo>
                  <a:lnTo>
                    <a:pt x="28025" y="44039"/>
                  </a:lnTo>
                  <a:lnTo>
                    <a:pt x="30444" y="39952"/>
                  </a:lnTo>
                  <a:lnTo>
                    <a:pt x="30444" y="45540"/>
                  </a:lnTo>
                  <a:lnTo>
                    <a:pt x="42619" y="45540"/>
                  </a:lnTo>
                  <a:lnTo>
                    <a:pt x="42619" y="19933"/>
                  </a:lnTo>
                  <a:lnTo>
                    <a:pt x="38357" y="6301"/>
                  </a:lnTo>
                  <a:lnTo>
                    <a:pt x="26269" y="353"/>
                  </a:lnTo>
                  <a:lnTo>
                    <a:pt x="21019" y="0"/>
                  </a:lnTo>
                  <a:lnTo>
                    <a:pt x="13845" y="0"/>
                  </a:lnTo>
                  <a:lnTo>
                    <a:pt x="6587" y="1918"/>
                  </a:lnTo>
                  <a:lnTo>
                    <a:pt x="1670" y="5421"/>
                  </a:lnTo>
                  <a:lnTo>
                    <a:pt x="6338" y="14516"/>
                  </a:lnTo>
                  <a:lnTo>
                    <a:pt x="9593" y="11927"/>
                  </a:lnTo>
                  <a:lnTo>
                    <a:pt x="14511" y="10342"/>
                  </a:lnTo>
                  <a:lnTo>
                    <a:pt x="26272" y="10342"/>
                  </a:lnTo>
                  <a:lnTo>
                    <a:pt x="29610" y="13597"/>
                  </a:lnTo>
                  <a:lnTo>
                    <a:pt x="29610" y="19184"/>
                  </a:lnTo>
                  <a:lnTo>
                    <a:pt x="5586" y="19184"/>
                  </a:lnTo>
                  <a:lnTo>
                    <a:pt x="12678" y="29027"/>
                  </a:lnTo>
                  <a:lnTo>
                    <a:pt x="14597" y="26774"/>
                  </a:lnTo>
                  <a:lnTo>
                    <a:pt x="20685" y="2677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object 38">
              <a:extLst>
                <a:ext uri="{FF2B5EF4-FFF2-40B4-BE49-F238E27FC236}">
                  <a16:creationId xmlns:a16="http://schemas.microsoft.com/office/drawing/2014/main" id="{8668C8F3-7779-6D35-2C08-8769D6DEAD4D}"/>
                </a:ext>
              </a:extLst>
            </p:cNvPr>
            <p:cNvSpPr/>
            <p:nvPr/>
          </p:nvSpPr>
          <p:spPr>
            <a:xfrm>
              <a:off x="9597656" y="1139883"/>
              <a:ext cx="66678" cy="40051"/>
            </a:xfrm>
            <a:custGeom>
              <a:avLst/>
              <a:gdLst/>
              <a:ahLst/>
              <a:cxnLst/>
              <a:rect l="l" t="t" r="r" b="b"/>
              <a:pathLst>
                <a:path w="75815" h="45540">
                  <a:moveTo>
                    <a:pt x="44369" y="45540"/>
                  </a:moveTo>
                  <a:lnTo>
                    <a:pt x="44369" y="15016"/>
                  </a:lnTo>
                  <a:lnTo>
                    <a:pt x="48459" y="11261"/>
                  </a:lnTo>
                  <a:lnTo>
                    <a:pt x="59551" y="11261"/>
                  </a:lnTo>
                  <a:lnTo>
                    <a:pt x="62805" y="14598"/>
                  </a:lnTo>
                  <a:lnTo>
                    <a:pt x="62805" y="45540"/>
                  </a:lnTo>
                  <a:lnTo>
                    <a:pt x="75815" y="45540"/>
                  </a:lnTo>
                  <a:lnTo>
                    <a:pt x="75815" y="19851"/>
                  </a:lnTo>
                  <a:lnTo>
                    <a:pt x="71218" y="5405"/>
                  </a:lnTo>
                  <a:lnTo>
                    <a:pt x="59366" y="67"/>
                  </a:lnTo>
                  <a:lnTo>
                    <a:pt x="50709" y="0"/>
                  </a:lnTo>
                  <a:lnTo>
                    <a:pt x="44870" y="2754"/>
                  </a:lnTo>
                  <a:lnTo>
                    <a:pt x="41285" y="7340"/>
                  </a:lnTo>
                  <a:lnTo>
                    <a:pt x="38116" y="2419"/>
                  </a:lnTo>
                  <a:lnTo>
                    <a:pt x="32777" y="0"/>
                  </a:lnTo>
                  <a:lnTo>
                    <a:pt x="20768" y="0"/>
                  </a:lnTo>
                  <a:lnTo>
                    <a:pt x="15764" y="2001"/>
                  </a:lnTo>
                  <a:lnTo>
                    <a:pt x="12426" y="5839"/>
                  </a:ln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016"/>
                  </a:lnTo>
                  <a:lnTo>
                    <a:pt x="17099" y="11261"/>
                  </a:lnTo>
                  <a:lnTo>
                    <a:pt x="28274" y="11261"/>
                  </a:lnTo>
                  <a:lnTo>
                    <a:pt x="31358" y="14598"/>
                  </a:lnTo>
                  <a:lnTo>
                    <a:pt x="31358" y="45540"/>
                  </a:lnTo>
                  <a:lnTo>
                    <a:pt x="44369" y="4554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bject 39">
              <a:extLst>
                <a:ext uri="{FF2B5EF4-FFF2-40B4-BE49-F238E27FC236}">
                  <a16:creationId xmlns:a16="http://schemas.microsoft.com/office/drawing/2014/main" id="{72B530EF-021D-D6C2-88FA-391BAA1B6405}"/>
                </a:ext>
              </a:extLst>
            </p:cNvPr>
            <p:cNvSpPr/>
            <p:nvPr/>
          </p:nvSpPr>
          <p:spPr>
            <a:xfrm>
              <a:off x="10223202" y="740848"/>
              <a:ext cx="18617" cy="21364"/>
            </a:xfrm>
            <a:custGeom>
              <a:avLst/>
              <a:gdLst/>
              <a:ahLst/>
              <a:cxnLst/>
              <a:rect l="l" t="t" r="r" b="b"/>
              <a:pathLst>
                <a:path w="21168" h="24292">
                  <a:moveTo>
                    <a:pt x="7772" y="24292"/>
                  </a:moveTo>
                  <a:lnTo>
                    <a:pt x="13395" y="24292"/>
                  </a:lnTo>
                  <a:lnTo>
                    <a:pt x="13395" y="4578"/>
                  </a:lnTo>
                  <a:lnTo>
                    <a:pt x="21168" y="4578"/>
                  </a:lnTo>
                  <a:lnTo>
                    <a:pt x="21168" y="0"/>
                  </a:lnTo>
                  <a:lnTo>
                    <a:pt x="0" y="0"/>
                  </a:lnTo>
                  <a:lnTo>
                    <a:pt x="0" y="4578"/>
                  </a:lnTo>
                  <a:lnTo>
                    <a:pt x="7772" y="4578"/>
                  </a:lnTo>
                  <a:lnTo>
                    <a:pt x="7772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bject 40">
              <a:extLst>
                <a:ext uri="{FF2B5EF4-FFF2-40B4-BE49-F238E27FC236}">
                  <a16:creationId xmlns:a16="http://schemas.microsoft.com/office/drawing/2014/main" id="{EA62D009-6BEF-5440-E261-7B600F692FC2}"/>
                </a:ext>
              </a:extLst>
            </p:cNvPr>
            <p:cNvSpPr/>
            <p:nvPr/>
          </p:nvSpPr>
          <p:spPr>
            <a:xfrm>
              <a:off x="10244475" y="740848"/>
              <a:ext cx="24075" cy="21364"/>
            </a:xfrm>
            <a:custGeom>
              <a:avLst/>
              <a:gdLst/>
              <a:ahLst/>
              <a:cxnLst/>
              <a:rect l="l" t="t" r="r" b="b"/>
              <a:pathLst>
                <a:path w="27374" h="24292">
                  <a:moveTo>
                    <a:pt x="5274" y="24292"/>
                  </a:moveTo>
                  <a:lnTo>
                    <a:pt x="5274" y="10029"/>
                  </a:lnTo>
                  <a:lnTo>
                    <a:pt x="12383" y="21725"/>
                  </a:lnTo>
                  <a:lnTo>
                    <a:pt x="14918" y="21725"/>
                  </a:lnTo>
                  <a:lnTo>
                    <a:pt x="22061" y="9715"/>
                  </a:lnTo>
                  <a:lnTo>
                    <a:pt x="22096" y="24292"/>
                  </a:lnTo>
                  <a:lnTo>
                    <a:pt x="27374" y="24292"/>
                  </a:lnTo>
                  <a:lnTo>
                    <a:pt x="27306" y="0"/>
                  </a:lnTo>
                  <a:lnTo>
                    <a:pt x="22683" y="0"/>
                  </a:lnTo>
                  <a:lnTo>
                    <a:pt x="13737" y="15093"/>
                  </a:lnTo>
                  <a:lnTo>
                    <a:pt x="4650" y="0"/>
                  </a:lnTo>
                  <a:lnTo>
                    <a:pt x="0" y="0"/>
                  </a:lnTo>
                  <a:lnTo>
                    <a:pt x="0" y="24292"/>
                  </a:lnTo>
                  <a:lnTo>
                    <a:pt x="5274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7329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1BF65">
                <a:alpha val="31000"/>
              </a:srgbClr>
            </a:gs>
            <a:gs pos="0">
              <a:srgbClr val="008F4D">
                <a:alpha val="63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656D869-5BC4-B1D6-041A-DF91400C28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751" y="2461034"/>
            <a:ext cx="4528771" cy="4415552"/>
          </a:xfrm>
          <a:prstGeom prst="rect">
            <a:avLst/>
          </a:prstGeom>
        </p:spPr>
      </p:pic>
      <p:pic>
        <p:nvPicPr>
          <p:cNvPr id="10" name="Graphic 9" descr="An organic corner shape">
            <a:extLst>
              <a:ext uri="{FF2B5EF4-FFF2-40B4-BE49-F238E27FC236}">
                <a16:creationId xmlns:a16="http://schemas.microsoft.com/office/drawing/2014/main" id="{29F253E7-8465-AED4-B972-58FE35013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 flipV="1">
            <a:off x="-5319" y="0"/>
            <a:ext cx="3625849" cy="362584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5507C38-31BA-EA8C-962A-4EC1CA8DF5BF}"/>
              </a:ext>
            </a:extLst>
          </p:cNvPr>
          <p:cNvGrpSpPr/>
          <p:nvPr/>
        </p:nvGrpSpPr>
        <p:grpSpPr>
          <a:xfrm>
            <a:off x="981075" y="6001910"/>
            <a:ext cx="530225" cy="114300"/>
            <a:chOff x="981075" y="5944760"/>
            <a:chExt cx="530225" cy="1143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68E7215-E75B-179E-D198-486B0D254515}"/>
                </a:ext>
              </a:extLst>
            </p:cNvPr>
            <p:cNvSpPr/>
            <p:nvPr/>
          </p:nvSpPr>
          <p:spPr>
            <a:xfrm flipV="1">
              <a:off x="981075" y="5944760"/>
              <a:ext cx="114300" cy="114300"/>
            </a:xfrm>
            <a:prstGeom prst="ellipse">
              <a:avLst/>
            </a:prstGeom>
            <a:solidFill>
              <a:srgbClr val="008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0E979B-3F42-30E6-7D3C-4E3FB958BE31}"/>
                </a:ext>
              </a:extLst>
            </p:cNvPr>
            <p:cNvSpPr/>
            <p:nvPr/>
          </p:nvSpPr>
          <p:spPr>
            <a:xfrm flipV="1">
              <a:off x="1189037" y="5944760"/>
              <a:ext cx="114300" cy="114300"/>
            </a:xfrm>
            <a:prstGeom prst="ellipse">
              <a:avLst/>
            </a:prstGeom>
            <a:solidFill>
              <a:srgbClr val="008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1882D9-7FA7-51F0-06E0-425F3E3C4F89}"/>
                </a:ext>
              </a:extLst>
            </p:cNvPr>
            <p:cNvSpPr/>
            <p:nvPr/>
          </p:nvSpPr>
          <p:spPr>
            <a:xfrm flipV="1">
              <a:off x="1397000" y="5944760"/>
              <a:ext cx="114300" cy="114300"/>
            </a:xfrm>
            <a:prstGeom prst="ellipse">
              <a:avLst/>
            </a:prstGeom>
            <a:solidFill>
              <a:srgbClr val="008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206D0A-1FEF-8144-E93D-1007BA245821}"/>
              </a:ext>
            </a:extLst>
          </p:cNvPr>
          <p:cNvGrpSpPr/>
          <p:nvPr/>
        </p:nvGrpSpPr>
        <p:grpSpPr>
          <a:xfrm>
            <a:off x="197224" y="741790"/>
            <a:ext cx="11315798" cy="5576460"/>
            <a:chOff x="4053923" y="2055901"/>
            <a:chExt cx="8118295" cy="4020224"/>
          </a:xfrm>
          <a:solidFill>
            <a:schemeClr val="bg1">
              <a:alpha val="14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8120C906-0745-CF93-1495-BBBE08B03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7724" y="3249430"/>
              <a:ext cx="342825" cy="276163"/>
            </a:xfrm>
            <a:custGeom>
              <a:avLst/>
              <a:gdLst>
                <a:gd name="T0" fmla="*/ 216 w 216"/>
                <a:gd name="T1" fmla="*/ 26 h 174"/>
                <a:gd name="T2" fmla="*/ 201 w 216"/>
                <a:gd name="T3" fmla="*/ 31 h 174"/>
                <a:gd name="T4" fmla="*/ 168 w 216"/>
                <a:gd name="T5" fmla="*/ 38 h 174"/>
                <a:gd name="T6" fmla="*/ 166 w 216"/>
                <a:gd name="T7" fmla="*/ 54 h 174"/>
                <a:gd name="T8" fmla="*/ 165 w 216"/>
                <a:gd name="T9" fmla="*/ 71 h 174"/>
                <a:gd name="T10" fmla="*/ 164 w 216"/>
                <a:gd name="T11" fmla="*/ 85 h 174"/>
                <a:gd name="T12" fmla="*/ 158 w 216"/>
                <a:gd name="T13" fmla="*/ 97 h 174"/>
                <a:gd name="T14" fmla="*/ 145 w 216"/>
                <a:gd name="T15" fmla="*/ 113 h 174"/>
                <a:gd name="T16" fmla="*/ 142 w 216"/>
                <a:gd name="T17" fmla="*/ 130 h 174"/>
                <a:gd name="T18" fmla="*/ 125 w 216"/>
                <a:gd name="T19" fmla="*/ 131 h 174"/>
                <a:gd name="T20" fmla="*/ 111 w 216"/>
                <a:gd name="T21" fmla="*/ 136 h 174"/>
                <a:gd name="T22" fmla="*/ 107 w 216"/>
                <a:gd name="T23" fmla="*/ 164 h 174"/>
                <a:gd name="T24" fmla="*/ 76 w 216"/>
                <a:gd name="T25" fmla="*/ 170 h 174"/>
                <a:gd name="T26" fmla="*/ 63 w 216"/>
                <a:gd name="T27" fmla="*/ 171 h 174"/>
                <a:gd name="T28" fmla="*/ 19 w 216"/>
                <a:gd name="T29" fmla="*/ 164 h 174"/>
                <a:gd name="T30" fmla="*/ 28 w 216"/>
                <a:gd name="T31" fmla="*/ 136 h 174"/>
                <a:gd name="T32" fmla="*/ 11 w 216"/>
                <a:gd name="T33" fmla="*/ 120 h 174"/>
                <a:gd name="T34" fmla="*/ 8 w 216"/>
                <a:gd name="T35" fmla="*/ 94 h 174"/>
                <a:gd name="T36" fmla="*/ 2 w 216"/>
                <a:gd name="T37" fmla="*/ 78 h 174"/>
                <a:gd name="T38" fmla="*/ 21 w 216"/>
                <a:gd name="T39" fmla="*/ 61 h 174"/>
                <a:gd name="T40" fmla="*/ 34 w 216"/>
                <a:gd name="T41" fmla="*/ 50 h 174"/>
                <a:gd name="T42" fmla="*/ 54 w 216"/>
                <a:gd name="T43" fmla="*/ 41 h 174"/>
                <a:gd name="T44" fmla="*/ 65 w 216"/>
                <a:gd name="T45" fmla="*/ 22 h 174"/>
                <a:gd name="T46" fmla="*/ 75 w 216"/>
                <a:gd name="T47" fmla="*/ 21 h 174"/>
                <a:gd name="T48" fmla="*/ 88 w 216"/>
                <a:gd name="T49" fmla="*/ 21 h 174"/>
                <a:gd name="T50" fmla="*/ 107 w 216"/>
                <a:gd name="T51" fmla="*/ 27 h 174"/>
                <a:gd name="T52" fmla="*/ 123 w 216"/>
                <a:gd name="T53" fmla="*/ 25 h 174"/>
                <a:gd name="T54" fmla="*/ 135 w 216"/>
                <a:gd name="T55" fmla="*/ 17 h 174"/>
                <a:gd name="T56" fmla="*/ 136 w 216"/>
                <a:gd name="T57" fmla="*/ 7 h 174"/>
                <a:gd name="T58" fmla="*/ 151 w 216"/>
                <a:gd name="T59" fmla="*/ 4 h 174"/>
                <a:gd name="T60" fmla="*/ 156 w 216"/>
                <a:gd name="T61" fmla="*/ 11 h 174"/>
                <a:gd name="T62" fmla="*/ 166 w 216"/>
                <a:gd name="T63" fmla="*/ 33 h 174"/>
                <a:gd name="T64" fmla="*/ 177 w 216"/>
                <a:gd name="T65" fmla="*/ 27 h 174"/>
                <a:gd name="T66" fmla="*/ 196 w 216"/>
                <a:gd name="T67" fmla="*/ 20 h 174"/>
                <a:gd name="T68" fmla="*/ 212 w 216"/>
                <a:gd name="T69" fmla="*/ 2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174">
                  <a:moveTo>
                    <a:pt x="212" y="20"/>
                  </a:moveTo>
                  <a:lnTo>
                    <a:pt x="216" y="26"/>
                  </a:lnTo>
                  <a:lnTo>
                    <a:pt x="207" y="28"/>
                  </a:lnTo>
                  <a:lnTo>
                    <a:pt x="201" y="31"/>
                  </a:lnTo>
                  <a:lnTo>
                    <a:pt x="183" y="33"/>
                  </a:lnTo>
                  <a:lnTo>
                    <a:pt x="168" y="38"/>
                  </a:lnTo>
                  <a:lnTo>
                    <a:pt x="160" y="46"/>
                  </a:lnTo>
                  <a:lnTo>
                    <a:pt x="166" y="54"/>
                  </a:lnTo>
                  <a:lnTo>
                    <a:pt x="170" y="63"/>
                  </a:lnTo>
                  <a:lnTo>
                    <a:pt x="165" y="71"/>
                  </a:lnTo>
                  <a:lnTo>
                    <a:pt x="167" y="79"/>
                  </a:lnTo>
                  <a:lnTo>
                    <a:pt x="164" y="85"/>
                  </a:lnTo>
                  <a:lnTo>
                    <a:pt x="148" y="85"/>
                  </a:lnTo>
                  <a:lnTo>
                    <a:pt x="158" y="97"/>
                  </a:lnTo>
                  <a:lnTo>
                    <a:pt x="148" y="102"/>
                  </a:lnTo>
                  <a:lnTo>
                    <a:pt x="145" y="113"/>
                  </a:lnTo>
                  <a:lnTo>
                    <a:pt x="148" y="125"/>
                  </a:lnTo>
                  <a:lnTo>
                    <a:pt x="142" y="130"/>
                  </a:lnTo>
                  <a:lnTo>
                    <a:pt x="136" y="129"/>
                  </a:lnTo>
                  <a:lnTo>
                    <a:pt x="125" y="131"/>
                  </a:lnTo>
                  <a:lnTo>
                    <a:pt x="124" y="136"/>
                  </a:lnTo>
                  <a:lnTo>
                    <a:pt x="111" y="136"/>
                  </a:lnTo>
                  <a:lnTo>
                    <a:pt x="105" y="147"/>
                  </a:lnTo>
                  <a:lnTo>
                    <a:pt x="107" y="164"/>
                  </a:lnTo>
                  <a:lnTo>
                    <a:pt x="88" y="171"/>
                  </a:lnTo>
                  <a:lnTo>
                    <a:pt x="76" y="170"/>
                  </a:lnTo>
                  <a:lnTo>
                    <a:pt x="73" y="174"/>
                  </a:lnTo>
                  <a:lnTo>
                    <a:pt x="63" y="171"/>
                  </a:lnTo>
                  <a:lnTo>
                    <a:pt x="48" y="174"/>
                  </a:lnTo>
                  <a:lnTo>
                    <a:pt x="19" y="164"/>
                  </a:lnTo>
                  <a:lnTo>
                    <a:pt x="31" y="147"/>
                  </a:lnTo>
                  <a:lnTo>
                    <a:pt x="28" y="136"/>
                  </a:lnTo>
                  <a:lnTo>
                    <a:pt x="15" y="132"/>
                  </a:lnTo>
                  <a:lnTo>
                    <a:pt x="11" y="120"/>
                  </a:lnTo>
                  <a:lnTo>
                    <a:pt x="3" y="104"/>
                  </a:lnTo>
                  <a:lnTo>
                    <a:pt x="8" y="94"/>
                  </a:lnTo>
                  <a:lnTo>
                    <a:pt x="0" y="91"/>
                  </a:lnTo>
                  <a:lnTo>
                    <a:pt x="2" y="78"/>
                  </a:lnTo>
                  <a:lnTo>
                    <a:pt x="4" y="54"/>
                  </a:lnTo>
                  <a:lnTo>
                    <a:pt x="21" y="61"/>
                  </a:lnTo>
                  <a:lnTo>
                    <a:pt x="33" y="59"/>
                  </a:lnTo>
                  <a:lnTo>
                    <a:pt x="34" y="50"/>
                  </a:lnTo>
                  <a:lnTo>
                    <a:pt x="46" y="47"/>
                  </a:lnTo>
                  <a:lnTo>
                    <a:pt x="54" y="41"/>
                  </a:lnTo>
                  <a:lnTo>
                    <a:pt x="53" y="26"/>
                  </a:lnTo>
                  <a:lnTo>
                    <a:pt x="65" y="22"/>
                  </a:lnTo>
                  <a:lnTo>
                    <a:pt x="66" y="16"/>
                  </a:lnTo>
                  <a:lnTo>
                    <a:pt x="75" y="21"/>
                  </a:lnTo>
                  <a:lnTo>
                    <a:pt x="79" y="21"/>
                  </a:lnTo>
                  <a:lnTo>
                    <a:pt x="88" y="21"/>
                  </a:lnTo>
                  <a:lnTo>
                    <a:pt x="101" y="26"/>
                  </a:lnTo>
                  <a:lnTo>
                    <a:pt x="107" y="27"/>
                  </a:lnTo>
                  <a:lnTo>
                    <a:pt x="116" y="21"/>
                  </a:lnTo>
                  <a:lnTo>
                    <a:pt x="123" y="25"/>
                  </a:lnTo>
                  <a:lnTo>
                    <a:pt x="125" y="17"/>
                  </a:lnTo>
                  <a:lnTo>
                    <a:pt x="135" y="17"/>
                  </a:lnTo>
                  <a:lnTo>
                    <a:pt x="136" y="14"/>
                  </a:lnTo>
                  <a:lnTo>
                    <a:pt x="136" y="7"/>
                  </a:lnTo>
                  <a:lnTo>
                    <a:pt x="141" y="0"/>
                  </a:lnTo>
                  <a:lnTo>
                    <a:pt x="151" y="4"/>
                  </a:lnTo>
                  <a:lnTo>
                    <a:pt x="150" y="10"/>
                  </a:lnTo>
                  <a:lnTo>
                    <a:pt x="156" y="11"/>
                  </a:lnTo>
                  <a:lnTo>
                    <a:pt x="159" y="27"/>
                  </a:lnTo>
                  <a:lnTo>
                    <a:pt x="166" y="33"/>
                  </a:lnTo>
                  <a:lnTo>
                    <a:pt x="170" y="29"/>
                  </a:lnTo>
                  <a:lnTo>
                    <a:pt x="177" y="27"/>
                  </a:lnTo>
                  <a:lnTo>
                    <a:pt x="185" y="19"/>
                  </a:lnTo>
                  <a:lnTo>
                    <a:pt x="196" y="20"/>
                  </a:lnTo>
                  <a:lnTo>
                    <a:pt x="212" y="20"/>
                  </a:lnTo>
                  <a:lnTo>
                    <a:pt x="212" y="2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ED15A80D-6C96-E604-BC79-249CF66CA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5616" y="4588976"/>
              <a:ext cx="331715" cy="363455"/>
            </a:xfrm>
            <a:custGeom>
              <a:avLst/>
              <a:gdLst>
                <a:gd name="T0" fmla="*/ 208 w 209"/>
                <a:gd name="T1" fmla="*/ 102 h 229"/>
                <a:gd name="T2" fmla="*/ 209 w 209"/>
                <a:gd name="T3" fmla="*/ 120 h 229"/>
                <a:gd name="T4" fmla="*/ 208 w 209"/>
                <a:gd name="T5" fmla="*/ 134 h 229"/>
                <a:gd name="T6" fmla="*/ 171 w 209"/>
                <a:gd name="T7" fmla="*/ 194 h 229"/>
                <a:gd name="T8" fmla="*/ 192 w 209"/>
                <a:gd name="T9" fmla="*/ 221 h 229"/>
                <a:gd name="T10" fmla="*/ 121 w 209"/>
                <a:gd name="T11" fmla="*/ 226 h 229"/>
                <a:gd name="T12" fmla="*/ 42 w 209"/>
                <a:gd name="T13" fmla="*/ 218 h 229"/>
                <a:gd name="T14" fmla="*/ 31 w 209"/>
                <a:gd name="T15" fmla="*/ 211 h 229"/>
                <a:gd name="T16" fmla="*/ 10 w 209"/>
                <a:gd name="T17" fmla="*/ 214 h 229"/>
                <a:gd name="T18" fmla="*/ 0 w 209"/>
                <a:gd name="T19" fmla="*/ 206 h 229"/>
                <a:gd name="T20" fmla="*/ 9 w 209"/>
                <a:gd name="T21" fmla="*/ 171 h 229"/>
                <a:gd name="T22" fmla="*/ 15 w 209"/>
                <a:gd name="T23" fmla="*/ 146 h 229"/>
                <a:gd name="T24" fmla="*/ 29 w 209"/>
                <a:gd name="T25" fmla="*/ 126 h 229"/>
                <a:gd name="T26" fmla="*/ 37 w 209"/>
                <a:gd name="T27" fmla="*/ 103 h 229"/>
                <a:gd name="T28" fmla="*/ 31 w 209"/>
                <a:gd name="T29" fmla="*/ 86 h 229"/>
                <a:gd name="T30" fmla="*/ 22 w 209"/>
                <a:gd name="T31" fmla="*/ 63 h 229"/>
                <a:gd name="T32" fmla="*/ 28 w 209"/>
                <a:gd name="T33" fmla="*/ 51 h 229"/>
                <a:gd name="T34" fmla="*/ 20 w 209"/>
                <a:gd name="T35" fmla="*/ 20 h 229"/>
                <a:gd name="T36" fmla="*/ 14 w 209"/>
                <a:gd name="T37" fmla="*/ 4 h 229"/>
                <a:gd name="T38" fmla="*/ 25 w 209"/>
                <a:gd name="T39" fmla="*/ 2 h 229"/>
                <a:gd name="T40" fmla="*/ 81 w 209"/>
                <a:gd name="T41" fmla="*/ 0 h 229"/>
                <a:gd name="T42" fmla="*/ 90 w 209"/>
                <a:gd name="T43" fmla="*/ 26 h 229"/>
                <a:gd name="T44" fmla="*/ 99 w 209"/>
                <a:gd name="T45" fmla="*/ 41 h 229"/>
                <a:gd name="T46" fmla="*/ 116 w 209"/>
                <a:gd name="T47" fmla="*/ 37 h 229"/>
                <a:gd name="T48" fmla="*/ 128 w 209"/>
                <a:gd name="T49" fmla="*/ 35 h 229"/>
                <a:gd name="T50" fmla="*/ 143 w 209"/>
                <a:gd name="T51" fmla="*/ 23 h 229"/>
                <a:gd name="T52" fmla="*/ 153 w 209"/>
                <a:gd name="T53" fmla="*/ 20 h 229"/>
                <a:gd name="T54" fmla="*/ 171 w 209"/>
                <a:gd name="T55" fmla="*/ 26 h 229"/>
                <a:gd name="T56" fmla="*/ 175 w 209"/>
                <a:gd name="T57" fmla="*/ 46 h 229"/>
                <a:gd name="T58" fmla="*/ 173 w 209"/>
                <a:gd name="T59" fmla="*/ 69 h 229"/>
                <a:gd name="T60" fmla="*/ 177 w 209"/>
                <a:gd name="T61" fmla="*/ 99 h 229"/>
                <a:gd name="T62" fmla="*/ 188 w 209"/>
                <a:gd name="T63" fmla="*/ 97 h 229"/>
                <a:gd name="T64" fmla="*/ 207 w 209"/>
                <a:gd name="T65" fmla="*/ 9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9" h="229">
                  <a:moveTo>
                    <a:pt x="207" y="96"/>
                  </a:moveTo>
                  <a:lnTo>
                    <a:pt x="208" y="102"/>
                  </a:lnTo>
                  <a:lnTo>
                    <a:pt x="206" y="111"/>
                  </a:lnTo>
                  <a:lnTo>
                    <a:pt x="209" y="120"/>
                  </a:lnTo>
                  <a:lnTo>
                    <a:pt x="206" y="127"/>
                  </a:lnTo>
                  <a:lnTo>
                    <a:pt x="208" y="134"/>
                  </a:lnTo>
                  <a:lnTo>
                    <a:pt x="173" y="133"/>
                  </a:lnTo>
                  <a:lnTo>
                    <a:pt x="171" y="194"/>
                  </a:lnTo>
                  <a:lnTo>
                    <a:pt x="181" y="209"/>
                  </a:lnTo>
                  <a:lnTo>
                    <a:pt x="192" y="221"/>
                  </a:lnTo>
                  <a:lnTo>
                    <a:pt x="161" y="229"/>
                  </a:lnTo>
                  <a:lnTo>
                    <a:pt x="121" y="226"/>
                  </a:lnTo>
                  <a:lnTo>
                    <a:pt x="110" y="217"/>
                  </a:lnTo>
                  <a:lnTo>
                    <a:pt x="42" y="218"/>
                  </a:lnTo>
                  <a:lnTo>
                    <a:pt x="40" y="220"/>
                  </a:lnTo>
                  <a:lnTo>
                    <a:pt x="31" y="211"/>
                  </a:lnTo>
                  <a:lnTo>
                    <a:pt x="19" y="210"/>
                  </a:lnTo>
                  <a:lnTo>
                    <a:pt x="10" y="214"/>
                  </a:lnTo>
                  <a:lnTo>
                    <a:pt x="2" y="217"/>
                  </a:lnTo>
                  <a:lnTo>
                    <a:pt x="0" y="206"/>
                  </a:lnTo>
                  <a:lnTo>
                    <a:pt x="3" y="188"/>
                  </a:lnTo>
                  <a:lnTo>
                    <a:pt x="9" y="171"/>
                  </a:lnTo>
                  <a:lnTo>
                    <a:pt x="10" y="163"/>
                  </a:lnTo>
                  <a:lnTo>
                    <a:pt x="15" y="146"/>
                  </a:lnTo>
                  <a:lnTo>
                    <a:pt x="19" y="138"/>
                  </a:lnTo>
                  <a:lnTo>
                    <a:pt x="29" y="126"/>
                  </a:lnTo>
                  <a:lnTo>
                    <a:pt x="35" y="117"/>
                  </a:lnTo>
                  <a:lnTo>
                    <a:pt x="37" y="103"/>
                  </a:lnTo>
                  <a:lnTo>
                    <a:pt x="36" y="92"/>
                  </a:lnTo>
                  <a:lnTo>
                    <a:pt x="31" y="86"/>
                  </a:lnTo>
                  <a:lnTo>
                    <a:pt x="27" y="74"/>
                  </a:lnTo>
                  <a:lnTo>
                    <a:pt x="22" y="63"/>
                  </a:lnTo>
                  <a:lnTo>
                    <a:pt x="24" y="58"/>
                  </a:lnTo>
                  <a:lnTo>
                    <a:pt x="28" y="51"/>
                  </a:lnTo>
                  <a:lnTo>
                    <a:pt x="24" y="32"/>
                  </a:lnTo>
                  <a:lnTo>
                    <a:pt x="20" y="20"/>
                  </a:lnTo>
                  <a:lnTo>
                    <a:pt x="12" y="8"/>
                  </a:lnTo>
                  <a:lnTo>
                    <a:pt x="14" y="4"/>
                  </a:lnTo>
                  <a:lnTo>
                    <a:pt x="21" y="1"/>
                  </a:lnTo>
                  <a:lnTo>
                    <a:pt x="25" y="2"/>
                  </a:lnTo>
                  <a:lnTo>
                    <a:pt x="31" y="0"/>
                  </a:lnTo>
                  <a:lnTo>
                    <a:pt x="81" y="0"/>
                  </a:lnTo>
                  <a:lnTo>
                    <a:pt x="85" y="14"/>
                  </a:lnTo>
                  <a:lnTo>
                    <a:pt x="90" y="26"/>
                  </a:lnTo>
                  <a:lnTo>
                    <a:pt x="94" y="31"/>
                  </a:lnTo>
                  <a:lnTo>
                    <a:pt x="99" y="41"/>
                  </a:lnTo>
                  <a:lnTo>
                    <a:pt x="111" y="40"/>
                  </a:lnTo>
                  <a:lnTo>
                    <a:pt x="116" y="37"/>
                  </a:lnTo>
                  <a:lnTo>
                    <a:pt x="125" y="40"/>
                  </a:lnTo>
                  <a:lnTo>
                    <a:pt x="128" y="35"/>
                  </a:lnTo>
                  <a:lnTo>
                    <a:pt x="133" y="24"/>
                  </a:lnTo>
                  <a:lnTo>
                    <a:pt x="143" y="23"/>
                  </a:lnTo>
                  <a:lnTo>
                    <a:pt x="144" y="20"/>
                  </a:lnTo>
                  <a:lnTo>
                    <a:pt x="153" y="20"/>
                  </a:lnTo>
                  <a:lnTo>
                    <a:pt x="151" y="27"/>
                  </a:lnTo>
                  <a:lnTo>
                    <a:pt x="171" y="26"/>
                  </a:lnTo>
                  <a:lnTo>
                    <a:pt x="171" y="39"/>
                  </a:lnTo>
                  <a:lnTo>
                    <a:pt x="175" y="46"/>
                  </a:lnTo>
                  <a:lnTo>
                    <a:pt x="172" y="57"/>
                  </a:lnTo>
                  <a:lnTo>
                    <a:pt x="173" y="69"/>
                  </a:lnTo>
                  <a:lnTo>
                    <a:pt x="179" y="77"/>
                  </a:lnTo>
                  <a:lnTo>
                    <a:pt x="177" y="99"/>
                  </a:lnTo>
                  <a:lnTo>
                    <a:pt x="182" y="97"/>
                  </a:lnTo>
                  <a:lnTo>
                    <a:pt x="188" y="97"/>
                  </a:lnTo>
                  <a:lnTo>
                    <a:pt x="199" y="94"/>
                  </a:lnTo>
                  <a:lnTo>
                    <a:pt x="207" y="9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0165DA7D-9210-618C-45F8-41F94102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6725" y="4544536"/>
              <a:ext cx="28569" cy="41266"/>
            </a:xfrm>
            <a:custGeom>
              <a:avLst/>
              <a:gdLst>
                <a:gd name="T0" fmla="*/ 4 w 18"/>
                <a:gd name="T1" fmla="*/ 26 h 26"/>
                <a:gd name="T2" fmla="*/ 0 w 18"/>
                <a:gd name="T3" fmla="*/ 12 h 26"/>
                <a:gd name="T4" fmla="*/ 7 w 18"/>
                <a:gd name="T5" fmla="*/ 4 h 26"/>
                <a:gd name="T6" fmla="*/ 12 w 18"/>
                <a:gd name="T7" fmla="*/ 0 h 26"/>
                <a:gd name="T8" fmla="*/ 18 w 18"/>
                <a:gd name="T9" fmla="*/ 7 h 26"/>
                <a:gd name="T10" fmla="*/ 12 w 18"/>
                <a:gd name="T11" fmla="*/ 11 h 26"/>
                <a:gd name="T12" fmla="*/ 10 w 18"/>
                <a:gd name="T13" fmla="*/ 16 h 26"/>
                <a:gd name="T14" fmla="*/ 9 w 18"/>
                <a:gd name="T15" fmla="*/ 24 h 26"/>
                <a:gd name="T16" fmla="*/ 4 w 18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6">
                  <a:moveTo>
                    <a:pt x="4" y="26"/>
                  </a:moveTo>
                  <a:lnTo>
                    <a:pt x="0" y="12"/>
                  </a:lnTo>
                  <a:lnTo>
                    <a:pt x="7" y="4"/>
                  </a:lnTo>
                  <a:lnTo>
                    <a:pt x="12" y="0"/>
                  </a:lnTo>
                  <a:lnTo>
                    <a:pt x="18" y="7"/>
                  </a:lnTo>
                  <a:lnTo>
                    <a:pt x="12" y="11"/>
                  </a:lnTo>
                  <a:lnTo>
                    <a:pt x="10" y="16"/>
                  </a:lnTo>
                  <a:lnTo>
                    <a:pt x="9" y="24"/>
                  </a:lnTo>
                  <a:lnTo>
                    <a:pt x="4" y="2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7DEE725A-22C4-1096-657E-5646BD655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506" y="3124046"/>
              <a:ext cx="46027" cy="92054"/>
            </a:xfrm>
            <a:custGeom>
              <a:avLst/>
              <a:gdLst>
                <a:gd name="T0" fmla="*/ 6 w 29"/>
                <a:gd name="T1" fmla="*/ 0 h 58"/>
                <a:gd name="T2" fmla="*/ 8 w 29"/>
                <a:gd name="T3" fmla="*/ 3 h 58"/>
                <a:gd name="T4" fmla="*/ 12 w 29"/>
                <a:gd name="T5" fmla="*/ 1 h 58"/>
                <a:gd name="T6" fmla="*/ 15 w 29"/>
                <a:gd name="T7" fmla="*/ 6 h 58"/>
                <a:gd name="T8" fmla="*/ 19 w 29"/>
                <a:gd name="T9" fmla="*/ 9 h 58"/>
                <a:gd name="T10" fmla="*/ 21 w 29"/>
                <a:gd name="T11" fmla="*/ 15 h 58"/>
                <a:gd name="T12" fmla="*/ 20 w 29"/>
                <a:gd name="T13" fmla="*/ 22 h 58"/>
                <a:gd name="T14" fmla="*/ 23 w 29"/>
                <a:gd name="T15" fmla="*/ 30 h 58"/>
                <a:gd name="T16" fmla="*/ 29 w 29"/>
                <a:gd name="T17" fmla="*/ 35 h 58"/>
                <a:gd name="T18" fmla="*/ 29 w 29"/>
                <a:gd name="T19" fmla="*/ 40 h 58"/>
                <a:gd name="T20" fmla="*/ 24 w 29"/>
                <a:gd name="T21" fmla="*/ 42 h 58"/>
                <a:gd name="T22" fmla="*/ 24 w 29"/>
                <a:gd name="T23" fmla="*/ 49 h 58"/>
                <a:gd name="T24" fmla="*/ 17 w 29"/>
                <a:gd name="T25" fmla="*/ 58 h 58"/>
                <a:gd name="T26" fmla="*/ 15 w 29"/>
                <a:gd name="T27" fmla="*/ 56 h 58"/>
                <a:gd name="T28" fmla="*/ 14 w 29"/>
                <a:gd name="T29" fmla="*/ 52 h 58"/>
                <a:gd name="T30" fmla="*/ 5 w 29"/>
                <a:gd name="T31" fmla="*/ 46 h 58"/>
                <a:gd name="T32" fmla="*/ 3 w 29"/>
                <a:gd name="T33" fmla="*/ 37 h 58"/>
                <a:gd name="T34" fmla="*/ 3 w 29"/>
                <a:gd name="T35" fmla="*/ 23 h 58"/>
                <a:gd name="T36" fmla="*/ 5 w 29"/>
                <a:gd name="T37" fmla="*/ 18 h 58"/>
                <a:gd name="T38" fmla="*/ 2 w 29"/>
                <a:gd name="T39" fmla="*/ 15 h 58"/>
                <a:gd name="T40" fmla="*/ 0 w 29"/>
                <a:gd name="T41" fmla="*/ 9 h 58"/>
                <a:gd name="T42" fmla="*/ 6 w 29"/>
                <a:gd name="T43" fmla="*/ 0 h 58"/>
                <a:gd name="T44" fmla="*/ 6 w 29"/>
                <a:gd name="T4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58">
                  <a:moveTo>
                    <a:pt x="6" y="0"/>
                  </a:moveTo>
                  <a:lnTo>
                    <a:pt x="8" y="3"/>
                  </a:lnTo>
                  <a:lnTo>
                    <a:pt x="12" y="1"/>
                  </a:lnTo>
                  <a:lnTo>
                    <a:pt x="15" y="6"/>
                  </a:lnTo>
                  <a:lnTo>
                    <a:pt x="19" y="9"/>
                  </a:lnTo>
                  <a:lnTo>
                    <a:pt x="21" y="15"/>
                  </a:lnTo>
                  <a:lnTo>
                    <a:pt x="20" y="22"/>
                  </a:lnTo>
                  <a:lnTo>
                    <a:pt x="23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4" y="42"/>
                  </a:lnTo>
                  <a:lnTo>
                    <a:pt x="24" y="49"/>
                  </a:lnTo>
                  <a:lnTo>
                    <a:pt x="17" y="58"/>
                  </a:lnTo>
                  <a:lnTo>
                    <a:pt x="15" y="56"/>
                  </a:lnTo>
                  <a:lnTo>
                    <a:pt x="14" y="52"/>
                  </a:lnTo>
                  <a:lnTo>
                    <a:pt x="5" y="46"/>
                  </a:lnTo>
                  <a:lnTo>
                    <a:pt x="3" y="37"/>
                  </a:lnTo>
                  <a:lnTo>
                    <a:pt x="3" y="23"/>
                  </a:lnTo>
                  <a:lnTo>
                    <a:pt x="5" y="18"/>
                  </a:lnTo>
                  <a:lnTo>
                    <a:pt x="2" y="15"/>
                  </a:lnTo>
                  <a:lnTo>
                    <a:pt x="0" y="9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3FA8AA02-ABD5-2CC5-57E1-26AFCC68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0441" y="3623995"/>
              <a:ext cx="122210" cy="107926"/>
            </a:xfrm>
            <a:custGeom>
              <a:avLst/>
              <a:gdLst>
                <a:gd name="T0" fmla="*/ 73 w 77"/>
                <a:gd name="T1" fmla="*/ 7 h 68"/>
                <a:gd name="T2" fmla="*/ 77 w 77"/>
                <a:gd name="T3" fmla="*/ 22 h 68"/>
                <a:gd name="T4" fmla="*/ 69 w 77"/>
                <a:gd name="T5" fmla="*/ 22 h 68"/>
                <a:gd name="T6" fmla="*/ 69 w 77"/>
                <a:gd name="T7" fmla="*/ 34 h 68"/>
                <a:gd name="T8" fmla="*/ 72 w 77"/>
                <a:gd name="T9" fmla="*/ 37 h 68"/>
                <a:gd name="T10" fmla="*/ 65 w 77"/>
                <a:gd name="T11" fmla="*/ 41 h 68"/>
                <a:gd name="T12" fmla="*/ 65 w 77"/>
                <a:gd name="T13" fmla="*/ 48 h 68"/>
                <a:gd name="T14" fmla="*/ 61 w 77"/>
                <a:gd name="T15" fmla="*/ 57 h 68"/>
                <a:gd name="T16" fmla="*/ 61 w 77"/>
                <a:gd name="T17" fmla="*/ 64 h 68"/>
                <a:gd name="T18" fmla="*/ 58 w 77"/>
                <a:gd name="T19" fmla="*/ 68 h 68"/>
                <a:gd name="T20" fmla="*/ 9 w 77"/>
                <a:gd name="T21" fmla="*/ 59 h 68"/>
                <a:gd name="T22" fmla="*/ 0 w 77"/>
                <a:gd name="T23" fmla="*/ 39 h 68"/>
                <a:gd name="T24" fmla="*/ 0 w 77"/>
                <a:gd name="T25" fmla="*/ 35 h 68"/>
                <a:gd name="T26" fmla="*/ 2 w 77"/>
                <a:gd name="T27" fmla="*/ 34 h 68"/>
                <a:gd name="T28" fmla="*/ 3 w 77"/>
                <a:gd name="T29" fmla="*/ 39 h 68"/>
                <a:gd name="T30" fmla="*/ 16 w 77"/>
                <a:gd name="T31" fmla="*/ 36 h 68"/>
                <a:gd name="T32" fmla="*/ 29 w 77"/>
                <a:gd name="T33" fmla="*/ 37 h 68"/>
                <a:gd name="T34" fmla="*/ 40 w 77"/>
                <a:gd name="T35" fmla="*/ 37 h 68"/>
                <a:gd name="T36" fmla="*/ 49 w 77"/>
                <a:gd name="T37" fmla="*/ 24 h 68"/>
                <a:gd name="T38" fmla="*/ 60 w 77"/>
                <a:gd name="T39" fmla="*/ 12 h 68"/>
                <a:gd name="T40" fmla="*/ 69 w 77"/>
                <a:gd name="T41" fmla="*/ 0 h 68"/>
                <a:gd name="T42" fmla="*/ 73 w 77"/>
                <a:gd name="T43" fmla="*/ 7 h 68"/>
                <a:gd name="T44" fmla="*/ 73 w 77"/>
                <a:gd name="T45" fmla="*/ 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68">
                  <a:moveTo>
                    <a:pt x="73" y="7"/>
                  </a:moveTo>
                  <a:lnTo>
                    <a:pt x="77" y="22"/>
                  </a:lnTo>
                  <a:lnTo>
                    <a:pt x="69" y="22"/>
                  </a:lnTo>
                  <a:lnTo>
                    <a:pt x="69" y="34"/>
                  </a:lnTo>
                  <a:lnTo>
                    <a:pt x="72" y="37"/>
                  </a:lnTo>
                  <a:lnTo>
                    <a:pt x="65" y="41"/>
                  </a:lnTo>
                  <a:lnTo>
                    <a:pt x="65" y="48"/>
                  </a:lnTo>
                  <a:lnTo>
                    <a:pt x="61" y="57"/>
                  </a:lnTo>
                  <a:lnTo>
                    <a:pt x="61" y="64"/>
                  </a:lnTo>
                  <a:lnTo>
                    <a:pt x="58" y="68"/>
                  </a:lnTo>
                  <a:lnTo>
                    <a:pt x="9" y="59"/>
                  </a:lnTo>
                  <a:lnTo>
                    <a:pt x="0" y="39"/>
                  </a:lnTo>
                  <a:lnTo>
                    <a:pt x="0" y="35"/>
                  </a:lnTo>
                  <a:lnTo>
                    <a:pt x="2" y="34"/>
                  </a:lnTo>
                  <a:lnTo>
                    <a:pt x="3" y="39"/>
                  </a:lnTo>
                  <a:lnTo>
                    <a:pt x="16" y="36"/>
                  </a:lnTo>
                  <a:lnTo>
                    <a:pt x="29" y="37"/>
                  </a:lnTo>
                  <a:lnTo>
                    <a:pt x="40" y="37"/>
                  </a:lnTo>
                  <a:lnTo>
                    <a:pt x="49" y="24"/>
                  </a:lnTo>
                  <a:lnTo>
                    <a:pt x="60" y="12"/>
                  </a:lnTo>
                  <a:lnTo>
                    <a:pt x="69" y="0"/>
                  </a:lnTo>
                  <a:lnTo>
                    <a:pt x="73" y="7"/>
                  </a:lnTo>
                  <a:lnTo>
                    <a:pt x="73" y="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46562EA4-C6D1-7EFA-8E15-53BD4D40E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2297" y="5992007"/>
              <a:ext cx="106339" cy="74595"/>
            </a:xfrm>
            <a:custGeom>
              <a:avLst/>
              <a:gdLst>
                <a:gd name="T0" fmla="*/ 42 w 67"/>
                <a:gd name="T1" fmla="*/ 41 h 47"/>
                <a:gd name="T2" fmla="*/ 33 w 67"/>
                <a:gd name="T3" fmla="*/ 40 h 47"/>
                <a:gd name="T4" fmla="*/ 18 w 67"/>
                <a:gd name="T5" fmla="*/ 40 h 47"/>
                <a:gd name="T6" fmla="*/ 0 w 67"/>
                <a:gd name="T7" fmla="*/ 0 h 47"/>
                <a:gd name="T8" fmla="*/ 10 w 67"/>
                <a:gd name="T9" fmla="*/ 8 h 47"/>
                <a:gd name="T10" fmla="*/ 22 w 67"/>
                <a:gd name="T11" fmla="*/ 21 h 47"/>
                <a:gd name="T12" fmla="*/ 45 w 67"/>
                <a:gd name="T13" fmla="*/ 33 h 47"/>
                <a:gd name="T14" fmla="*/ 67 w 67"/>
                <a:gd name="T15" fmla="*/ 37 h 47"/>
                <a:gd name="T16" fmla="*/ 64 w 67"/>
                <a:gd name="T17" fmla="*/ 46 h 47"/>
                <a:gd name="T18" fmla="*/ 52 w 67"/>
                <a:gd name="T19" fmla="*/ 47 h 47"/>
                <a:gd name="T20" fmla="*/ 42 w 67"/>
                <a:gd name="T2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47">
                  <a:moveTo>
                    <a:pt x="42" y="41"/>
                  </a:moveTo>
                  <a:lnTo>
                    <a:pt x="33" y="40"/>
                  </a:lnTo>
                  <a:lnTo>
                    <a:pt x="18" y="40"/>
                  </a:lnTo>
                  <a:lnTo>
                    <a:pt x="0" y="0"/>
                  </a:lnTo>
                  <a:lnTo>
                    <a:pt x="10" y="8"/>
                  </a:lnTo>
                  <a:lnTo>
                    <a:pt x="22" y="21"/>
                  </a:lnTo>
                  <a:lnTo>
                    <a:pt x="45" y="33"/>
                  </a:lnTo>
                  <a:lnTo>
                    <a:pt x="67" y="37"/>
                  </a:lnTo>
                  <a:lnTo>
                    <a:pt x="64" y="46"/>
                  </a:lnTo>
                  <a:lnTo>
                    <a:pt x="52" y="47"/>
                  </a:lnTo>
                  <a:lnTo>
                    <a:pt x="42" y="41"/>
                  </a:lnTo>
                  <a:close/>
                </a:path>
              </a:pathLst>
            </a:custGeom>
            <a:grpFill/>
            <a:ln w="1270" cap="rnd">
              <a:solidFill>
                <a:schemeClr val="bg1">
                  <a:lumMod val="85000"/>
                  <a:alpha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6DAAF13F-F7D8-9176-28B4-59046E39F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636" y="5069879"/>
              <a:ext cx="412660" cy="912604"/>
            </a:xfrm>
            <a:custGeom>
              <a:avLst/>
              <a:gdLst>
                <a:gd name="T0" fmla="*/ 136 w 260"/>
                <a:gd name="T1" fmla="*/ 39 h 575"/>
                <a:gd name="T2" fmla="*/ 171 w 260"/>
                <a:gd name="T3" fmla="*/ 57 h 575"/>
                <a:gd name="T4" fmla="*/ 192 w 260"/>
                <a:gd name="T5" fmla="*/ 72 h 575"/>
                <a:gd name="T6" fmla="*/ 197 w 260"/>
                <a:gd name="T7" fmla="*/ 106 h 575"/>
                <a:gd name="T8" fmla="*/ 228 w 260"/>
                <a:gd name="T9" fmla="*/ 106 h 575"/>
                <a:gd name="T10" fmla="*/ 241 w 260"/>
                <a:gd name="T11" fmla="*/ 74 h 575"/>
                <a:gd name="T12" fmla="*/ 258 w 260"/>
                <a:gd name="T13" fmla="*/ 82 h 575"/>
                <a:gd name="T14" fmla="*/ 247 w 260"/>
                <a:gd name="T15" fmla="*/ 108 h 575"/>
                <a:gd name="T16" fmla="*/ 222 w 260"/>
                <a:gd name="T17" fmla="*/ 134 h 575"/>
                <a:gd name="T18" fmla="*/ 203 w 260"/>
                <a:gd name="T19" fmla="*/ 175 h 575"/>
                <a:gd name="T20" fmla="*/ 205 w 260"/>
                <a:gd name="T21" fmla="*/ 214 h 575"/>
                <a:gd name="T22" fmla="*/ 204 w 260"/>
                <a:gd name="T23" fmla="*/ 230 h 575"/>
                <a:gd name="T24" fmla="*/ 227 w 260"/>
                <a:gd name="T25" fmla="*/ 257 h 575"/>
                <a:gd name="T26" fmla="*/ 240 w 260"/>
                <a:gd name="T27" fmla="*/ 277 h 575"/>
                <a:gd name="T28" fmla="*/ 231 w 260"/>
                <a:gd name="T29" fmla="*/ 311 h 575"/>
                <a:gd name="T30" fmla="*/ 180 w 260"/>
                <a:gd name="T31" fmla="*/ 325 h 575"/>
                <a:gd name="T32" fmla="*/ 168 w 260"/>
                <a:gd name="T33" fmla="*/ 335 h 575"/>
                <a:gd name="T34" fmla="*/ 174 w 260"/>
                <a:gd name="T35" fmla="*/ 358 h 575"/>
                <a:gd name="T36" fmla="*/ 151 w 260"/>
                <a:gd name="T37" fmla="*/ 368 h 575"/>
                <a:gd name="T38" fmla="*/ 130 w 260"/>
                <a:gd name="T39" fmla="*/ 365 h 575"/>
                <a:gd name="T40" fmla="*/ 150 w 260"/>
                <a:gd name="T41" fmla="*/ 390 h 575"/>
                <a:gd name="T42" fmla="*/ 164 w 260"/>
                <a:gd name="T43" fmla="*/ 394 h 575"/>
                <a:gd name="T44" fmla="*/ 143 w 260"/>
                <a:gd name="T45" fmla="*/ 411 h 575"/>
                <a:gd name="T46" fmla="*/ 146 w 260"/>
                <a:gd name="T47" fmla="*/ 440 h 575"/>
                <a:gd name="T48" fmla="*/ 123 w 260"/>
                <a:gd name="T49" fmla="*/ 450 h 575"/>
                <a:gd name="T50" fmla="*/ 142 w 260"/>
                <a:gd name="T51" fmla="*/ 477 h 575"/>
                <a:gd name="T52" fmla="*/ 158 w 260"/>
                <a:gd name="T53" fmla="*/ 498 h 575"/>
                <a:gd name="T54" fmla="*/ 143 w 260"/>
                <a:gd name="T55" fmla="*/ 530 h 575"/>
                <a:gd name="T56" fmla="*/ 130 w 260"/>
                <a:gd name="T57" fmla="*/ 545 h 575"/>
                <a:gd name="T58" fmla="*/ 156 w 260"/>
                <a:gd name="T59" fmla="*/ 575 h 575"/>
                <a:gd name="T60" fmla="*/ 136 w 260"/>
                <a:gd name="T61" fmla="*/ 571 h 575"/>
                <a:gd name="T62" fmla="*/ 89 w 260"/>
                <a:gd name="T63" fmla="*/ 559 h 575"/>
                <a:gd name="T64" fmla="*/ 74 w 260"/>
                <a:gd name="T65" fmla="*/ 546 h 575"/>
                <a:gd name="T66" fmla="*/ 58 w 260"/>
                <a:gd name="T67" fmla="*/ 520 h 575"/>
                <a:gd name="T68" fmla="*/ 66 w 260"/>
                <a:gd name="T69" fmla="*/ 500 h 575"/>
                <a:gd name="T70" fmla="*/ 62 w 260"/>
                <a:gd name="T71" fmla="*/ 474 h 575"/>
                <a:gd name="T72" fmla="*/ 54 w 260"/>
                <a:gd name="T73" fmla="*/ 439 h 575"/>
                <a:gd name="T74" fmla="*/ 55 w 260"/>
                <a:gd name="T75" fmla="*/ 428 h 575"/>
                <a:gd name="T76" fmla="*/ 49 w 260"/>
                <a:gd name="T77" fmla="*/ 417 h 575"/>
                <a:gd name="T78" fmla="*/ 29 w 260"/>
                <a:gd name="T79" fmla="*/ 388 h 575"/>
                <a:gd name="T80" fmla="*/ 24 w 260"/>
                <a:gd name="T81" fmla="*/ 361 h 575"/>
                <a:gd name="T82" fmla="*/ 21 w 260"/>
                <a:gd name="T83" fmla="*/ 325 h 575"/>
                <a:gd name="T84" fmla="*/ 19 w 260"/>
                <a:gd name="T85" fmla="*/ 299 h 575"/>
                <a:gd name="T86" fmla="*/ 23 w 260"/>
                <a:gd name="T87" fmla="*/ 270 h 575"/>
                <a:gd name="T88" fmla="*/ 24 w 260"/>
                <a:gd name="T89" fmla="*/ 236 h 575"/>
                <a:gd name="T90" fmla="*/ 15 w 260"/>
                <a:gd name="T91" fmla="*/ 214 h 575"/>
                <a:gd name="T92" fmla="*/ 7 w 260"/>
                <a:gd name="T93" fmla="*/ 162 h 575"/>
                <a:gd name="T94" fmla="*/ 4 w 260"/>
                <a:gd name="T95" fmla="*/ 126 h 575"/>
                <a:gd name="T96" fmla="*/ 21 w 260"/>
                <a:gd name="T97" fmla="*/ 97 h 575"/>
                <a:gd name="T98" fmla="*/ 18 w 260"/>
                <a:gd name="T99" fmla="*/ 83 h 575"/>
                <a:gd name="T100" fmla="*/ 30 w 260"/>
                <a:gd name="T101" fmla="*/ 42 h 575"/>
                <a:gd name="T102" fmla="*/ 31 w 260"/>
                <a:gd name="T103" fmla="*/ 17 h 575"/>
                <a:gd name="T104" fmla="*/ 65 w 260"/>
                <a:gd name="T105" fmla="*/ 5 h 575"/>
                <a:gd name="T106" fmla="*/ 81 w 260"/>
                <a:gd name="T107" fmla="*/ 3 h 575"/>
                <a:gd name="T108" fmla="*/ 102 w 260"/>
                <a:gd name="T109" fmla="*/ 8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0" h="575">
                  <a:moveTo>
                    <a:pt x="102" y="8"/>
                  </a:moveTo>
                  <a:lnTo>
                    <a:pt x="136" y="39"/>
                  </a:lnTo>
                  <a:lnTo>
                    <a:pt x="150" y="42"/>
                  </a:lnTo>
                  <a:lnTo>
                    <a:pt x="171" y="57"/>
                  </a:lnTo>
                  <a:lnTo>
                    <a:pt x="189" y="64"/>
                  </a:lnTo>
                  <a:lnTo>
                    <a:pt x="192" y="72"/>
                  </a:lnTo>
                  <a:lnTo>
                    <a:pt x="179" y="101"/>
                  </a:lnTo>
                  <a:lnTo>
                    <a:pt x="197" y="106"/>
                  </a:lnTo>
                  <a:lnTo>
                    <a:pt x="215" y="109"/>
                  </a:lnTo>
                  <a:lnTo>
                    <a:pt x="228" y="106"/>
                  </a:lnTo>
                  <a:lnTo>
                    <a:pt x="241" y="91"/>
                  </a:lnTo>
                  <a:lnTo>
                    <a:pt x="241" y="74"/>
                  </a:lnTo>
                  <a:lnTo>
                    <a:pt x="249" y="71"/>
                  </a:lnTo>
                  <a:lnTo>
                    <a:pt x="258" y="82"/>
                  </a:lnTo>
                  <a:lnTo>
                    <a:pt x="260" y="97"/>
                  </a:lnTo>
                  <a:lnTo>
                    <a:pt x="247" y="108"/>
                  </a:lnTo>
                  <a:lnTo>
                    <a:pt x="238" y="115"/>
                  </a:lnTo>
                  <a:lnTo>
                    <a:pt x="222" y="134"/>
                  </a:lnTo>
                  <a:lnTo>
                    <a:pt x="204" y="160"/>
                  </a:lnTo>
                  <a:lnTo>
                    <a:pt x="203" y="175"/>
                  </a:lnTo>
                  <a:lnTo>
                    <a:pt x="201" y="194"/>
                  </a:lnTo>
                  <a:lnTo>
                    <a:pt x="205" y="214"/>
                  </a:lnTo>
                  <a:lnTo>
                    <a:pt x="202" y="218"/>
                  </a:lnTo>
                  <a:lnTo>
                    <a:pt x="204" y="230"/>
                  </a:lnTo>
                  <a:lnTo>
                    <a:pt x="204" y="240"/>
                  </a:lnTo>
                  <a:lnTo>
                    <a:pt x="227" y="257"/>
                  </a:lnTo>
                  <a:lnTo>
                    <a:pt x="228" y="269"/>
                  </a:lnTo>
                  <a:lnTo>
                    <a:pt x="240" y="277"/>
                  </a:lnTo>
                  <a:lnTo>
                    <a:pt x="241" y="287"/>
                  </a:lnTo>
                  <a:lnTo>
                    <a:pt x="231" y="311"/>
                  </a:lnTo>
                  <a:lnTo>
                    <a:pt x="210" y="322"/>
                  </a:lnTo>
                  <a:lnTo>
                    <a:pt x="180" y="325"/>
                  </a:lnTo>
                  <a:lnTo>
                    <a:pt x="162" y="323"/>
                  </a:lnTo>
                  <a:lnTo>
                    <a:pt x="168" y="335"/>
                  </a:lnTo>
                  <a:lnTo>
                    <a:pt x="169" y="348"/>
                  </a:lnTo>
                  <a:lnTo>
                    <a:pt x="174" y="358"/>
                  </a:lnTo>
                  <a:lnTo>
                    <a:pt x="167" y="365"/>
                  </a:lnTo>
                  <a:lnTo>
                    <a:pt x="151" y="368"/>
                  </a:lnTo>
                  <a:lnTo>
                    <a:pt x="135" y="360"/>
                  </a:lnTo>
                  <a:lnTo>
                    <a:pt x="130" y="365"/>
                  </a:lnTo>
                  <a:lnTo>
                    <a:pt x="138" y="384"/>
                  </a:lnTo>
                  <a:lnTo>
                    <a:pt x="150" y="390"/>
                  </a:lnTo>
                  <a:lnTo>
                    <a:pt x="156" y="384"/>
                  </a:lnTo>
                  <a:lnTo>
                    <a:pt x="164" y="394"/>
                  </a:lnTo>
                  <a:lnTo>
                    <a:pt x="151" y="399"/>
                  </a:lnTo>
                  <a:lnTo>
                    <a:pt x="143" y="411"/>
                  </a:lnTo>
                  <a:lnTo>
                    <a:pt x="147" y="430"/>
                  </a:lnTo>
                  <a:lnTo>
                    <a:pt x="146" y="440"/>
                  </a:lnTo>
                  <a:lnTo>
                    <a:pt x="132" y="440"/>
                  </a:lnTo>
                  <a:lnTo>
                    <a:pt x="123" y="450"/>
                  </a:lnTo>
                  <a:lnTo>
                    <a:pt x="123" y="464"/>
                  </a:lnTo>
                  <a:lnTo>
                    <a:pt x="142" y="477"/>
                  </a:lnTo>
                  <a:lnTo>
                    <a:pt x="158" y="481"/>
                  </a:lnTo>
                  <a:lnTo>
                    <a:pt x="158" y="498"/>
                  </a:lnTo>
                  <a:lnTo>
                    <a:pt x="145" y="508"/>
                  </a:lnTo>
                  <a:lnTo>
                    <a:pt x="143" y="530"/>
                  </a:lnTo>
                  <a:lnTo>
                    <a:pt x="133" y="537"/>
                  </a:lnTo>
                  <a:lnTo>
                    <a:pt x="130" y="545"/>
                  </a:lnTo>
                  <a:lnTo>
                    <a:pt x="142" y="565"/>
                  </a:lnTo>
                  <a:lnTo>
                    <a:pt x="156" y="575"/>
                  </a:lnTo>
                  <a:lnTo>
                    <a:pt x="150" y="574"/>
                  </a:lnTo>
                  <a:lnTo>
                    <a:pt x="136" y="571"/>
                  </a:lnTo>
                  <a:lnTo>
                    <a:pt x="99" y="569"/>
                  </a:lnTo>
                  <a:lnTo>
                    <a:pt x="89" y="559"/>
                  </a:lnTo>
                  <a:lnTo>
                    <a:pt x="84" y="545"/>
                  </a:lnTo>
                  <a:lnTo>
                    <a:pt x="74" y="546"/>
                  </a:lnTo>
                  <a:lnTo>
                    <a:pt x="67" y="539"/>
                  </a:lnTo>
                  <a:lnTo>
                    <a:pt x="58" y="520"/>
                  </a:lnTo>
                  <a:lnTo>
                    <a:pt x="65" y="511"/>
                  </a:lnTo>
                  <a:lnTo>
                    <a:pt x="66" y="500"/>
                  </a:lnTo>
                  <a:lnTo>
                    <a:pt x="61" y="491"/>
                  </a:lnTo>
                  <a:lnTo>
                    <a:pt x="62" y="474"/>
                  </a:lnTo>
                  <a:lnTo>
                    <a:pt x="59" y="450"/>
                  </a:lnTo>
                  <a:lnTo>
                    <a:pt x="54" y="439"/>
                  </a:lnTo>
                  <a:lnTo>
                    <a:pt x="59" y="436"/>
                  </a:lnTo>
                  <a:lnTo>
                    <a:pt x="55" y="428"/>
                  </a:lnTo>
                  <a:lnTo>
                    <a:pt x="47" y="425"/>
                  </a:lnTo>
                  <a:lnTo>
                    <a:pt x="49" y="417"/>
                  </a:lnTo>
                  <a:lnTo>
                    <a:pt x="40" y="410"/>
                  </a:lnTo>
                  <a:lnTo>
                    <a:pt x="29" y="388"/>
                  </a:lnTo>
                  <a:lnTo>
                    <a:pt x="34" y="384"/>
                  </a:lnTo>
                  <a:lnTo>
                    <a:pt x="24" y="361"/>
                  </a:lnTo>
                  <a:lnTo>
                    <a:pt x="22" y="342"/>
                  </a:lnTo>
                  <a:lnTo>
                    <a:pt x="21" y="325"/>
                  </a:lnTo>
                  <a:lnTo>
                    <a:pt x="29" y="318"/>
                  </a:lnTo>
                  <a:lnTo>
                    <a:pt x="19" y="299"/>
                  </a:lnTo>
                  <a:lnTo>
                    <a:pt x="14" y="282"/>
                  </a:lnTo>
                  <a:lnTo>
                    <a:pt x="23" y="270"/>
                  </a:lnTo>
                  <a:lnTo>
                    <a:pt x="19" y="254"/>
                  </a:lnTo>
                  <a:lnTo>
                    <a:pt x="24" y="236"/>
                  </a:lnTo>
                  <a:lnTo>
                    <a:pt x="19" y="218"/>
                  </a:lnTo>
                  <a:lnTo>
                    <a:pt x="15" y="214"/>
                  </a:lnTo>
                  <a:lnTo>
                    <a:pt x="0" y="182"/>
                  </a:lnTo>
                  <a:lnTo>
                    <a:pt x="7" y="162"/>
                  </a:lnTo>
                  <a:lnTo>
                    <a:pt x="2" y="144"/>
                  </a:lnTo>
                  <a:lnTo>
                    <a:pt x="4" y="126"/>
                  </a:lnTo>
                  <a:lnTo>
                    <a:pt x="12" y="108"/>
                  </a:lnTo>
                  <a:lnTo>
                    <a:pt x="21" y="97"/>
                  </a:lnTo>
                  <a:lnTo>
                    <a:pt x="16" y="89"/>
                  </a:lnTo>
                  <a:lnTo>
                    <a:pt x="18" y="83"/>
                  </a:lnTo>
                  <a:lnTo>
                    <a:pt x="13" y="51"/>
                  </a:lnTo>
                  <a:lnTo>
                    <a:pt x="30" y="42"/>
                  </a:lnTo>
                  <a:lnTo>
                    <a:pt x="33" y="22"/>
                  </a:lnTo>
                  <a:lnTo>
                    <a:pt x="31" y="17"/>
                  </a:lnTo>
                  <a:lnTo>
                    <a:pt x="43" y="0"/>
                  </a:lnTo>
                  <a:lnTo>
                    <a:pt x="65" y="5"/>
                  </a:lnTo>
                  <a:lnTo>
                    <a:pt x="76" y="19"/>
                  </a:lnTo>
                  <a:lnTo>
                    <a:pt x="81" y="3"/>
                  </a:lnTo>
                  <a:lnTo>
                    <a:pt x="99" y="4"/>
                  </a:lnTo>
                  <a:lnTo>
                    <a:pt x="102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060CCA97-D495-C4FD-CAF5-9632B3592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4276" y="3166899"/>
              <a:ext cx="84119" cy="76182"/>
            </a:xfrm>
            <a:custGeom>
              <a:avLst/>
              <a:gdLst>
                <a:gd name="T0" fmla="*/ 53 w 53"/>
                <a:gd name="T1" fmla="*/ 47 h 48"/>
                <a:gd name="T2" fmla="*/ 48 w 53"/>
                <a:gd name="T3" fmla="*/ 48 h 48"/>
                <a:gd name="T4" fmla="*/ 40 w 53"/>
                <a:gd name="T5" fmla="*/ 36 h 48"/>
                <a:gd name="T6" fmla="*/ 39 w 53"/>
                <a:gd name="T7" fmla="*/ 33 h 48"/>
                <a:gd name="T8" fmla="*/ 32 w 53"/>
                <a:gd name="T9" fmla="*/ 33 h 48"/>
                <a:gd name="T10" fmla="*/ 26 w 53"/>
                <a:gd name="T11" fmla="*/ 28 h 48"/>
                <a:gd name="T12" fmla="*/ 23 w 53"/>
                <a:gd name="T13" fmla="*/ 29 h 48"/>
                <a:gd name="T14" fmla="*/ 17 w 53"/>
                <a:gd name="T15" fmla="*/ 23 h 48"/>
                <a:gd name="T16" fmla="*/ 4 w 53"/>
                <a:gd name="T17" fmla="*/ 19 h 48"/>
                <a:gd name="T18" fmla="*/ 3 w 53"/>
                <a:gd name="T19" fmla="*/ 10 h 48"/>
                <a:gd name="T20" fmla="*/ 0 w 53"/>
                <a:gd name="T21" fmla="*/ 3 h 48"/>
                <a:gd name="T22" fmla="*/ 20 w 53"/>
                <a:gd name="T23" fmla="*/ 0 h 48"/>
                <a:gd name="T24" fmla="*/ 25 w 53"/>
                <a:gd name="T25" fmla="*/ 5 h 48"/>
                <a:gd name="T26" fmla="*/ 32 w 53"/>
                <a:gd name="T27" fmla="*/ 8 h 48"/>
                <a:gd name="T28" fmla="*/ 29 w 53"/>
                <a:gd name="T29" fmla="*/ 13 h 48"/>
                <a:gd name="T30" fmla="*/ 39 w 53"/>
                <a:gd name="T31" fmla="*/ 19 h 48"/>
                <a:gd name="T32" fmla="*/ 35 w 53"/>
                <a:gd name="T33" fmla="*/ 25 h 48"/>
                <a:gd name="T34" fmla="*/ 43 w 53"/>
                <a:gd name="T35" fmla="*/ 31 h 48"/>
                <a:gd name="T36" fmla="*/ 51 w 53"/>
                <a:gd name="T37" fmla="*/ 33 h 48"/>
                <a:gd name="T38" fmla="*/ 53 w 53"/>
                <a:gd name="T39" fmla="*/ 47 h 48"/>
                <a:gd name="T40" fmla="*/ 53 w 53"/>
                <a:gd name="T41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48">
                  <a:moveTo>
                    <a:pt x="53" y="47"/>
                  </a:moveTo>
                  <a:lnTo>
                    <a:pt x="48" y="48"/>
                  </a:lnTo>
                  <a:lnTo>
                    <a:pt x="40" y="36"/>
                  </a:lnTo>
                  <a:lnTo>
                    <a:pt x="39" y="33"/>
                  </a:lnTo>
                  <a:lnTo>
                    <a:pt x="32" y="33"/>
                  </a:lnTo>
                  <a:lnTo>
                    <a:pt x="26" y="28"/>
                  </a:lnTo>
                  <a:lnTo>
                    <a:pt x="23" y="29"/>
                  </a:lnTo>
                  <a:lnTo>
                    <a:pt x="17" y="23"/>
                  </a:lnTo>
                  <a:lnTo>
                    <a:pt x="4" y="19"/>
                  </a:lnTo>
                  <a:lnTo>
                    <a:pt x="3" y="10"/>
                  </a:lnTo>
                  <a:lnTo>
                    <a:pt x="0" y="3"/>
                  </a:lnTo>
                  <a:lnTo>
                    <a:pt x="20" y="0"/>
                  </a:lnTo>
                  <a:lnTo>
                    <a:pt x="25" y="5"/>
                  </a:lnTo>
                  <a:lnTo>
                    <a:pt x="32" y="8"/>
                  </a:lnTo>
                  <a:lnTo>
                    <a:pt x="29" y="13"/>
                  </a:lnTo>
                  <a:lnTo>
                    <a:pt x="39" y="19"/>
                  </a:lnTo>
                  <a:lnTo>
                    <a:pt x="35" y="25"/>
                  </a:lnTo>
                  <a:lnTo>
                    <a:pt x="43" y="31"/>
                  </a:lnTo>
                  <a:lnTo>
                    <a:pt x="51" y="33"/>
                  </a:lnTo>
                  <a:lnTo>
                    <a:pt x="53" y="47"/>
                  </a:lnTo>
                  <a:lnTo>
                    <a:pt x="53" y="4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E78414B3-BE1C-8C6B-628B-C921D9362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8016" y="5639662"/>
              <a:ext cx="107927" cy="87292"/>
            </a:xfrm>
            <a:custGeom>
              <a:avLst/>
              <a:gdLst>
                <a:gd name="T0" fmla="*/ 24 w 68"/>
                <a:gd name="T1" fmla="*/ 1 h 55"/>
                <a:gd name="T2" fmla="*/ 35 w 68"/>
                <a:gd name="T3" fmla="*/ 8 h 55"/>
                <a:gd name="T4" fmla="*/ 45 w 68"/>
                <a:gd name="T5" fmla="*/ 6 h 55"/>
                <a:gd name="T6" fmla="*/ 60 w 68"/>
                <a:gd name="T7" fmla="*/ 2 h 55"/>
                <a:gd name="T8" fmla="*/ 68 w 68"/>
                <a:gd name="T9" fmla="*/ 3 h 55"/>
                <a:gd name="T10" fmla="*/ 54 w 68"/>
                <a:gd name="T11" fmla="*/ 26 h 55"/>
                <a:gd name="T12" fmla="*/ 45 w 68"/>
                <a:gd name="T13" fmla="*/ 32 h 55"/>
                <a:gd name="T14" fmla="*/ 33 w 68"/>
                <a:gd name="T15" fmla="*/ 47 h 55"/>
                <a:gd name="T16" fmla="*/ 31 w 68"/>
                <a:gd name="T17" fmla="*/ 42 h 55"/>
                <a:gd name="T18" fmla="*/ 11 w 68"/>
                <a:gd name="T19" fmla="*/ 55 h 55"/>
                <a:gd name="T20" fmla="*/ 9 w 68"/>
                <a:gd name="T21" fmla="*/ 54 h 55"/>
                <a:gd name="T22" fmla="*/ 0 w 68"/>
                <a:gd name="T23" fmla="*/ 53 h 55"/>
                <a:gd name="T24" fmla="*/ 2 w 68"/>
                <a:gd name="T25" fmla="*/ 38 h 55"/>
                <a:gd name="T26" fmla="*/ 8 w 68"/>
                <a:gd name="T27" fmla="*/ 25 h 55"/>
                <a:gd name="T28" fmla="*/ 9 w 68"/>
                <a:gd name="T29" fmla="*/ 9 h 55"/>
                <a:gd name="T30" fmla="*/ 15 w 68"/>
                <a:gd name="T31" fmla="*/ 0 h 55"/>
                <a:gd name="T32" fmla="*/ 24 w 68"/>
                <a:gd name="T33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" h="55">
                  <a:moveTo>
                    <a:pt x="24" y="1"/>
                  </a:moveTo>
                  <a:lnTo>
                    <a:pt x="35" y="8"/>
                  </a:lnTo>
                  <a:lnTo>
                    <a:pt x="45" y="6"/>
                  </a:lnTo>
                  <a:lnTo>
                    <a:pt x="60" y="2"/>
                  </a:lnTo>
                  <a:lnTo>
                    <a:pt x="68" y="3"/>
                  </a:lnTo>
                  <a:lnTo>
                    <a:pt x="54" y="26"/>
                  </a:lnTo>
                  <a:lnTo>
                    <a:pt x="45" y="32"/>
                  </a:lnTo>
                  <a:lnTo>
                    <a:pt x="33" y="47"/>
                  </a:lnTo>
                  <a:lnTo>
                    <a:pt x="31" y="42"/>
                  </a:lnTo>
                  <a:lnTo>
                    <a:pt x="11" y="55"/>
                  </a:lnTo>
                  <a:lnTo>
                    <a:pt x="9" y="54"/>
                  </a:lnTo>
                  <a:lnTo>
                    <a:pt x="0" y="53"/>
                  </a:lnTo>
                  <a:lnTo>
                    <a:pt x="2" y="38"/>
                  </a:lnTo>
                  <a:lnTo>
                    <a:pt x="8" y="25"/>
                  </a:lnTo>
                  <a:lnTo>
                    <a:pt x="9" y="9"/>
                  </a:lnTo>
                  <a:lnTo>
                    <a:pt x="15" y="0"/>
                  </a:lnTo>
                  <a:lnTo>
                    <a:pt x="24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78400551-9D06-9B9B-8258-B9856D6D8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9026" y="4733405"/>
              <a:ext cx="1061805" cy="857056"/>
            </a:xfrm>
            <a:custGeom>
              <a:avLst/>
              <a:gdLst>
                <a:gd name="T0" fmla="*/ 583 w 669"/>
                <a:gd name="T1" fmla="*/ 75 h 540"/>
                <a:gd name="T2" fmla="*/ 588 w 669"/>
                <a:gd name="T3" fmla="*/ 116 h 540"/>
                <a:gd name="T4" fmla="*/ 592 w 669"/>
                <a:gd name="T5" fmla="*/ 157 h 540"/>
                <a:gd name="T6" fmla="*/ 624 w 669"/>
                <a:gd name="T7" fmla="*/ 189 h 540"/>
                <a:gd name="T8" fmla="*/ 644 w 669"/>
                <a:gd name="T9" fmla="*/ 226 h 540"/>
                <a:gd name="T10" fmla="*/ 661 w 669"/>
                <a:gd name="T11" fmla="*/ 262 h 540"/>
                <a:gd name="T12" fmla="*/ 661 w 669"/>
                <a:gd name="T13" fmla="*/ 315 h 540"/>
                <a:gd name="T14" fmla="*/ 638 w 669"/>
                <a:gd name="T15" fmla="*/ 374 h 540"/>
                <a:gd name="T16" fmla="*/ 593 w 669"/>
                <a:gd name="T17" fmla="*/ 426 h 540"/>
                <a:gd name="T18" fmla="*/ 547 w 669"/>
                <a:gd name="T19" fmla="*/ 475 h 540"/>
                <a:gd name="T20" fmla="*/ 510 w 669"/>
                <a:gd name="T21" fmla="*/ 515 h 540"/>
                <a:gd name="T22" fmla="*/ 448 w 669"/>
                <a:gd name="T23" fmla="*/ 540 h 540"/>
                <a:gd name="T24" fmla="*/ 430 w 669"/>
                <a:gd name="T25" fmla="*/ 521 h 540"/>
                <a:gd name="T26" fmla="*/ 383 w 669"/>
                <a:gd name="T27" fmla="*/ 526 h 540"/>
                <a:gd name="T28" fmla="*/ 373 w 669"/>
                <a:gd name="T29" fmla="*/ 484 h 540"/>
                <a:gd name="T30" fmla="*/ 367 w 669"/>
                <a:gd name="T31" fmla="*/ 451 h 540"/>
                <a:gd name="T32" fmla="*/ 358 w 669"/>
                <a:gd name="T33" fmla="*/ 446 h 540"/>
                <a:gd name="T34" fmla="*/ 340 w 669"/>
                <a:gd name="T35" fmla="*/ 446 h 540"/>
                <a:gd name="T36" fmla="*/ 319 w 669"/>
                <a:gd name="T37" fmla="*/ 429 h 540"/>
                <a:gd name="T38" fmla="*/ 291 w 669"/>
                <a:gd name="T39" fmla="*/ 406 h 540"/>
                <a:gd name="T40" fmla="*/ 207 w 669"/>
                <a:gd name="T41" fmla="*/ 411 h 540"/>
                <a:gd name="T42" fmla="*/ 148 w 669"/>
                <a:gd name="T43" fmla="*/ 434 h 540"/>
                <a:gd name="T44" fmla="*/ 102 w 669"/>
                <a:gd name="T45" fmla="*/ 440 h 540"/>
                <a:gd name="T46" fmla="*/ 61 w 669"/>
                <a:gd name="T47" fmla="*/ 452 h 540"/>
                <a:gd name="T48" fmla="*/ 19 w 669"/>
                <a:gd name="T49" fmla="*/ 463 h 540"/>
                <a:gd name="T50" fmla="*/ 13 w 669"/>
                <a:gd name="T51" fmla="*/ 434 h 540"/>
                <a:gd name="T52" fmla="*/ 28 w 669"/>
                <a:gd name="T53" fmla="*/ 398 h 540"/>
                <a:gd name="T54" fmla="*/ 28 w 669"/>
                <a:gd name="T55" fmla="*/ 345 h 540"/>
                <a:gd name="T56" fmla="*/ 20 w 669"/>
                <a:gd name="T57" fmla="*/ 302 h 540"/>
                <a:gd name="T58" fmla="*/ 31 w 669"/>
                <a:gd name="T59" fmla="*/ 290 h 540"/>
                <a:gd name="T60" fmla="*/ 31 w 669"/>
                <a:gd name="T61" fmla="*/ 266 h 540"/>
                <a:gd name="T62" fmla="*/ 41 w 669"/>
                <a:gd name="T63" fmla="*/ 236 h 540"/>
                <a:gd name="T64" fmla="*/ 58 w 669"/>
                <a:gd name="T65" fmla="*/ 212 h 540"/>
                <a:gd name="T66" fmla="*/ 104 w 669"/>
                <a:gd name="T67" fmla="*/ 189 h 540"/>
                <a:gd name="T68" fmla="*/ 136 w 669"/>
                <a:gd name="T69" fmla="*/ 178 h 540"/>
                <a:gd name="T70" fmla="*/ 178 w 669"/>
                <a:gd name="T71" fmla="*/ 163 h 540"/>
                <a:gd name="T72" fmla="*/ 199 w 669"/>
                <a:gd name="T73" fmla="*/ 125 h 540"/>
                <a:gd name="T74" fmla="*/ 222 w 669"/>
                <a:gd name="T75" fmla="*/ 113 h 540"/>
                <a:gd name="T76" fmla="*/ 250 w 669"/>
                <a:gd name="T77" fmla="*/ 83 h 540"/>
                <a:gd name="T78" fmla="*/ 272 w 669"/>
                <a:gd name="T79" fmla="*/ 70 h 540"/>
                <a:gd name="T80" fmla="*/ 300 w 669"/>
                <a:gd name="T81" fmla="*/ 69 h 540"/>
                <a:gd name="T82" fmla="*/ 326 w 669"/>
                <a:gd name="T83" fmla="*/ 72 h 540"/>
                <a:gd name="T84" fmla="*/ 351 w 669"/>
                <a:gd name="T85" fmla="*/ 35 h 540"/>
                <a:gd name="T86" fmla="*/ 386 w 669"/>
                <a:gd name="T87" fmla="*/ 17 h 540"/>
                <a:gd name="T88" fmla="*/ 402 w 669"/>
                <a:gd name="T89" fmla="*/ 21 h 540"/>
                <a:gd name="T90" fmla="*/ 441 w 669"/>
                <a:gd name="T91" fmla="*/ 24 h 540"/>
                <a:gd name="T92" fmla="*/ 451 w 669"/>
                <a:gd name="T93" fmla="*/ 42 h 540"/>
                <a:gd name="T94" fmla="*/ 433 w 669"/>
                <a:gd name="T95" fmla="*/ 67 h 540"/>
                <a:gd name="T96" fmla="*/ 449 w 669"/>
                <a:gd name="T97" fmla="*/ 99 h 540"/>
                <a:gd name="T98" fmla="*/ 478 w 669"/>
                <a:gd name="T99" fmla="*/ 122 h 540"/>
                <a:gd name="T100" fmla="*/ 512 w 669"/>
                <a:gd name="T101" fmla="*/ 117 h 540"/>
                <a:gd name="T102" fmla="*/ 528 w 669"/>
                <a:gd name="T103" fmla="*/ 74 h 540"/>
                <a:gd name="T104" fmla="*/ 538 w 669"/>
                <a:gd name="T105" fmla="*/ 39 h 540"/>
                <a:gd name="T106" fmla="*/ 547 w 669"/>
                <a:gd name="T107" fmla="*/ 7 h 540"/>
                <a:gd name="T108" fmla="*/ 561 w 669"/>
                <a:gd name="T109" fmla="*/ 23 h 540"/>
                <a:gd name="T110" fmla="*/ 564 w 669"/>
                <a:gd name="T111" fmla="*/ 59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69" h="540">
                  <a:moveTo>
                    <a:pt x="564" y="59"/>
                  </a:moveTo>
                  <a:lnTo>
                    <a:pt x="567" y="74"/>
                  </a:lnTo>
                  <a:lnTo>
                    <a:pt x="579" y="66"/>
                  </a:lnTo>
                  <a:lnTo>
                    <a:pt x="583" y="75"/>
                  </a:lnTo>
                  <a:lnTo>
                    <a:pt x="590" y="82"/>
                  </a:lnTo>
                  <a:lnTo>
                    <a:pt x="587" y="91"/>
                  </a:lnTo>
                  <a:lnTo>
                    <a:pt x="587" y="107"/>
                  </a:lnTo>
                  <a:lnTo>
                    <a:pt x="588" y="116"/>
                  </a:lnTo>
                  <a:lnTo>
                    <a:pt x="592" y="119"/>
                  </a:lnTo>
                  <a:lnTo>
                    <a:pt x="593" y="135"/>
                  </a:lnTo>
                  <a:lnTo>
                    <a:pt x="590" y="145"/>
                  </a:lnTo>
                  <a:lnTo>
                    <a:pt x="592" y="157"/>
                  </a:lnTo>
                  <a:lnTo>
                    <a:pt x="608" y="168"/>
                  </a:lnTo>
                  <a:lnTo>
                    <a:pt x="617" y="177"/>
                  </a:lnTo>
                  <a:lnTo>
                    <a:pt x="627" y="185"/>
                  </a:lnTo>
                  <a:lnTo>
                    <a:pt x="624" y="189"/>
                  </a:lnTo>
                  <a:lnTo>
                    <a:pt x="630" y="201"/>
                  </a:lnTo>
                  <a:lnTo>
                    <a:pt x="632" y="222"/>
                  </a:lnTo>
                  <a:lnTo>
                    <a:pt x="639" y="218"/>
                  </a:lnTo>
                  <a:lnTo>
                    <a:pt x="644" y="226"/>
                  </a:lnTo>
                  <a:lnTo>
                    <a:pt x="649" y="223"/>
                  </a:lnTo>
                  <a:lnTo>
                    <a:pt x="647" y="243"/>
                  </a:lnTo>
                  <a:lnTo>
                    <a:pt x="655" y="255"/>
                  </a:lnTo>
                  <a:lnTo>
                    <a:pt x="661" y="262"/>
                  </a:lnTo>
                  <a:lnTo>
                    <a:pt x="669" y="277"/>
                  </a:lnTo>
                  <a:lnTo>
                    <a:pt x="669" y="293"/>
                  </a:lnTo>
                  <a:lnTo>
                    <a:pt x="666" y="304"/>
                  </a:lnTo>
                  <a:lnTo>
                    <a:pt x="661" y="315"/>
                  </a:lnTo>
                  <a:lnTo>
                    <a:pt x="663" y="332"/>
                  </a:lnTo>
                  <a:lnTo>
                    <a:pt x="655" y="349"/>
                  </a:lnTo>
                  <a:lnTo>
                    <a:pt x="649" y="357"/>
                  </a:lnTo>
                  <a:lnTo>
                    <a:pt x="638" y="374"/>
                  </a:lnTo>
                  <a:lnTo>
                    <a:pt x="633" y="386"/>
                  </a:lnTo>
                  <a:lnTo>
                    <a:pt x="624" y="399"/>
                  </a:lnTo>
                  <a:lnTo>
                    <a:pt x="609" y="416"/>
                  </a:lnTo>
                  <a:lnTo>
                    <a:pt x="593" y="426"/>
                  </a:lnTo>
                  <a:lnTo>
                    <a:pt x="580" y="440"/>
                  </a:lnTo>
                  <a:lnTo>
                    <a:pt x="570" y="449"/>
                  </a:lnTo>
                  <a:lnTo>
                    <a:pt x="558" y="466"/>
                  </a:lnTo>
                  <a:lnTo>
                    <a:pt x="547" y="475"/>
                  </a:lnTo>
                  <a:lnTo>
                    <a:pt x="535" y="489"/>
                  </a:lnTo>
                  <a:lnTo>
                    <a:pt x="526" y="503"/>
                  </a:lnTo>
                  <a:lnTo>
                    <a:pt x="524" y="509"/>
                  </a:lnTo>
                  <a:lnTo>
                    <a:pt x="510" y="515"/>
                  </a:lnTo>
                  <a:lnTo>
                    <a:pt x="493" y="516"/>
                  </a:lnTo>
                  <a:lnTo>
                    <a:pt x="474" y="524"/>
                  </a:lnTo>
                  <a:lnTo>
                    <a:pt x="463" y="531"/>
                  </a:lnTo>
                  <a:lnTo>
                    <a:pt x="448" y="540"/>
                  </a:lnTo>
                  <a:lnTo>
                    <a:pt x="441" y="531"/>
                  </a:lnTo>
                  <a:lnTo>
                    <a:pt x="433" y="528"/>
                  </a:lnTo>
                  <a:lnTo>
                    <a:pt x="441" y="517"/>
                  </a:lnTo>
                  <a:lnTo>
                    <a:pt x="430" y="521"/>
                  </a:lnTo>
                  <a:lnTo>
                    <a:pt x="409" y="535"/>
                  </a:lnTo>
                  <a:lnTo>
                    <a:pt x="398" y="530"/>
                  </a:lnTo>
                  <a:lnTo>
                    <a:pt x="391" y="527"/>
                  </a:lnTo>
                  <a:lnTo>
                    <a:pt x="383" y="526"/>
                  </a:lnTo>
                  <a:lnTo>
                    <a:pt x="370" y="520"/>
                  </a:lnTo>
                  <a:lnTo>
                    <a:pt x="367" y="509"/>
                  </a:lnTo>
                  <a:lnTo>
                    <a:pt x="371" y="494"/>
                  </a:lnTo>
                  <a:lnTo>
                    <a:pt x="373" y="484"/>
                  </a:lnTo>
                  <a:lnTo>
                    <a:pt x="368" y="477"/>
                  </a:lnTo>
                  <a:lnTo>
                    <a:pt x="354" y="474"/>
                  </a:lnTo>
                  <a:lnTo>
                    <a:pt x="364" y="465"/>
                  </a:lnTo>
                  <a:lnTo>
                    <a:pt x="367" y="451"/>
                  </a:lnTo>
                  <a:lnTo>
                    <a:pt x="353" y="464"/>
                  </a:lnTo>
                  <a:lnTo>
                    <a:pt x="337" y="468"/>
                  </a:lnTo>
                  <a:lnTo>
                    <a:pt x="350" y="457"/>
                  </a:lnTo>
                  <a:lnTo>
                    <a:pt x="358" y="446"/>
                  </a:lnTo>
                  <a:lnTo>
                    <a:pt x="368" y="437"/>
                  </a:lnTo>
                  <a:lnTo>
                    <a:pt x="373" y="423"/>
                  </a:lnTo>
                  <a:lnTo>
                    <a:pt x="353" y="439"/>
                  </a:lnTo>
                  <a:lnTo>
                    <a:pt x="340" y="446"/>
                  </a:lnTo>
                  <a:lnTo>
                    <a:pt x="327" y="460"/>
                  </a:lnTo>
                  <a:lnTo>
                    <a:pt x="318" y="453"/>
                  </a:lnTo>
                  <a:lnTo>
                    <a:pt x="323" y="443"/>
                  </a:lnTo>
                  <a:lnTo>
                    <a:pt x="319" y="429"/>
                  </a:lnTo>
                  <a:lnTo>
                    <a:pt x="313" y="422"/>
                  </a:lnTo>
                  <a:lnTo>
                    <a:pt x="319" y="417"/>
                  </a:lnTo>
                  <a:lnTo>
                    <a:pt x="303" y="406"/>
                  </a:lnTo>
                  <a:lnTo>
                    <a:pt x="291" y="406"/>
                  </a:lnTo>
                  <a:lnTo>
                    <a:pt x="279" y="396"/>
                  </a:lnTo>
                  <a:lnTo>
                    <a:pt x="250" y="397"/>
                  </a:lnTo>
                  <a:lnTo>
                    <a:pt x="227" y="405"/>
                  </a:lnTo>
                  <a:lnTo>
                    <a:pt x="207" y="411"/>
                  </a:lnTo>
                  <a:lnTo>
                    <a:pt x="192" y="410"/>
                  </a:lnTo>
                  <a:lnTo>
                    <a:pt x="171" y="420"/>
                  </a:lnTo>
                  <a:lnTo>
                    <a:pt x="155" y="424"/>
                  </a:lnTo>
                  <a:lnTo>
                    <a:pt x="148" y="434"/>
                  </a:lnTo>
                  <a:lnTo>
                    <a:pt x="139" y="442"/>
                  </a:lnTo>
                  <a:lnTo>
                    <a:pt x="125" y="442"/>
                  </a:lnTo>
                  <a:lnTo>
                    <a:pt x="115" y="443"/>
                  </a:lnTo>
                  <a:lnTo>
                    <a:pt x="102" y="440"/>
                  </a:lnTo>
                  <a:lnTo>
                    <a:pt x="90" y="443"/>
                  </a:lnTo>
                  <a:lnTo>
                    <a:pt x="79" y="443"/>
                  </a:lnTo>
                  <a:lnTo>
                    <a:pt x="65" y="454"/>
                  </a:lnTo>
                  <a:lnTo>
                    <a:pt x="61" y="452"/>
                  </a:lnTo>
                  <a:lnTo>
                    <a:pt x="51" y="458"/>
                  </a:lnTo>
                  <a:lnTo>
                    <a:pt x="41" y="464"/>
                  </a:lnTo>
                  <a:lnTo>
                    <a:pt x="30" y="463"/>
                  </a:lnTo>
                  <a:lnTo>
                    <a:pt x="19" y="463"/>
                  </a:lnTo>
                  <a:lnTo>
                    <a:pt x="7" y="451"/>
                  </a:lnTo>
                  <a:lnTo>
                    <a:pt x="0" y="448"/>
                  </a:lnTo>
                  <a:lnTo>
                    <a:pt x="5" y="437"/>
                  </a:lnTo>
                  <a:lnTo>
                    <a:pt x="13" y="434"/>
                  </a:lnTo>
                  <a:lnTo>
                    <a:pt x="17" y="430"/>
                  </a:lnTo>
                  <a:lnTo>
                    <a:pt x="19" y="423"/>
                  </a:lnTo>
                  <a:lnTo>
                    <a:pt x="26" y="409"/>
                  </a:lnTo>
                  <a:lnTo>
                    <a:pt x="28" y="398"/>
                  </a:lnTo>
                  <a:lnTo>
                    <a:pt x="26" y="379"/>
                  </a:lnTo>
                  <a:lnTo>
                    <a:pt x="27" y="368"/>
                  </a:lnTo>
                  <a:lnTo>
                    <a:pt x="31" y="357"/>
                  </a:lnTo>
                  <a:lnTo>
                    <a:pt x="28" y="345"/>
                  </a:lnTo>
                  <a:lnTo>
                    <a:pt x="29" y="340"/>
                  </a:lnTo>
                  <a:lnTo>
                    <a:pt x="24" y="332"/>
                  </a:lnTo>
                  <a:lnTo>
                    <a:pt x="26" y="317"/>
                  </a:lnTo>
                  <a:lnTo>
                    <a:pt x="20" y="302"/>
                  </a:lnTo>
                  <a:lnTo>
                    <a:pt x="20" y="294"/>
                  </a:lnTo>
                  <a:lnTo>
                    <a:pt x="25" y="302"/>
                  </a:lnTo>
                  <a:lnTo>
                    <a:pt x="24" y="284"/>
                  </a:lnTo>
                  <a:lnTo>
                    <a:pt x="31" y="290"/>
                  </a:lnTo>
                  <a:lnTo>
                    <a:pt x="34" y="297"/>
                  </a:lnTo>
                  <a:lnTo>
                    <a:pt x="36" y="288"/>
                  </a:lnTo>
                  <a:lnTo>
                    <a:pt x="31" y="272"/>
                  </a:lnTo>
                  <a:lnTo>
                    <a:pt x="31" y="266"/>
                  </a:lnTo>
                  <a:lnTo>
                    <a:pt x="28" y="261"/>
                  </a:lnTo>
                  <a:lnTo>
                    <a:pt x="32" y="250"/>
                  </a:lnTo>
                  <a:lnTo>
                    <a:pt x="36" y="245"/>
                  </a:lnTo>
                  <a:lnTo>
                    <a:pt x="41" y="236"/>
                  </a:lnTo>
                  <a:lnTo>
                    <a:pt x="41" y="224"/>
                  </a:lnTo>
                  <a:lnTo>
                    <a:pt x="50" y="211"/>
                  </a:lnTo>
                  <a:lnTo>
                    <a:pt x="49" y="226"/>
                  </a:lnTo>
                  <a:lnTo>
                    <a:pt x="58" y="212"/>
                  </a:lnTo>
                  <a:lnTo>
                    <a:pt x="73" y="206"/>
                  </a:lnTo>
                  <a:lnTo>
                    <a:pt x="82" y="197"/>
                  </a:lnTo>
                  <a:lnTo>
                    <a:pt x="96" y="191"/>
                  </a:lnTo>
                  <a:lnTo>
                    <a:pt x="104" y="189"/>
                  </a:lnTo>
                  <a:lnTo>
                    <a:pt x="108" y="192"/>
                  </a:lnTo>
                  <a:lnTo>
                    <a:pt x="122" y="184"/>
                  </a:lnTo>
                  <a:lnTo>
                    <a:pt x="133" y="183"/>
                  </a:lnTo>
                  <a:lnTo>
                    <a:pt x="136" y="178"/>
                  </a:lnTo>
                  <a:lnTo>
                    <a:pt x="140" y="177"/>
                  </a:lnTo>
                  <a:lnTo>
                    <a:pt x="149" y="177"/>
                  </a:lnTo>
                  <a:lnTo>
                    <a:pt x="168" y="172"/>
                  </a:lnTo>
                  <a:lnTo>
                    <a:pt x="178" y="163"/>
                  </a:lnTo>
                  <a:lnTo>
                    <a:pt x="184" y="153"/>
                  </a:lnTo>
                  <a:lnTo>
                    <a:pt x="196" y="143"/>
                  </a:lnTo>
                  <a:lnTo>
                    <a:pt x="198" y="135"/>
                  </a:lnTo>
                  <a:lnTo>
                    <a:pt x="199" y="125"/>
                  </a:lnTo>
                  <a:lnTo>
                    <a:pt x="214" y="109"/>
                  </a:lnTo>
                  <a:lnTo>
                    <a:pt x="219" y="126"/>
                  </a:lnTo>
                  <a:lnTo>
                    <a:pt x="226" y="122"/>
                  </a:lnTo>
                  <a:lnTo>
                    <a:pt x="222" y="113"/>
                  </a:lnTo>
                  <a:lnTo>
                    <a:pt x="228" y="103"/>
                  </a:lnTo>
                  <a:lnTo>
                    <a:pt x="235" y="108"/>
                  </a:lnTo>
                  <a:lnTo>
                    <a:pt x="239" y="93"/>
                  </a:lnTo>
                  <a:lnTo>
                    <a:pt x="250" y="83"/>
                  </a:lnTo>
                  <a:lnTo>
                    <a:pt x="255" y="76"/>
                  </a:lnTo>
                  <a:lnTo>
                    <a:pt x="264" y="73"/>
                  </a:lnTo>
                  <a:lnTo>
                    <a:pt x="264" y="68"/>
                  </a:lnTo>
                  <a:lnTo>
                    <a:pt x="272" y="70"/>
                  </a:lnTo>
                  <a:lnTo>
                    <a:pt x="273" y="65"/>
                  </a:lnTo>
                  <a:lnTo>
                    <a:pt x="281" y="63"/>
                  </a:lnTo>
                  <a:lnTo>
                    <a:pt x="289" y="60"/>
                  </a:lnTo>
                  <a:lnTo>
                    <a:pt x="300" y="69"/>
                  </a:lnTo>
                  <a:lnTo>
                    <a:pt x="307" y="80"/>
                  </a:lnTo>
                  <a:lnTo>
                    <a:pt x="318" y="80"/>
                  </a:lnTo>
                  <a:lnTo>
                    <a:pt x="328" y="82"/>
                  </a:lnTo>
                  <a:lnTo>
                    <a:pt x="326" y="72"/>
                  </a:lnTo>
                  <a:lnTo>
                    <a:pt x="336" y="56"/>
                  </a:lnTo>
                  <a:lnTo>
                    <a:pt x="344" y="51"/>
                  </a:lnTo>
                  <a:lnTo>
                    <a:pt x="343" y="46"/>
                  </a:lnTo>
                  <a:lnTo>
                    <a:pt x="351" y="35"/>
                  </a:lnTo>
                  <a:lnTo>
                    <a:pt x="362" y="29"/>
                  </a:lnTo>
                  <a:lnTo>
                    <a:pt x="370" y="31"/>
                  </a:lnTo>
                  <a:lnTo>
                    <a:pt x="384" y="27"/>
                  </a:lnTo>
                  <a:lnTo>
                    <a:pt x="386" y="17"/>
                  </a:lnTo>
                  <a:lnTo>
                    <a:pt x="374" y="12"/>
                  </a:lnTo>
                  <a:lnTo>
                    <a:pt x="383" y="9"/>
                  </a:lnTo>
                  <a:lnTo>
                    <a:pt x="394" y="14"/>
                  </a:lnTo>
                  <a:lnTo>
                    <a:pt x="402" y="21"/>
                  </a:lnTo>
                  <a:lnTo>
                    <a:pt x="416" y="26"/>
                  </a:lnTo>
                  <a:lnTo>
                    <a:pt x="420" y="24"/>
                  </a:lnTo>
                  <a:lnTo>
                    <a:pt x="430" y="30"/>
                  </a:lnTo>
                  <a:lnTo>
                    <a:pt x="441" y="24"/>
                  </a:lnTo>
                  <a:lnTo>
                    <a:pt x="447" y="26"/>
                  </a:lnTo>
                  <a:lnTo>
                    <a:pt x="451" y="23"/>
                  </a:lnTo>
                  <a:lnTo>
                    <a:pt x="457" y="32"/>
                  </a:lnTo>
                  <a:lnTo>
                    <a:pt x="451" y="42"/>
                  </a:lnTo>
                  <a:lnTo>
                    <a:pt x="444" y="50"/>
                  </a:lnTo>
                  <a:lnTo>
                    <a:pt x="438" y="51"/>
                  </a:lnTo>
                  <a:lnTo>
                    <a:pt x="439" y="58"/>
                  </a:lnTo>
                  <a:lnTo>
                    <a:pt x="433" y="67"/>
                  </a:lnTo>
                  <a:lnTo>
                    <a:pt x="425" y="77"/>
                  </a:lnTo>
                  <a:lnTo>
                    <a:pt x="426" y="82"/>
                  </a:lnTo>
                  <a:lnTo>
                    <a:pt x="437" y="93"/>
                  </a:lnTo>
                  <a:lnTo>
                    <a:pt x="449" y="99"/>
                  </a:lnTo>
                  <a:lnTo>
                    <a:pt x="456" y="106"/>
                  </a:lnTo>
                  <a:lnTo>
                    <a:pt x="466" y="117"/>
                  </a:lnTo>
                  <a:lnTo>
                    <a:pt x="471" y="117"/>
                  </a:lnTo>
                  <a:lnTo>
                    <a:pt x="478" y="122"/>
                  </a:lnTo>
                  <a:lnTo>
                    <a:pt x="480" y="128"/>
                  </a:lnTo>
                  <a:lnTo>
                    <a:pt x="495" y="134"/>
                  </a:lnTo>
                  <a:lnTo>
                    <a:pt x="507" y="127"/>
                  </a:lnTo>
                  <a:lnTo>
                    <a:pt x="512" y="117"/>
                  </a:lnTo>
                  <a:lnTo>
                    <a:pt x="517" y="109"/>
                  </a:lnTo>
                  <a:lnTo>
                    <a:pt x="521" y="98"/>
                  </a:lnTo>
                  <a:lnTo>
                    <a:pt x="529" y="83"/>
                  </a:lnTo>
                  <a:lnTo>
                    <a:pt x="528" y="74"/>
                  </a:lnTo>
                  <a:lnTo>
                    <a:pt x="530" y="69"/>
                  </a:lnTo>
                  <a:lnTo>
                    <a:pt x="530" y="57"/>
                  </a:lnTo>
                  <a:lnTo>
                    <a:pt x="534" y="43"/>
                  </a:lnTo>
                  <a:lnTo>
                    <a:pt x="538" y="39"/>
                  </a:lnTo>
                  <a:lnTo>
                    <a:pt x="536" y="33"/>
                  </a:lnTo>
                  <a:lnTo>
                    <a:pt x="541" y="23"/>
                  </a:lnTo>
                  <a:lnTo>
                    <a:pt x="546" y="12"/>
                  </a:lnTo>
                  <a:lnTo>
                    <a:pt x="547" y="7"/>
                  </a:lnTo>
                  <a:lnTo>
                    <a:pt x="554" y="0"/>
                  </a:lnTo>
                  <a:lnTo>
                    <a:pt x="558" y="9"/>
                  </a:lnTo>
                  <a:lnTo>
                    <a:pt x="558" y="21"/>
                  </a:lnTo>
                  <a:lnTo>
                    <a:pt x="561" y="23"/>
                  </a:lnTo>
                  <a:lnTo>
                    <a:pt x="561" y="32"/>
                  </a:lnTo>
                  <a:lnTo>
                    <a:pt x="566" y="41"/>
                  </a:lnTo>
                  <a:lnTo>
                    <a:pt x="565" y="52"/>
                  </a:lnTo>
                  <a:lnTo>
                    <a:pt x="564" y="5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3F847C0D-2E52-8682-FC7D-B5C2333B6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3084" y="2935176"/>
              <a:ext cx="174587" cy="77769"/>
            </a:xfrm>
            <a:custGeom>
              <a:avLst/>
              <a:gdLst>
                <a:gd name="T0" fmla="*/ 109 w 110"/>
                <a:gd name="T1" fmla="*/ 8 h 49"/>
                <a:gd name="T2" fmla="*/ 108 w 110"/>
                <a:gd name="T3" fmla="*/ 11 h 49"/>
                <a:gd name="T4" fmla="*/ 110 w 110"/>
                <a:gd name="T5" fmla="*/ 17 h 49"/>
                <a:gd name="T6" fmla="*/ 109 w 110"/>
                <a:gd name="T7" fmla="*/ 25 h 49"/>
                <a:gd name="T8" fmla="*/ 101 w 110"/>
                <a:gd name="T9" fmla="*/ 25 h 49"/>
                <a:gd name="T10" fmla="*/ 104 w 110"/>
                <a:gd name="T11" fmla="*/ 29 h 49"/>
                <a:gd name="T12" fmla="*/ 100 w 110"/>
                <a:gd name="T13" fmla="*/ 41 h 49"/>
                <a:gd name="T14" fmla="*/ 98 w 110"/>
                <a:gd name="T15" fmla="*/ 44 h 49"/>
                <a:gd name="T16" fmla="*/ 85 w 110"/>
                <a:gd name="T17" fmla="*/ 45 h 49"/>
                <a:gd name="T18" fmla="*/ 77 w 110"/>
                <a:gd name="T19" fmla="*/ 49 h 49"/>
                <a:gd name="T20" fmla="*/ 66 w 110"/>
                <a:gd name="T21" fmla="*/ 48 h 49"/>
                <a:gd name="T22" fmla="*/ 43 w 110"/>
                <a:gd name="T23" fmla="*/ 42 h 49"/>
                <a:gd name="T24" fmla="*/ 40 w 110"/>
                <a:gd name="T25" fmla="*/ 36 h 49"/>
                <a:gd name="T26" fmla="*/ 26 w 110"/>
                <a:gd name="T27" fmla="*/ 40 h 49"/>
                <a:gd name="T28" fmla="*/ 24 w 110"/>
                <a:gd name="T29" fmla="*/ 43 h 49"/>
                <a:gd name="T30" fmla="*/ 14 w 110"/>
                <a:gd name="T31" fmla="*/ 40 h 49"/>
                <a:gd name="T32" fmla="*/ 7 w 110"/>
                <a:gd name="T33" fmla="*/ 40 h 49"/>
                <a:gd name="T34" fmla="*/ 0 w 110"/>
                <a:gd name="T35" fmla="*/ 36 h 49"/>
                <a:gd name="T36" fmla="*/ 2 w 110"/>
                <a:gd name="T37" fmla="*/ 31 h 49"/>
                <a:gd name="T38" fmla="*/ 2 w 110"/>
                <a:gd name="T39" fmla="*/ 28 h 49"/>
                <a:gd name="T40" fmla="*/ 6 w 110"/>
                <a:gd name="T41" fmla="*/ 28 h 49"/>
                <a:gd name="T42" fmla="*/ 14 w 110"/>
                <a:gd name="T43" fmla="*/ 33 h 49"/>
                <a:gd name="T44" fmla="*/ 15 w 110"/>
                <a:gd name="T45" fmla="*/ 28 h 49"/>
                <a:gd name="T46" fmla="*/ 29 w 110"/>
                <a:gd name="T47" fmla="*/ 28 h 49"/>
                <a:gd name="T48" fmla="*/ 39 w 110"/>
                <a:gd name="T49" fmla="*/ 25 h 49"/>
                <a:gd name="T50" fmla="*/ 46 w 110"/>
                <a:gd name="T51" fmla="*/ 25 h 49"/>
                <a:gd name="T52" fmla="*/ 51 w 110"/>
                <a:gd name="T53" fmla="*/ 30 h 49"/>
                <a:gd name="T54" fmla="*/ 52 w 110"/>
                <a:gd name="T55" fmla="*/ 26 h 49"/>
                <a:gd name="T56" fmla="*/ 49 w 110"/>
                <a:gd name="T57" fmla="*/ 14 h 49"/>
                <a:gd name="T58" fmla="*/ 54 w 110"/>
                <a:gd name="T59" fmla="*/ 12 h 49"/>
                <a:gd name="T60" fmla="*/ 59 w 110"/>
                <a:gd name="T61" fmla="*/ 3 h 49"/>
                <a:gd name="T62" fmla="*/ 70 w 110"/>
                <a:gd name="T63" fmla="*/ 9 h 49"/>
                <a:gd name="T64" fmla="*/ 78 w 110"/>
                <a:gd name="T65" fmla="*/ 2 h 49"/>
                <a:gd name="T66" fmla="*/ 83 w 110"/>
                <a:gd name="T67" fmla="*/ 0 h 49"/>
                <a:gd name="T68" fmla="*/ 95 w 110"/>
                <a:gd name="T69" fmla="*/ 6 h 49"/>
                <a:gd name="T70" fmla="*/ 102 w 110"/>
                <a:gd name="T71" fmla="*/ 5 h 49"/>
                <a:gd name="T72" fmla="*/ 109 w 110"/>
                <a:gd name="T73" fmla="*/ 8 h 49"/>
                <a:gd name="T74" fmla="*/ 109 w 110"/>
                <a:gd name="T75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0" h="49">
                  <a:moveTo>
                    <a:pt x="109" y="8"/>
                  </a:moveTo>
                  <a:lnTo>
                    <a:pt x="108" y="11"/>
                  </a:lnTo>
                  <a:lnTo>
                    <a:pt x="110" y="17"/>
                  </a:lnTo>
                  <a:lnTo>
                    <a:pt x="109" y="25"/>
                  </a:lnTo>
                  <a:lnTo>
                    <a:pt x="101" y="25"/>
                  </a:lnTo>
                  <a:lnTo>
                    <a:pt x="104" y="29"/>
                  </a:lnTo>
                  <a:lnTo>
                    <a:pt x="100" y="41"/>
                  </a:lnTo>
                  <a:lnTo>
                    <a:pt x="98" y="44"/>
                  </a:lnTo>
                  <a:lnTo>
                    <a:pt x="85" y="45"/>
                  </a:lnTo>
                  <a:lnTo>
                    <a:pt x="77" y="49"/>
                  </a:lnTo>
                  <a:lnTo>
                    <a:pt x="66" y="48"/>
                  </a:lnTo>
                  <a:lnTo>
                    <a:pt x="43" y="42"/>
                  </a:lnTo>
                  <a:lnTo>
                    <a:pt x="40" y="36"/>
                  </a:lnTo>
                  <a:lnTo>
                    <a:pt x="26" y="40"/>
                  </a:lnTo>
                  <a:lnTo>
                    <a:pt x="24" y="43"/>
                  </a:lnTo>
                  <a:lnTo>
                    <a:pt x="14" y="40"/>
                  </a:lnTo>
                  <a:lnTo>
                    <a:pt x="7" y="40"/>
                  </a:lnTo>
                  <a:lnTo>
                    <a:pt x="0" y="36"/>
                  </a:lnTo>
                  <a:lnTo>
                    <a:pt x="2" y="31"/>
                  </a:lnTo>
                  <a:lnTo>
                    <a:pt x="2" y="28"/>
                  </a:lnTo>
                  <a:lnTo>
                    <a:pt x="6" y="28"/>
                  </a:lnTo>
                  <a:lnTo>
                    <a:pt x="14" y="33"/>
                  </a:lnTo>
                  <a:lnTo>
                    <a:pt x="15" y="28"/>
                  </a:lnTo>
                  <a:lnTo>
                    <a:pt x="29" y="28"/>
                  </a:lnTo>
                  <a:lnTo>
                    <a:pt x="39" y="25"/>
                  </a:lnTo>
                  <a:lnTo>
                    <a:pt x="46" y="25"/>
                  </a:lnTo>
                  <a:lnTo>
                    <a:pt x="51" y="30"/>
                  </a:lnTo>
                  <a:lnTo>
                    <a:pt x="52" y="26"/>
                  </a:lnTo>
                  <a:lnTo>
                    <a:pt x="49" y="14"/>
                  </a:lnTo>
                  <a:lnTo>
                    <a:pt x="54" y="12"/>
                  </a:lnTo>
                  <a:lnTo>
                    <a:pt x="59" y="3"/>
                  </a:lnTo>
                  <a:lnTo>
                    <a:pt x="70" y="9"/>
                  </a:lnTo>
                  <a:lnTo>
                    <a:pt x="78" y="2"/>
                  </a:lnTo>
                  <a:lnTo>
                    <a:pt x="83" y="0"/>
                  </a:lnTo>
                  <a:lnTo>
                    <a:pt x="95" y="6"/>
                  </a:lnTo>
                  <a:lnTo>
                    <a:pt x="102" y="5"/>
                  </a:lnTo>
                  <a:lnTo>
                    <a:pt x="109" y="8"/>
                  </a:lnTo>
                  <a:lnTo>
                    <a:pt x="109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DCD281F2-E20F-690D-A671-963880FD1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0779" y="3211339"/>
              <a:ext cx="39679" cy="31743"/>
            </a:xfrm>
            <a:custGeom>
              <a:avLst/>
              <a:gdLst>
                <a:gd name="T0" fmla="*/ 25 w 25"/>
                <a:gd name="T1" fmla="*/ 20 h 20"/>
                <a:gd name="T2" fmla="*/ 14 w 25"/>
                <a:gd name="T3" fmla="*/ 17 h 20"/>
                <a:gd name="T4" fmla="*/ 4 w 25"/>
                <a:gd name="T5" fmla="*/ 8 h 20"/>
                <a:gd name="T6" fmla="*/ 0 w 25"/>
                <a:gd name="T7" fmla="*/ 1 h 20"/>
                <a:gd name="T8" fmla="*/ 3 w 25"/>
                <a:gd name="T9" fmla="*/ 0 h 20"/>
                <a:gd name="T10" fmla="*/ 9 w 25"/>
                <a:gd name="T11" fmla="*/ 5 h 20"/>
                <a:gd name="T12" fmla="*/ 16 w 25"/>
                <a:gd name="T13" fmla="*/ 5 h 20"/>
                <a:gd name="T14" fmla="*/ 17 w 25"/>
                <a:gd name="T15" fmla="*/ 8 h 20"/>
                <a:gd name="T16" fmla="*/ 25 w 25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0">
                  <a:moveTo>
                    <a:pt x="25" y="20"/>
                  </a:moveTo>
                  <a:lnTo>
                    <a:pt x="14" y="17"/>
                  </a:lnTo>
                  <a:lnTo>
                    <a:pt x="4" y="8"/>
                  </a:lnTo>
                  <a:lnTo>
                    <a:pt x="0" y="1"/>
                  </a:lnTo>
                  <a:lnTo>
                    <a:pt x="3" y="0"/>
                  </a:lnTo>
                  <a:lnTo>
                    <a:pt x="9" y="5"/>
                  </a:lnTo>
                  <a:lnTo>
                    <a:pt x="16" y="5"/>
                  </a:lnTo>
                  <a:lnTo>
                    <a:pt x="17" y="8"/>
                  </a:lnTo>
                  <a:lnTo>
                    <a:pt x="25" y="2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A46BA21F-176E-B16C-8DB9-C99759C8F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6019" y="3147853"/>
              <a:ext cx="139670" cy="107926"/>
            </a:xfrm>
            <a:custGeom>
              <a:avLst/>
              <a:gdLst>
                <a:gd name="T0" fmla="*/ 46 w 88"/>
                <a:gd name="T1" fmla="*/ 9 h 68"/>
                <a:gd name="T2" fmla="*/ 54 w 88"/>
                <a:gd name="T3" fmla="*/ 1 h 68"/>
                <a:gd name="T4" fmla="*/ 64 w 88"/>
                <a:gd name="T5" fmla="*/ 11 h 68"/>
                <a:gd name="T6" fmla="*/ 75 w 88"/>
                <a:gd name="T7" fmla="*/ 25 h 68"/>
                <a:gd name="T8" fmla="*/ 83 w 88"/>
                <a:gd name="T9" fmla="*/ 25 h 68"/>
                <a:gd name="T10" fmla="*/ 88 w 88"/>
                <a:gd name="T11" fmla="*/ 31 h 68"/>
                <a:gd name="T12" fmla="*/ 75 w 88"/>
                <a:gd name="T13" fmla="*/ 32 h 68"/>
                <a:gd name="T14" fmla="*/ 76 w 88"/>
                <a:gd name="T15" fmla="*/ 47 h 68"/>
                <a:gd name="T16" fmla="*/ 75 w 88"/>
                <a:gd name="T17" fmla="*/ 54 h 68"/>
                <a:gd name="T18" fmla="*/ 69 w 88"/>
                <a:gd name="T19" fmla="*/ 58 h 68"/>
                <a:gd name="T20" fmla="*/ 72 w 88"/>
                <a:gd name="T21" fmla="*/ 67 h 68"/>
                <a:gd name="T22" fmla="*/ 68 w 88"/>
                <a:gd name="T23" fmla="*/ 68 h 68"/>
                <a:gd name="T24" fmla="*/ 57 w 88"/>
                <a:gd name="T25" fmla="*/ 58 h 68"/>
                <a:gd name="T26" fmla="*/ 60 w 88"/>
                <a:gd name="T27" fmla="*/ 49 h 68"/>
                <a:gd name="T28" fmla="*/ 55 w 88"/>
                <a:gd name="T29" fmla="*/ 43 h 68"/>
                <a:gd name="T30" fmla="*/ 49 w 88"/>
                <a:gd name="T31" fmla="*/ 45 h 68"/>
                <a:gd name="T32" fmla="*/ 33 w 88"/>
                <a:gd name="T33" fmla="*/ 59 h 68"/>
                <a:gd name="T34" fmla="*/ 31 w 88"/>
                <a:gd name="T35" fmla="*/ 45 h 68"/>
                <a:gd name="T36" fmla="*/ 23 w 88"/>
                <a:gd name="T37" fmla="*/ 43 h 68"/>
                <a:gd name="T38" fmla="*/ 15 w 88"/>
                <a:gd name="T39" fmla="*/ 37 h 68"/>
                <a:gd name="T40" fmla="*/ 19 w 88"/>
                <a:gd name="T41" fmla="*/ 31 h 68"/>
                <a:gd name="T42" fmla="*/ 9 w 88"/>
                <a:gd name="T43" fmla="*/ 25 h 68"/>
                <a:gd name="T44" fmla="*/ 12 w 88"/>
                <a:gd name="T45" fmla="*/ 20 h 68"/>
                <a:gd name="T46" fmla="*/ 5 w 88"/>
                <a:gd name="T47" fmla="*/ 17 h 68"/>
                <a:gd name="T48" fmla="*/ 0 w 88"/>
                <a:gd name="T49" fmla="*/ 12 h 68"/>
                <a:gd name="T50" fmla="*/ 4 w 88"/>
                <a:gd name="T51" fmla="*/ 8 h 68"/>
                <a:gd name="T52" fmla="*/ 16 w 88"/>
                <a:gd name="T53" fmla="*/ 14 h 68"/>
                <a:gd name="T54" fmla="*/ 25 w 88"/>
                <a:gd name="T55" fmla="*/ 15 h 68"/>
                <a:gd name="T56" fmla="*/ 26 w 88"/>
                <a:gd name="T57" fmla="*/ 13 h 68"/>
                <a:gd name="T58" fmla="*/ 17 w 88"/>
                <a:gd name="T59" fmla="*/ 3 h 68"/>
                <a:gd name="T60" fmla="*/ 20 w 88"/>
                <a:gd name="T61" fmla="*/ 0 h 68"/>
                <a:gd name="T62" fmla="*/ 25 w 88"/>
                <a:gd name="T63" fmla="*/ 1 h 68"/>
                <a:gd name="T64" fmla="*/ 38 w 88"/>
                <a:gd name="T65" fmla="*/ 12 h 68"/>
                <a:gd name="T66" fmla="*/ 45 w 88"/>
                <a:gd name="T67" fmla="*/ 14 h 68"/>
                <a:gd name="T68" fmla="*/ 46 w 88"/>
                <a:gd name="T69" fmla="*/ 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8" h="68">
                  <a:moveTo>
                    <a:pt x="46" y="9"/>
                  </a:moveTo>
                  <a:lnTo>
                    <a:pt x="54" y="1"/>
                  </a:lnTo>
                  <a:lnTo>
                    <a:pt x="64" y="11"/>
                  </a:lnTo>
                  <a:lnTo>
                    <a:pt x="75" y="25"/>
                  </a:lnTo>
                  <a:lnTo>
                    <a:pt x="83" y="25"/>
                  </a:lnTo>
                  <a:lnTo>
                    <a:pt x="88" y="31"/>
                  </a:lnTo>
                  <a:lnTo>
                    <a:pt x="75" y="32"/>
                  </a:lnTo>
                  <a:lnTo>
                    <a:pt x="76" y="47"/>
                  </a:lnTo>
                  <a:lnTo>
                    <a:pt x="75" y="54"/>
                  </a:lnTo>
                  <a:lnTo>
                    <a:pt x="69" y="58"/>
                  </a:lnTo>
                  <a:lnTo>
                    <a:pt x="72" y="67"/>
                  </a:lnTo>
                  <a:lnTo>
                    <a:pt x="68" y="68"/>
                  </a:lnTo>
                  <a:lnTo>
                    <a:pt x="57" y="58"/>
                  </a:lnTo>
                  <a:lnTo>
                    <a:pt x="60" y="49"/>
                  </a:lnTo>
                  <a:lnTo>
                    <a:pt x="55" y="43"/>
                  </a:lnTo>
                  <a:lnTo>
                    <a:pt x="49" y="45"/>
                  </a:lnTo>
                  <a:lnTo>
                    <a:pt x="33" y="59"/>
                  </a:lnTo>
                  <a:lnTo>
                    <a:pt x="31" y="45"/>
                  </a:lnTo>
                  <a:lnTo>
                    <a:pt x="23" y="43"/>
                  </a:lnTo>
                  <a:lnTo>
                    <a:pt x="15" y="37"/>
                  </a:lnTo>
                  <a:lnTo>
                    <a:pt x="19" y="31"/>
                  </a:lnTo>
                  <a:lnTo>
                    <a:pt x="9" y="25"/>
                  </a:lnTo>
                  <a:lnTo>
                    <a:pt x="12" y="20"/>
                  </a:lnTo>
                  <a:lnTo>
                    <a:pt x="5" y="17"/>
                  </a:lnTo>
                  <a:lnTo>
                    <a:pt x="0" y="12"/>
                  </a:lnTo>
                  <a:lnTo>
                    <a:pt x="4" y="8"/>
                  </a:lnTo>
                  <a:lnTo>
                    <a:pt x="16" y="14"/>
                  </a:lnTo>
                  <a:lnTo>
                    <a:pt x="25" y="15"/>
                  </a:lnTo>
                  <a:lnTo>
                    <a:pt x="26" y="13"/>
                  </a:lnTo>
                  <a:lnTo>
                    <a:pt x="17" y="3"/>
                  </a:lnTo>
                  <a:lnTo>
                    <a:pt x="20" y="0"/>
                  </a:lnTo>
                  <a:lnTo>
                    <a:pt x="25" y="1"/>
                  </a:lnTo>
                  <a:lnTo>
                    <a:pt x="38" y="12"/>
                  </a:lnTo>
                  <a:lnTo>
                    <a:pt x="45" y="14"/>
                  </a:lnTo>
                  <a:lnTo>
                    <a:pt x="46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C7AF8E26-CD81-FA0A-B1A8-0F359379A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2240" y="4482637"/>
              <a:ext cx="46027" cy="63486"/>
            </a:xfrm>
            <a:custGeom>
              <a:avLst/>
              <a:gdLst>
                <a:gd name="T0" fmla="*/ 13 w 29"/>
                <a:gd name="T1" fmla="*/ 40 h 40"/>
                <a:gd name="T2" fmla="*/ 11 w 29"/>
                <a:gd name="T3" fmla="*/ 40 h 40"/>
                <a:gd name="T4" fmla="*/ 11 w 29"/>
                <a:gd name="T5" fmla="*/ 39 h 40"/>
                <a:gd name="T6" fmla="*/ 5 w 29"/>
                <a:gd name="T7" fmla="*/ 21 h 40"/>
                <a:gd name="T8" fmla="*/ 5 w 29"/>
                <a:gd name="T9" fmla="*/ 21 h 40"/>
                <a:gd name="T10" fmla="*/ 5 w 29"/>
                <a:gd name="T11" fmla="*/ 18 h 40"/>
                <a:gd name="T12" fmla="*/ 0 w 29"/>
                <a:gd name="T13" fmla="*/ 9 h 40"/>
                <a:gd name="T14" fmla="*/ 11 w 29"/>
                <a:gd name="T15" fmla="*/ 10 h 40"/>
                <a:gd name="T16" fmla="*/ 16 w 29"/>
                <a:gd name="T17" fmla="*/ 0 h 40"/>
                <a:gd name="T18" fmla="*/ 25 w 29"/>
                <a:gd name="T19" fmla="*/ 1 h 40"/>
                <a:gd name="T20" fmla="*/ 26 w 29"/>
                <a:gd name="T21" fmla="*/ 8 h 40"/>
                <a:gd name="T22" fmla="*/ 29 w 29"/>
                <a:gd name="T23" fmla="*/ 13 h 40"/>
                <a:gd name="T24" fmla="*/ 29 w 29"/>
                <a:gd name="T25" fmla="*/ 19 h 40"/>
                <a:gd name="T26" fmla="*/ 25 w 29"/>
                <a:gd name="T27" fmla="*/ 23 h 40"/>
                <a:gd name="T28" fmla="*/ 19 w 29"/>
                <a:gd name="T29" fmla="*/ 33 h 40"/>
                <a:gd name="T30" fmla="*/ 13 w 29"/>
                <a:gd name="T31" fmla="*/ 40 h 40"/>
                <a:gd name="T32" fmla="*/ 13 w 29"/>
                <a:gd name="T3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40">
                  <a:moveTo>
                    <a:pt x="13" y="40"/>
                  </a:moveTo>
                  <a:lnTo>
                    <a:pt x="11" y="40"/>
                  </a:lnTo>
                  <a:lnTo>
                    <a:pt x="11" y="39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18"/>
                  </a:lnTo>
                  <a:lnTo>
                    <a:pt x="0" y="9"/>
                  </a:lnTo>
                  <a:lnTo>
                    <a:pt x="11" y="10"/>
                  </a:lnTo>
                  <a:lnTo>
                    <a:pt x="16" y="0"/>
                  </a:lnTo>
                  <a:lnTo>
                    <a:pt x="25" y="1"/>
                  </a:lnTo>
                  <a:lnTo>
                    <a:pt x="26" y="8"/>
                  </a:lnTo>
                  <a:lnTo>
                    <a:pt x="29" y="13"/>
                  </a:lnTo>
                  <a:lnTo>
                    <a:pt x="29" y="19"/>
                  </a:lnTo>
                  <a:lnTo>
                    <a:pt x="25" y="23"/>
                  </a:lnTo>
                  <a:lnTo>
                    <a:pt x="19" y="33"/>
                  </a:lnTo>
                  <a:lnTo>
                    <a:pt x="13" y="40"/>
                  </a:lnTo>
                  <a:lnTo>
                    <a:pt x="13" y="4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A094DEC4-6B34-AD05-A3A5-39EE022D2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432" y="2865343"/>
              <a:ext cx="85707" cy="55550"/>
            </a:xfrm>
            <a:custGeom>
              <a:avLst/>
              <a:gdLst>
                <a:gd name="T0" fmla="*/ 54 w 54"/>
                <a:gd name="T1" fmla="*/ 12 h 35"/>
                <a:gd name="T2" fmla="*/ 52 w 54"/>
                <a:gd name="T3" fmla="*/ 24 h 35"/>
                <a:gd name="T4" fmla="*/ 48 w 54"/>
                <a:gd name="T5" fmla="*/ 25 h 35"/>
                <a:gd name="T6" fmla="*/ 48 w 54"/>
                <a:gd name="T7" fmla="*/ 35 h 35"/>
                <a:gd name="T8" fmla="*/ 34 w 54"/>
                <a:gd name="T9" fmla="*/ 26 h 35"/>
                <a:gd name="T10" fmla="*/ 27 w 54"/>
                <a:gd name="T11" fmla="*/ 28 h 35"/>
                <a:gd name="T12" fmla="*/ 17 w 54"/>
                <a:gd name="T13" fmla="*/ 20 h 35"/>
                <a:gd name="T14" fmla="*/ 9 w 54"/>
                <a:gd name="T15" fmla="*/ 12 h 35"/>
                <a:gd name="T16" fmla="*/ 3 w 54"/>
                <a:gd name="T17" fmla="*/ 12 h 35"/>
                <a:gd name="T18" fmla="*/ 0 w 54"/>
                <a:gd name="T19" fmla="*/ 6 h 35"/>
                <a:gd name="T20" fmla="*/ 12 w 54"/>
                <a:gd name="T21" fmla="*/ 2 h 35"/>
                <a:gd name="T22" fmla="*/ 22 w 54"/>
                <a:gd name="T23" fmla="*/ 4 h 35"/>
                <a:gd name="T24" fmla="*/ 36 w 54"/>
                <a:gd name="T25" fmla="*/ 0 h 35"/>
                <a:gd name="T26" fmla="*/ 45 w 54"/>
                <a:gd name="T27" fmla="*/ 7 h 35"/>
                <a:gd name="T28" fmla="*/ 54 w 54"/>
                <a:gd name="T29" fmla="*/ 12 h 35"/>
                <a:gd name="T30" fmla="*/ 54 w 54"/>
                <a:gd name="T3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" h="35">
                  <a:moveTo>
                    <a:pt x="54" y="12"/>
                  </a:moveTo>
                  <a:lnTo>
                    <a:pt x="52" y="24"/>
                  </a:lnTo>
                  <a:lnTo>
                    <a:pt x="48" y="25"/>
                  </a:lnTo>
                  <a:lnTo>
                    <a:pt x="48" y="35"/>
                  </a:lnTo>
                  <a:lnTo>
                    <a:pt x="34" y="26"/>
                  </a:lnTo>
                  <a:lnTo>
                    <a:pt x="27" y="28"/>
                  </a:lnTo>
                  <a:lnTo>
                    <a:pt x="17" y="20"/>
                  </a:lnTo>
                  <a:lnTo>
                    <a:pt x="9" y="12"/>
                  </a:lnTo>
                  <a:lnTo>
                    <a:pt x="3" y="12"/>
                  </a:lnTo>
                  <a:lnTo>
                    <a:pt x="0" y="6"/>
                  </a:lnTo>
                  <a:lnTo>
                    <a:pt x="12" y="2"/>
                  </a:lnTo>
                  <a:lnTo>
                    <a:pt x="22" y="4"/>
                  </a:lnTo>
                  <a:lnTo>
                    <a:pt x="36" y="0"/>
                  </a:lnTo>
                  <a:lnTo>
                    <a:pt x="45" y="7"/>
                  </a:lnTo>
                  <a:lnTo>
                    <a:pt x="54" y="12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4644D1CD-C049-BF48-39C4-639AC3AA9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9928" y="4041412"/>
              <a:ext cx="80944" cy="184108"/>
            </a:xfrm>
            <a:custGeom>
              <a:avLst/>
              <a:gdLst>
                <a:gd name="T0" fmla="*/ 48 w 51"/>
                <a:gd name="T1" fmla="*/ 11 h 116"/>
                <a:gd name="T2" fmla="*/ 47 w 51"/>
                <a:gd name="T3" fmla="*/ 17 h 116"/>
                <a:gd name="T4" fmla="*/ 51 w 51"/>
                <a:gd name="T5" fmla="*/ 29 h 116"/>
                <a:gd name="T6" fmla="*/ 48 w 51"/>
                <a:gd name="T7" fmla="*/ 36 h 116"/>
                <a:gd name="T8" fmla="*/ 49 w 51"/>
                <a:gd name="T9" fmla="*/ 42 h 116"/>
                <a:gd name="T10" fmla="*/ 41 w 51"/>
                <a:gd name="T11" fmla="*/ 54 h 116"/>
                <a:gd name="T12" fmla="*/ 36 w 51"/>
                <a:gd name="T13" fmla="*/ 59 h 116"/>
                <a:gd name="T14" fmla="*/ 33 w 51"/>
                <a:gd name="T15" fmla="*/ 71 h 116"/>
                <a:gd name="T16" fmla="*/ 34 w 51"/>
                <a:gd name="T17" fmla="*/ 83 h 116"/>
                <a:gd name="T18" fmla="*/ 32 w 51"/>
                <a:gd name="T19" fmla="*/ 114 h 116"/>
                <a:gd name="T20" fmla="*/ 19 w 51"/>
                <a:gd name="T21" fmla="*/ 116 h 116"/>
                <a:gd name="T22" fmla="*/ 14 w 51"/>
                <a:gd name="T23" fmla="*/ 103 h 116"/>
                <a:gd name="T24" fmla="*/ 15 w 51"/>
                <a:gd name="T25" fmla="*/ 59 h 116"/>
                <a:gd name="T26" fmla="*/ 11 w 51"/>
                <a:gd name="T27" fmla="*/ 56 h 116"/>
                <a:gd name="T28" fmla="*/ 11 w 51"/>
                <a:gd name="T29" fmla="*/ 46 h 116"/>
                <a:gd name="T30" fmla="*/ 6 w 51"/>
                <a:gd name="T31" fmla="*/ 39 h 116"/>
                <a:gd name="T32" fmla="*/ 0 w 51"/>
                <a:gd name="T33" fmla="*/ 34 h 116"/>
                <a:gd name="T34" fmla="*/ 3 w 51"/>
                <a:gd name="T35" fmla="*/ 24 h 116"/>
                <a:gd name="T36" fmla="*/ 8 w 51"/>
                <a:gd name="T37" fmla="*/ 22 h 116"/>
                <a:gd name="T38" fmla="*/ 11 w 51"/>
                <a:gd name="T39" fmla="*/ 14 h 116"/>
                <a:gd name="T40" fmla="*/ 20 w 51"/>
                <a:gd name="T41" fmla="*/ 11 h 116"/>
                <a:gd name="T42" fmla="*/ 23 w 51"/>
                <a:gd name="T43" fmla="*/ 6 h 116"/>
                <a:gd name="T44" fmla="*/ 29 w 51"/>
                <a:gd name="T45" fmla="*/ 0 h 116"/>
                <a:gd name="T46" fmla="*/ 35 w 51"/>
                <a:gd name="T47" fmla="*/ 0 h 116"/>
                <a:gd name="T48" fmla="*/ 48 w 51"/>
                <a:gd name="T49" fmla="*/ 11 h 116"/>
                <a:gd name="T50" fmla="*/ 48 w 51"/>
                <a:gd name="T51" fmla="*/ 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116">
                  <a:moveTo>
                    <a:pt x="48" y="11"/>
                  </a:moveTo>
                  <a:lnTo>
                    <a:pt x="47" y="17"/>
                  </a:lnTo>
                  <a:lnTo>
                    <a:pt x="51" y="29"/>
                  </a:lnTo>
                  <a:lnTo>
                    <a:pt x="48" y="36"/>
                  </a:lnTo>
                  <a:lnTo>
                    <a:pt x="49" y="42"/>
                  </a:lnTo>
                  <a:lnTo>
                    <a:pt x="41" y="54"/>
                  </a:lnTo>
                  <a:lnTo>
                    <a:pt x="36" y="59"/>
                  </a:lnTo>
                  <a:lnTo>
                    <a:pt x="33" y="71"/>
                  </a:lnTo>
                  <a:lnTo>
                    <a:pt x="34" y="83"/>
                  </a:lnTo>
                  <a:lnTo>
                    <a:pt x="32" y="114"/>
                  </a:lnTo>
                  <a:lnTo>
                    <a:pt x="19" y="116"/>
                  </a:lnTo>
                  <a:lnTo>
                    <a:pt x="14" y="103"/>
                  </a:lnTo>
                  <a:lnTo>
                    <a:pt x="15" y="59"/>
                  </a:lnTo>
                  <a:lnTo>
                    <a:pt x="11" y="56"/>
                  </a:lnTo>
                  <a:lnTo>
                    <a:pt x="11" y="46"/>
                  </a:lnTo>
                  <a:lnTo>
                    <a:pt x="6" y="39"/>
                  </a:lnTo>
                  <a:lnTo>
                    <a:pt x="0" y="34"/>
                  </a:lnTo>
                  <a:lnTo>
                    <a:pt x="3" y="24"/>
                  </a:lnTo>
                  <a:lnTo>
                    <a:pt x="8" y="22"/>
                  </a:lnTo>
                  <a:lnTo>
                    <a:pt x="11" y="14"/>
                  </a:lnTo>
                  <a:lnTo>
                    <a:pt x="20" y="11"/>
                  </a:lnTo>
                  <a:lnTo>
                    <a:pt x="23" y="6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48" y="11"/>
                  </a:lnTo>
                  <a:lnTo>
                    <a:pt x="48" y="1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6BEBC258-B2B5-C55E-EAAF-6F1E56CD7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864" y="3954120"/>
              <a:ext cx="201568" cy="166649"/>
            </a:xfrm>
            <a:custGeom>
              <a:avLst/>
              <a:gdLst>
                <a:gd name="T0" fmla="*/ 98 w 127"/>
                <a:gd name="T1" fmla="*/ 4 h 105"/>
                <a:gd name="T2" fmla="*/ 96 w 127"/>
                <a:gd name="T3" fmla="*/ 13 h 105"/>
                <a:gd name="T4" fmla="*/ 98 w 127"/>
                <a:gd name="T5" fmla="*/ 22 h 105"/>
                <a:gd name="T6" fmla="*/ 108 w 127"/>
                <a:gd name="T7" fmla="*/ 34 h 105"/>
                <a:gd name="T8" fmla="*/ 108 w 127"/>
                <a:gd name="T9" fmla="*/ 43 h 105"/>
                <a:gd name="T10" fmla="*/ 127 w 127"/>
                <a:gd name="T11" fmla="*/ 48 h 105"/>
                <a:gd name="T12" fmla="*/ 127 w 127"/>
                <a:gd name="T13" fmla="*/ 61 h 105"/>
                <a:gd name="T14" fmla="*/ 124 w 127"/>
                <a:gd name="T15" fmla="*/ 66 h 105"/>
                <a:gd name="T16" fmla="*/ 115 w 127"/>
                <a:gd name="T17" fmla="*/ 69 h 105"/>
                <a:gd name="T18" fmla="*/ 112 w 127"/>
                <a:gd name="T19" fmla="*/ 77 h 105"/>
                <a:gd name="T20" fmla="*/ 107 w 127"/>
                <a:gd name="T21" fmla="*/ 79 h 105"/>
                <a:gd name="T22" fmla="*/ 92 w 127"/>
                <a:gd name="T23" fmla="*/ 78 h 105"/>
                <a:gd name="T24" fmla="*/ 84 w 127"/>
                <a:gd name="T25" fmla="*/ 77 h 105"/>
                <a:gd name="T26" fmla="*/ 78 w 127"/>
                <a:gd name="T27" fmla="*/ 80 h 105"/>
                <a:gd name="T28" fmla="*/ 71 w 127"/>
                <a:gd name="T29" fmla="*/ 78 h 105"/>
                <a:gd name="T30" fmla="*/ 42 w 127"/>
                <a:gd name="T31" fmla="*/ 80 h 105"/>
                <a:gd name="T32" fmla="*/ 41 w 127"/>
                <a:gd name="T33" fmla="*/ 90 h 105"/>
                <a:gd name="T34" fmla="*/ 44 w 127"/>
                <a:gd name="T35" fmla="*/ 105 h 105"/>
                <a:gd name="T36" fmla="*/ 33 w 127"/>
                <a:gd name="T37" fmla="*/ 100 h 105"/>
                <a:gd name="T38" fmla="*/ 25 w 127"/>
                <a:gd name="T39" fmla="*/ 100 h 105"/>
                <a:gd name="T40" fmla="*/ 19 w 127"/>
                <a:gd name="T41" fmla="*/ 105 h 105"/>
                <a:gd name="T42" fmla="*/ 12 w 127"/>
                <a:gd name="T43" fmla="*/ 101 h 105"/>
                <a:gd name="T44" fmla="*/ 9 w 127"/>
                <a:gd name="T45" fmla="*/ 94 h 105"/>
                <a:gd name="T46" fmla="*/ 1 w 127"/>
                <a:gd name="T47" fmla="*/ 91 h 105"/>
                <a:gd name="T48" fmla="*/ 0 w 127"/>
                <a:gd name="T49" fmla="*/ 80 h 105"/>
                <a:gd name="T50" fmla="*/ 4 w 127"/>
                <a:gd name="T51" fmla="*/ 71 h 105"/>
                <a:gd name="T52" fmla="*/ 4 w 127"/>
                <a:gd name="T53" fmla="*/ 65 h 105"/>
                <a:gd name="T54" fmla="*/ 18 w 127"/>
                <a:gd name="T55" fmla="*/ 49 h 105"/>
                <a:gd name="T56" fmla="*/ 20 w 127"/>
                <a:gd name="T57" fmla="*/ 37 h 105"/>
                <a:gd name="T58" fmla="*/ 24 w 127"/>
                <a:gd name="T59" fmla="*/ 32 h 105"/>
                <a:gd name="T60" fmla="*/ 33 w 127"/>
                <a:gd name="T61" fmla="*/ 34 h 105"/>
                <a:gd name="T62" fmla="*/ 40 w 127"/>
                <a:gd name="T63" fmla="*/ 31 h 105"/>
                <a:gd name="T64" fmla="*/ 42 w 127"/>
                <a:gd name="T65" fmla="*/ 26 h 105"/>
                <a:gd name="T66" fmla="*/ 55 w 127"/>
                <a:gd name="T67" fmla="*/ 17 h 105"/>
                <a:gd name="T68" fmla="*/ 58 w 127"/>
                <a:gd name="T69" fmla="*/ 12 h 105"/>
                <a:gd name="T70" fmla="*/ 74 w 127"/>
                <a:gd name="T71" fmla="*/ 3 h 105"/>
                <a:gd name="T72" fmla="*/ 83 w 127"/>
                <a:gd name="T73" fmla="*/ 0 h 105"/>
                <a:gd name="T74" fmla="*/ 87 w 127"/>
                <a:gd name="T75" fmla="*/ 4 h 105"/>
                <a:gd name="T76" fmla="*/ 98 w 127"/>
                <a:gd name="T77" fmla="*/ 4 h 105"/>
                <a:gd name="T78" fmla="*/ 98 w 127"/>
                <a:gd name="T79" fmla="*/ 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" h="105">
                  <a:moveTo>
                    <a:pt x="98" y="4"/>
                  </a:moveTo>
                  <a:lnTo>
                    <a:pt x="96" y="13"/>
                  </a:lnTo>
                  <a:lnTo>
                    <a:pt x="98" y="22"/>
                  </a:lnTo>
                  <a:lnTo>
                    <a:pt x="108" y="34"/>
                  </a:lnTo>
                  <a:lnTo>
                    <a:pt x="108" y="43"/>
                  </a:lnTo>
                  <a:lnTo>
                    <a:pt x="127" y="48"/>
                  </a:lnTo>
                  <a:lnTo>
                    <a:pt x="127" y="61"/>
                  </a:lnTo>
                  <a:lnTo>
                    <a:pt x="124" y="66"/>
                  </a:lnTo>
                  <a:lnTo>
                    <a:pt x="115" y="69"/>
                  </a:lnTo>
                  <a:lnTo>
                    <a:pt x="112" y="77"/>
                  </a:lnTo>
                  <a:lnTo>
                    <a:pt x="107" y="79"/>
                  </a:lnTo>
                  <a:lnTo>
                    <a:pt x="92" y="78"/>
                  </a:lnTo>
                  <a:lnTo>
                    <a:pt x="84" y="77"/>
                  </a:lnTo>
                  <a:lnTo>
                    <a:pt x="78" y="80"/>
                  </a:lnTo>
                  <a:lnTo>
                    <a:pt x="71" y="78"/>
                  </a:lnTo>
                  <a:lnTo>
                    <a:pt x="42" y="80"/>
                  </a:lnTo>
                  <a:lnTo>
                    <a:pt x="41" y="90"/>
                  </a:lnTo>
                  <a:lnTo>
                    <a:pt x="44" y="105"/>
                  </a:lnTo>
                  <a:lnTo>
                    <a:pt x="33" y="100"/>
                  </a:lnTo>
                  <a:lnTo>
                    <a:pt x="25" y="100"/>
                  </a:lnTo>
                  <a:lnTo>
                    <a:pt x="19" y="105"/>
                  </a:lnTo>
                  <a:lnTo>
                    <a:pt x="12" y="101"/>
                  </a:lnTo>
                  <a:lnTo>
                    <a:pt x="9" y="94"/>
                  </a:lnTo>
                  <a:lnTo>
                    <a:pt x="1" y="91"/>
                  </a:lnTo>
                  <a:lnTo>
                    <a:pt x="0" y="80"/>
                  </a:lnTo>
                  <a:lnTo>
                    <a:pt x="4" y="71"/>
                  </a:lnTo>
                  <a:lnTo>
                    <a:pt x="4" y="65"/>
                  </a:lnTo>
                  <a:lnTo>
                    <a:pt x="18" y="49"/>
                  </a:lnTo>
                  <a:lnTo>
                    <a:pt x="20" y="37"/>
                  </a:lnTo>
                  <a:lnTo>
                    <a:pt x="24" y="32"/>
                  </a:lnTo>
                  <a:lnTo>
                    <a:pt x="33" y="34"/>
                  </a:lnTo>
                  <a:lnTo>
                    <a:pt x="40" y="31"/>
                  </a:lnTo>
                  <a:lnTo>
                    <a:pt x="42" y="26"/>
                  </a:lnTo>
                  <a:lnTo>
                    <a:pt x="55" y="17"/>
                  </a:lnTo>
                  <a:lnTo>
                    <a:pt x="58" y="12"/>
                  </a:lnTo>
                  <a:lnTo>
                    <a:pt x="74" y="3"/>
                  </a:lnTo>
                  <a:lnTo>
                    <a:pt x="83" y="0"/>
                  </a:lnTo>
                  <a:lnTo>
                    <a:pt x="87" y="4"/>
                  </a:lnTo>
                  <a:lnTo>
                    <a:pt x="98" y="4"/>
                  </a:lnTo>
                  <a:lnTo>
                    <a:pt x="98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20191E85-40CE-F1AA-8CE9-72605BBBA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3210" y="3612885"/>
              <a:ext cx="136495" cy="172998"/>
            </a:xfrm>
            <a:custGeom>
              <a:avLst/>
              <a:gdLst>
                <a:gd name="T0" fmla="*/ 84 w 86"/>
                <a:gd name="T1" fmla="*/ 84 h 109"/>
                <a:gd name="T2" fmla="*/ 86 w 86"/>
                <a:gd name="T3" fmla="*/ 98 h 109"/>
                <a:gd name="T4" fmla="*/ 79 w 86"/>
                <a:gd name="T5" fmla="*/ 95 h 109"/>
                <a:gd name="T6" fmla="*/ 83 w 86"/>
                <a:gd name="T7" fmla="*/ 109 h 109"/>
                <a:gd name="T8" fmla="*/ 76 w 86"/>
                <a:gd name="T9" fmla="*/ 100 h 109"/>
                <a:gd name="T10" fmla="*/ 74 w 86"/>
                <a:gd name="T11" fmla="*/ 90 h 109"/>
                <a:gd name="T12" fmla="*/ 70 w 86"/>
                <a:gd name="T13" fmla="*/ 81 h 109"/>
                <a:gd name="T14" fmla="*/ 62 w 86"/>
                <a:gd name="T15" fmla="*/ 70 h 109"/>
                <a:gd name="T16" fmla="*/ 46 w 86"/>
                <a:gd name="T17" fmla="*/ 69 h 109"/>
                <a:gd name="T18" fmla="*/ 49 w 86"/>
                <a:gd name="T19" fmla="*/ 77 h 109"/>
                <a:gd name="T20" fmla="*/ 45 w 86"/>
                <a:gd name="T21" fmla="*/ 87 h 109"/>
                <a:gd name="T22" fmla="*/ 38 w 86"/>
                <a:gd name="T23" fmla="*/ 84 h 109"/>
                <a:gd name="T24" fmla="*/ 36 w 86"/>
                <a:gd name="T25" fmla="*/ 87 h 109"/>
                <a:gd name="T26" fmla="*/ 31 w 86"/>
                <a:gd name="T27" fmla="*/ 85 h 109"/>
                <a:gd name="T28" fmla="*/ 25 w 86"/>
                <a:gd name="T29" fmla="*/ 84 h 109"/>
                <a:gd name="T30" fmla="*/ 19 w 86"/>
                <a:gd name="T31" fmla="*/ 68 h 109"/>
                <a:gd name="T32" fmla="*/ 12 w 86"/>
                <a:gd name="T33" fmla="*/ 53 h 109"/>
                <a:gd name="T34" fmla="*/ 13 w 86"/>
                <a:gd name="T35" fmla="*/ 42 h 109"/>
                <a:gd name="T36" fmla="*/ 2 w 86"/>
                <a:gd name="T37" fmla="*/ 37 h 109"/>
                <a:gd name="T38" fmla="*/ 5 w 86"/>
                <a:gd name="T39" fmla="*/ 30 h 109"/>
                <a:gd name="T40" fmla="*/ 14 w 86"/>
                <a:gd name="T41" fmla="*/ 23 h 109"/>
                <a:gd name="T42" fmla="*/ 0 w 86"/>
                <a:gd name="T43" fmla="*/ 13 h 109"/>
                <a:gd name="T44" fmla="*/ 3 w 86"/>
                <a:gd name="T45" fmla="*/ 0 h 109"/>
                <a:gd name="T46" fmla="*/ 18 w 86"/>
                <a:gd name="T47" fmla="*/ 8 h 109"/>
                <a:gd name="T48" fmla="*/ 26 w 86"/>
                <a:gd name="T49" fmla="*/ 9 h 109"/>
                <a:gd name="T50" fmla="*/ 29 w 86"/>
                <a:gd name="T51" fmla="*/ 22 h 109"/>
                <a:gd name="T52" fmla="*/ 45 w 86"/>
                <a:gd name="T53" fmla="*/ 25 h 109"/>
                <a:gd name="T54" fmla="*/ 60 w 86"/>
                <a:gd name="T55" fmla="*/ 25 h 109"/>
                <a:gd name="T56" fmla="*/ 71 w 86"/>
                <a:gd name="T57" fmla="*/ 28 h 109"/>
                <a:gd name="T58" fmla="*/ 66 w 86"/>
                <a:gd name="T59" fmla="*/ 44 h 109"/>
                <a:gd name="T60" fmla="*/ 59 w 86"/>
                <a:gd name="T61" fmla="*/ 45 h 109"/>
                <a:gd name="T62" fmla="*/ 55 w 86"/>
                <a:gd name="T63" fmla="*/ 56 h 109"/>
                <a:gd name="T64" fmla="*/ 66 w 86"/>
                <a:gd name="T65" fmla="*/ 66 h 109"/>
                <a:gd name="T66" fmla="*/ 67 w 86"/>
                <a:gd name="T67" fmla="*/ 53 h 109"/>
                <a:gd name="T68" fmla="*/ 71 w 86"/>
                <a:gd name="T69" fmla="*/ 53 h 109"/>
                <a:gd name="T70" fmla="*/ 84 w 86"/>
                <a:gd name="T71" fmla="*/ 84 h 109"/>
                <a:gd name="T72" fmla="*/ 84 w 86"/>
                <a:gd name="T73" fmla="*/ 8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09">
                  <a:moveTo>
                    <a:pt x="84" y="84"/>
                  </a:moveTo>
                  <a:lnTo>
                    <a:pt x="86" y="98"/>
                  </a:lnTo>
                  <a:lnTo>
                    <a:pt x="79" y="95"/>
                  </a:lnTo>
                  <a:lnTo>
                    <a:pt x="83" y="109"/>
                  </a:lnTo>
                  <a:lnTo>
                    <a:pt x="76" y="100"/>
                  </a:lnTo>
                  <a:lnTo>
                    <a:pt x="74" y="90"/>
                  </a:lnTo>
                  <a:lnTo>
                    <a:pt x="70" y="81"/>
                  </a:lnTo>
                  <a:lnTo>
                    <a:pt x="62" y="70"/>
                  </a:lnTo>
                  <a:lnTo>
                    <a:pt x="46" y="69"/>
                  </a:lnTo>
                  <a:lnTo>
                    <a:pt x="49" y="77"/>
                  </a:lnTo>
                  <a:lnTo>
                    <a:pt x="45" y="87"/>
                  </a:lnTo>
                  <a:lnTo>
                    <a:pt x="38" y="84"/>
                  </a:lnTo>
                  <a:lnTo>
                    <a:pt x="36" y="87"/>
                  </a:lnTo>
                  <a:lnTo>
                    <a:pt x="31" y="85"/>
                  </a:lnTo>
                  <a:lnTo>
                    <a:pt x="25" y="84"/>
                  </a:lnTo>
                  <a:lnTo>
                    <a:pt x="19" y="68"/>
                  </a:lnTo>
                  <a:lnTo>
                    <a:pt x="12" y="53"/>
                  </a:lnTo>
                  <a:lnTo>
                    <a:pt x="13" y="42"/>
                  </a:lnTo>
                  <a:lnTo>
                    <a:pt x="2" y="37"/>
                  </a:lnTo>
                  <a:lnTo>
                    <a:pt x="5" y="30"/>
                  </a:lnTo>
                  <a:lnTo>
                    <a:pt x="14" y="23"/>
                  </a:lnTo>
                  <a:lnTo>
                    <a:pt x="0" y="13"/>
                  </a:lnTo>
                  <a:lnTo>
                    <a:pt x="3" y="0"/>
                  </a:lnTo>
                  <a:lnTo>
                    <a:pt x="18" y="8"/>
                  </a:lnTo>
                  <a:lnTo>
                    <a:pt x="26" y="9"/>
                  </a:lnTo>
                  <a:lnTo>
                    <a:pt x="29" y="22"/>
                  </a:lnTo>
                  <a:lnTo>
                    <a:pt x="45" y="25"/>
                  </a:lnTo>
                  <a:lnTo>
                    <a:pt x="60" y="25"/>
                  </a:lnTo>
                  <a:lnTo>
                    <a:pt x="71" y="28"/>
                  </a:lnTo>
                  <a:lnTo>
                    <a:pt x="66" y="44"/>
                  </a:lnTo>
                  <a:lnTo>
                    <a:pt x="59" y="45"/>
                  </a:lnTo>
                  <a:lnTo>
                    <a:pt x="55" y="56"/>
                  </a:lnTo>
                  <a:lnTo>
                    <a:pt x="66" y="66"/>
                  </a:lnTo>
                  <a:lnTo>
                    <a:pt x="67" y="53"/>
                  </a:lnTo>
                  <a:lnTo>
                    <a:pt x="71" y="53"/>
                  </a:lnTo>
                  <a:lnTo>
                    <a:pt x="84" y="84"/>
                  </a:lnTo>
                  <a:lnTo>
                    <a:pt x="84" y="8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33E160A0-6F96-B020-6E8A-DB6435E91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8927" y="3078019"/>
              <a:ext cx="147605" cy="88880"/>
            </a:xfrm>
            <a:custGeom>
              <a:avLst/>
              <a:gdLst>
                <a:gd name="T0" fmla="*/ 93 w 93"/>
                <a:gd name="T1" fmla="*/ 10 h 56"/>
                <a:gd name="T2" fmla="*/ 86 w 93"/>
                <a:gd name="T3" fmla="*/ 18 h 56"/>
                <a:gd name="T4" fmla="*/ 83 w 93"/>
                <a:gd name="T5" fmla="*/ 31 h 56"/>
                <a:gd name="T6" fmla="*/ 89 w 93"/>
                <a:gd name="T7" fmla="*/ 41 h 56"/>
                <a:gd name="T8" fmla="*/ 75 w 93"/>
                <a:gd name="T9" fmla="*/ 39 h 56"/>
                <a:gd name="T10" fmla="*/ 61 w 93"/>
                <a:gd name="T11" fmla="*/ 45 h 56"/>
                <a:gd name="T12" fmla="*/ 61 w 93"/>
                <a:gd name="T13" fmla="*/ 55 h 56"/>
                <a:gd name="T14" fmla="*/ 48 w 93"/>
                <a:gd name="T15" fmla="*/ 56 h 56"/>
                <a:gd name="T16" fmla="*/ 36 w 93"/>
                <a:gd name="T17" fmla="*/ 49 h 56"/>
                <a:gd name="T18" fmla="*/ 24 w 93"/>
                <a:gd name="T19" fmla="*/ 55 h 56"/>
                <a:gd name="T20" fmla="*/ 13 w 93"/>
                <a:gd name="T21" fmla="*/ 54 h 56"/>
                <a:gd name="T22" fmla="*/ 11 w 93"/>
                <a:gd name="T23" fmla="*/ 42 h 56"/>
                <a:gd name="T24" fmla="*/ 3 w 93"/>
                <a:gd name="T25" fmla="*/ 35 h 56"/>
                <a:gd name="T26" fmla="*/ 4 w 93"/>
                <a:gd name="T27" fmla="*/ 33 h 56"/>
                <a:gd name="T28" fmla="*/ 3 w 93"/>
                <a:gd name="T29" fmla="*/ 31 h 56"/>
                <a:gd name="T30" fmla="*/ 4 w 93"/>
                <a:gd name="T31" fmla="*/ 25 h 56"/>
                <a:gd name="T32" fmla="*/ 10 w 93"/>
                <a:gd name="T33" fmla="*/ 19 h 56"/>
                <a:gd name="T34" fmla="*/ 1 w 93"/>
                <a:gd name="T35" fmla="*/ 11 h 56"/>
                <a:gd name="T36" fmla="*/ 0 w 93"/>
                <a:gd name="T37" fmla="*/ 4 h 56"/>
                <a:gd name="T38" fmla="*/ 3 w 93"/>
                <a:gd name="T39" fmla="*/ 0 h 56"/>
                <a:gd name="T40" fmla="*/ 8 w 93"/>
                <a:gd name="T41" fmla="*/ 7 h 56"/>
                <a:gd name="T42" fmla="*/ 14 w 93"/>
                <a:gd name="T43" fmla="*/ 7 h 56"/>
                <a:gd name="T44" fmla="*/ 26 w 93"/>
                <a:gd name="T45" fmla="*/ 9 h 56"/>
                <a:gd name="T46" fmla="*/ 48 w 93"/>
                <a:gd name="T47" fmla="*/ 10 h 56"/>
                <a:gd name="T48" fmla="*/ 55 w 93"/>
                <a:gd name="T49" fmla="*/ 5 h 56"/>
                <a:gd name="T50" fmla="*/ 72 w 93"/>
                <a:gd name="T51" fmla="*/ 1 h 56"/>
                <a:gd name="T52" fmla="*/ 84 w 93"/>
                <a:gd name="T53" fmla="*/ 8 h 56"/>
                <a:gd name="T54" fmla="*/ 93 w 93"/>
                <a:gd name="T55" fmla="*/ 10 h 56"/>
                <a:gd name="T56" fmla="*/ 93 w 93"/>
                <a:gd name="T57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56">
                  <a:moveTo>
                    <a:pt x="93" y="10"/>
                  </a:moveTo>
                  <a:lnTo>
                    <a:pt x="86" y="18"/>
                  </a:lnTo>
                  <a:lnTo>
                    <a:pt x="83" y="31"/>
                  </a:lnTo>
                  <a:lnTo>
                    <a:pt x="89" y="41"/>
                  </a:lnTo>
                  <a:lnTo>
                    <a:pt x="75" y="39"/>
                  </a:lnTo>
                  <a:lnTo>
                    <a:pt x="61" y="45"/>
                  </a:lnTo>
                  <a:lnTo>
                    <a:pt x="61" y="55"/>
                  </a:lnTo>
                  <a:lnTo>
                    <a:pt x="48" y="56"/>
                  </a:lnTo>
                  <a:lnTo>
                    <a:pt x="36" y="49"/>
                  </a:lnTo>
                  <a:lnTo>
                    <a:pt x="24" y="55"/>
                  </a:lnTo>
                  <a:lnTo>
                    <a:pt x="13" y="54"/>
                  </a:lnTo>
                  <a:lnTo>
                    <a:pt x="11" y="42"/>
                  </a:lnTo>
                  <a:lnTo>
                    <a:pt x="3" y="35"/>
                  </a:lnTo>
                  <a:lnTo>
                    <a:pt x="4" y="33"/>
                  </a:lnTo>
                  <a:lnTo>
                    <a:pt x="3" y="31"/>
                  </a:lnTo>
                  <a:lnTo>
                    <a:pt x="4" y="25"/>
                  </a:lnTo>
                  <a:lnTo>
                    <a:pt x="10" y="19"/>
                  </a:lnTo>
                  <a:lnTo>
                    <a:pt x="1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8" y="7"/>
                  </a:lnTo>
                  <a:lnTo>
                    <a:pt x="14" y="7"/>
                  </a:lnTo>
                  <a:lnTo>
                    <a:pt x="26" y="9"/>
                  </a:lnTo>
                  <a:lnTo>
                    <a:pt x="48" y="10"/>
                  </a:lnTo>
                  <a:lnTo>
                    <a:pt x="55" y="5"/>
                  </a:lnTo>
                  <a:lnTo>
                    <a:pt x="72" y="1"/>
                  </a:lnTo>
                  <a:lnTo>
                    <a:pt x="84" y="8"/>
                  </a:lnTo>
                  <a:lnTo>
                    <a:pt x="93" y="10"/>
                  </a:lnTo>
                  <a:lnTo>
                    <a:pt x="93" y="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4C4A0EE5-E354-E6DD-AF1F-6C1FBB14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037" y="3047863"/>
              <a:ext cx="93642" cy="77769"/>
            </a:xfrm>
            <a:custGeom>
              <a:avLst/>
              <a:gdLst>
                <a:gd name="T0" fmla="*/ 49 w 59"/>
                <a:gd name="T1" fmla="*/ 7 h 49"/>
                <a:gd name="T2" fmla="*/ 54 w 59"/>
                <a:gd name="T3" fmla="*/ 7 h 49"/>
                <a:gd name="T4" fmla="*/ 51 w 59"/>
                <a:gd name="T5" fmla="*/ 15 h 49"/>
                <a:gd name="T6" fmla="*/ 59 w 59"/>
                <a:gd name="T7" fmla="*/ 23 h 49"/>
                <a:gd name="T8" fmla="*/ 57 w 59"/>
                <a:gd name="T9" fmla="*/ 31 h 49"/>
                <a:gd name="T10" fmla="*/ 54 w 59"/>
                <a:gd name="T11" fmla="*/ 32 h 49"/>
                <a:gd name="T12" fmla="*/ 51 w 59"/>
                <a:gd name="T13" fmla="*/ 34 h 49"/>
                <a:gd name="T14" fmla="*/ 47 w 59"/>
                <a:gd name="T15" fmla="*/ 38 h 49"/>
                <a:gd name="T16" fmla="*/ 46 w 59"/>
                <a:gd name="T17" fmla="*/ 49 h 49"/>
                <a:gd name="T18" fmla="*/ 31 w 59"/>
                <a:gd name="T19" fmla="*/ 42 h 49"/>
                <a:gd name="T20" fmla="*/ 25 w 59"/>
                <a:gd name="T21" fmla="*/ 34 h 49"/>
                <a:gd name="T22" fmla="*/ 19 w 59"/>
                <a:gd name="T23" fmla="*/ 29 h 49"/>
                <a:gd name="T24" fmla="*/ 12 w 59"/>
                <a:gd name="T25" fmla="*/ 23 h 49"/>
                <a:gd name="T26" fmla="*/ 8 w 59"/>
                <a:gd name="T27" fmla="*/ 17 h 49"/>
                <a:gd name="T28" fmla="*/ 0 w 59"/>
                <a:gd name="T29" fmla="*/ 8 h 49"/>
                <a:gd name="T30" fmla="*/ 2 w 59"/>
                <a:gd name="T31" fmla="*/ 0 h 49"/>
                <a:gd name="T32" fmla="*/ 8 w 59"/>
                <a:gd name="T33" fmla="*/ 5 h 49"/>
                <a:gd name="T34" fmla="*/ 11 w 59"/>
                <a:gd name="T35" fmla="*/ 0 h 49"/>
                <a:gd name="T36" fmla="*/ 17 w 59"/>
                <a:gd name="T37" fmla="*/ 0 h 49"/>
                <a:gd name="T38" fmla="*/ 31 w 59"/>
                <a:gd name="T39" fmla="*/ 3 h 49"/>
                <a:gd name="T40" fmla="*/ 41 w 59"/>
                <a:gd name="T41" fmla="*/ 3 h 49"/>
                <a:gd name="T42" fmla="*/ 49 w 59"/>
                <a:gd name="T43" fmla="*/ 7 h 49"/>
                <a:gd name="T44" fmla="*/ 49 w 59"/>
                <a:gd name="T45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" h="49">
                  <a:moveTo>
                    <a:pt x="49" y="7"/>
                  </a:moveTo>
                  <a:lnTo>
                    <a:pt x="54" y="7"/>
                  </a:lnTo>
                  <a:lnTo>
                    <a:pt x="51" y="15"/>
                  </a:lnTo>
                  <a:lnTo>
                    <a:pt x="59" y="23"/>
                  </a:lnTo>
                  <a:lnTo>
                    <a:pt x="57" y="31"/>
                  </a:lnTo>
                  <a:lnTo>
                    <a:pt x="54" y="32"/>
                  </a:lnTo>
                  <a:lnTo>
                    <a:pt x="51" y="34"/>
                  </a:lnTo>
                  <a:lnTo>
                    <a:pt x="47" y="38"/>
                  </a:lnTo>
                  <a:lnTo>
                    <a:pt x="46" y="49"/>
                  </a:lnTo>
                  <a:lnTo>
                    <a:pt x="31" y="42"/>
                  </a:lnTo>
                  <a:lnTo>
                    <a:pt x="25" y="34"/>
                  </a:lnTo>
                  <a:lnTo>
                    <a:pt x="19" y="29"/>
                  </a:lnTo>
                  <a:lnTo>
                    <a:pt x="12" y="23"/>
                  </a:lnTo>
                  <a:lnTo>
                    <a:pt x="8" y="17"/>
                  </a:lnTo>
                  <a:lnTo>
                    <a:pt x="0" y="8"/>
                  </a:lnTo>
                  <a:lnTo>
                    <a:pt x="2" y="0"/>
                  </a:lnTo>
                  <a:lnTo>
                    <a:pt x="8" y="5"/>
                  </a:lnTo>
                  <a:lnTo>
                    <a:pt x="11" y="0"/>
                  </a:lnTo>
                  <a:lnTo>
                    <a:pt x="17" y="0"/>
                  </a:lnTo>
                  <a:lnTo>
                    <a:pt x="31" y="3"/>
                  </a:lnTo>
                  <a:lnTo>
                    <a:pt x="41" y="3"/>
                  </a:lnTo>
                  <a:lnTo>
                    <a:pt x="49" y="7"/>
                  </a:lnTo>
                  <a:lnTo>
                    <a:pt x="49" y="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FE05BA9C-DB2F-F748-9D85-A07D9CFF4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6230" y="2730435"/>
              <a:ext cx="211091" cy="139668"/>
            </a:xfrm>
            <a:custGeom>
              <a:avLst/>
              <a:gdLst>
                <a:gd name="T0" fmla="*/ 128 w 133"/>
                <a:gd name="T1" fmla="*/ 54 h 88"/>
                <a:gd name="T2" fmla="*/ 117 w 133"/>
                <a:gd name="T3" fmla="*/ 54 h 88"/>
                <a:gd name="T4" fmla="*/ 114 w 133"/>
                <a:gd name="T5" fmla="*/ 55 h 88"/>
                <a:gd name="T6" fmla="*/ 119 w 133"/>
                <a:gd name="T7" fmla="*/ 61 h 88"/>
                <a:gd name="T8" fmla="*/ 125 w 133"/>
                <a:gd name="T9" fmla="*/ 73 h 88"/>
                <a:gd name="T10" fmla="*/ 112 w 133"/>
                <a:gd name="T11" fmla="*/ 74 h 88"/>
                <a:gd name="T12" fmla="*/ 109 w 133"/>
                <a:gd name="T13" fmla="*/ 78 h 88"/>
                <a:gd name="T14" fmla="*/ 109 w 133"/>
                <a:gd name="T15" fmla="*/ 88 h 88"/>
                <a:gd name="T16" fmla="*/ 103 w 133"/>
                <a:gd name="T17" fmla="*/ 86 h 88"/>
                <a:gd name="T18" fmla="*/ 91 w 133"/>
                <a:gd name="T19" fmla="*/ 86 h 88"/>
                <a:gd name="T20" fmla="*/ 86 w 133"/>
                <a:gd name="T21" fmla="*/ 82 h 88"/>
                <a:gd name="T22" fmla="*/ 81 w 133"/>
                <a:gd name="T23" fmla="*/ 86 h 88"/>
                <a:gd name="T24" fmla="*/ 75 w 133"/>
                <a:gd name="T25" fmla="*/ 83 h 88"/>
                <a:gd name="T26" fmla="*/ 64 w 133"/>
                <a:gd name="T27" fmla="*/ 83 h 88"/>
                <a:gd name="T28" fmla="*/ 47 w 133"/>
                <a:gd name="T29" fmla="*/ 78 h 88"/>
                <a:gd name="T30" fmla="*/ 32 w 133"/>
                <a:gd name="T31" fmla="*/ 77 h 88"/>
                <a:gd name="T32" fmla="*/ 21 w 133"/>
                <a:gd name="T33" fmla="*/ 77 h 88"/>
                <a:gd name="T34" fmla="*/ 14 w 133"/>
                <a:gd name="T35" fmla="*/ 82 h 88"/>
                <a:gd name="T36" fmla="*/ 7 w 133"/>
                <a:gd name="T37" fmla="*/ 83 h 88"/>
                <a:gd name="T38" fmla="*/ 6 w 133"/>
                <a:gd name="T39" fmla="*/ 74 h 88"/>
                <a:gd name="T40" fmla="*/ 0 w 133"/>
                <a:gd name="T41" fmla="*/ 66 h 88"/>
                <a:gd name="T42" fmla="*/ 9 w 133"/>
                <a:gd name="T43" fmla="*/ 63 h 88"/>
                <a:gd name="T44" fmla="*/ 7 w 133"/>
                <a:gd name="T45" fmla="*/ 55 h 88"/>
                <a:gd name="T46" fmla="*/ 2 w 133"/>
                <a:gd name="T47" fmla="*/ 49 h 88"/>
                <a:gd name="T48" fmla="*/ 0 w 133"/>
                <a:gd name="T49" fmla="*/ 40 h 88"/>
                <a:gd name="T50" fmla="*/ 14 w 133"/>
                <a:gd name="T51" fmla="*/ 40 h 88"/>
                <a:gd name="T52" fmla="*/ 29 w 133"/>
                <a:gd name="T53" fmla="*/ 34 h 88"/>
                <a:gd name="T54" fmla="*/ 30 w 133"/>
                <a:gd name="T55" fmla="*/ 23 h 88"/>
                <a:gd name="T56" fmla="*/ 40 w 133"/>
                <a:gd name="T57" fmla="*/ 17 h 88"/>
                <a:gd name="T58" fmla="*/ 37 w 133"/>
                <a:gd name="T59" fmla="*/ 9 h 88"/>
                <a:gd name="T60" fmla="*/ 46 w 133"/>
                <a:gd name="T61" fmla="*/ 6 h 88"/>
                <a:gd name="T62" fmla="*/ 60 w 133"/>
                <a:gd name="T63" fmla="*/ 0 h 88"/>
                <a:gd name="T64" fmla="*/ 75 w 133"/>
                <a:gd name="T65" fmla="*/ 4 h 88"/>
                <a:gd name="T66" fmla="*/ 77 w 133"/>
                <a:gd name="T67" fmla="*/ 9 h 88"/>
                <a:gd name="T68" fmla="*/ 85 w 133"/>
                <a:gd name="T69" fmla="*/ 6 h 88"/>
                <a:gd name="T70" fmla="*/ 99 w 133"/>
                <a:gd name="T71" fmla="*/ 11 h 88"/>
                <a:gd name="T72" fmla="*/ 103 w 133"/>
                <a:gd name="T73" fmla="*/ 20 h 88"/>
                <a:gd name="T74" fmla="*/ 100 w 133"/>
                <a:gd name="T75" fmla="*/ 24 h 88"/>
                <a:gd name="T76" fmla="*/ 111 w 133"/>
                <a:gd name="T77" fmla="*/ 36 h 88"/>
                <a:gd name="T78" fmla="*/ 117 w 133"/>
                <a:gd name="T79" fmla="*/ 39 h 88"/>
                <a:gd name="T80" fmla="*/ 117 w 133"/>
                <a:gd name="T81" fmla="*/ 43 h 88"/>
                <a:gd name="T82" fmla="*/ 128 w 133"/>
                <a:gd name="T83" fmla="*/ 46 h 88"/>
                <a:gd name="T84" fmla="*/ 133 w 133"/>
                <a:gd name="T85" fmla="*/ 51 h 88"/>
                <a:gd name="T86" fmla="*/ 128 w 133"/>
                <a:gd name="T87" fmla="*/ 54 h 88"/>
                <a:gd name="T88" fmla="*/ 128 w 133"/>
                <a:gd name="T89" fmla="*/ 5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3" h="88">
                  <a:moveTo>
                    <a:pt x="128" y="54"/>
                  </a:moveTo>
                  <a:lnTo>
                    <a:pt x="117" y="54"/>
                  </a:lnTo>
                  <a:lnTo>
                    <a:pt x="114" y="55"/>
                  </a:lnTo>
                  <a:lnTo>
                    <a:pt x="119" y="61"/>
                  </a:lnTo>
                  <a:lnTo>
                    <a:pt x="125" y="73"/>
                  </a:lnTo>
                  <a:lnTo>
                    <a:pt x="112" y="74"/>
                  </a:lnTo>
                  <a:lnTo>
                    <a:pt x="109" y="78"/>
                  </a:lnTo>
                  <a:lnTo>
                    <a:pt x="109" y="88"/>
                  </a:lnTo>
                  <a:lnTo>
                    <a:pt x="103" y="86"/>
                  </a:lnTo>
                  <a:lnTo>
                    <a:pt x="91" y="86"/>
                  </a:lnTo>
                  <a:lnTo>
                    <a:pt x="86" y="82"/>
                  </a:lnTo>
                  <a:lnTo>
                    <a:pt x="81" y="86"/>
                  </a:lnTo>
                  <a:lnTo>
                    <a:pt x="75" y="83"/>
                  </a:lnTo>
                  <a:lnTo>
                    <a:pt x="64" y="83"/>
                  </a:lnTo>
                  <a:lnTo>
                    <a:pt x="47" y="78"/>
                  </a:lnTo>
                  <a:lnTo>
                    <a:pt x="32" y="77"/>
                  </a:lnTo>
                  <a:lnTo>
                    <a:pt x="21" y="77"/>
                  </a:lnTo>
                  <a:lnTo>
                    <a:pt x="14" y="82"/>
                  </a:lnTo>
                  <a:lnTo>
                    <a:pt x="7" y="83"/>
                  </a:lnTo>
                  <a:lnTo>
                    <a:pt x="6" y="74"/>
                  </a:lnTo>
                  <a:lnTo>
                    <a:pt x="0" y="66"/>
                  </a:lnTo>
                  <a:lnTo>
                    <a:pt x="9" y="63"/>
                  </a:lnTo>
                  <a:lnTo>
                    <a:pt x="7" y="55"/>
                  </a:lnTo>
                  <a:lnTo>
                    <a:pt x="2" y="49"/>
                  </a:lnTo>
                  <a:lnTo>
                    <a:pt x="0" y="40"/>
                  </a:lnTo>
                  <a:lnTo>
                    <a:pt x="14" y="40"/>
                  </a:lnTo>
                  <a:lnTo>
                    <a:pt x="29" y="34"/>
                  </a:lnTo>
                  <a:lnTo>
                    <a:pt x="30" y="23"/>
                  </a:lnTo>
                  <a:lnTo>
                    <a:pt x="40" y="17"/>
                  </a:lnTo>
                  <a:lnTo>
                    <a:pt x="37" y="9"/>
                  </a:lnTo>
                  <a:lnTo>
                    <a:pt x="46" y="6"/>
                  </a:lnTo>
                  <a:lnTo>
                    <a:pt x="60" y="0"/>
                  </a:lnTo>
                  <a:lnTo>
                    <a:pt x="75" y="4"/>
                  </a:lnTo>
                  <a:lnTo>
                    <a:pt x="77" y="9"/>
                  </a:lnTo>
                  <a:lnTo>
                    <a:pt x="85" y="6"/>
                  </a:lnTo>
                  <a:lnTo>
                    <a:pt x="99" y="11"/>
                  </a:lnTo>
                  <a:lnTo>
                    <a:pt x="103" y="20"/>
                  </a:lnTo>
                  <a:lnTo>
                    <a:pt x="100" y="24"/>
                  </a:lnTo>
                  <a:lnTo>
                    <a:pt x="111" y="36"/>
                  </a:lnTo>
                  <a:lnTo>
                    <a:pt x="117" y="39"/>
                  </a:lnTo>
                  <a:lnTo>
                    <a:pt x="117" y="43"/>
                  </a:lnTo>
                  <a:lnTo>
                    <a:pt x="128" y="46"/>
                  </a:lnTo>
                  <a:lnTo>
                    <a:pt x="133" y="51"/>
                  </a:lnTo>
                  <a:lnTo>
                    <a:pt x="128" y="54"/>
                  </a:lnTo>
                  <a:lnTo>
                    <a:pt x="128" y="5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6FD22FCC-DDAB-DFF7-2669-7F7E79B88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8720" y="3852543"/>
              <a:ext cx="38092" cy="79357"/>
            </a:xfrm>
            <a:custGeom>
              <a:avLst/>
              <a:gdLst>
                <a:gd name="T0" fmla="*/ 5 w 24"/>
                <a:gd name="T1" fmla="*/ 50 h 50"/>
                <a:gd name="T2" fmla="*/ 0 w 24"/>
                <a:gd name="T3" fmla="*/ 50 h 50"/>
                <a:gd name="T4" fmla="*/ 4 w 24"/>
                <a:gd name="T5" fmla="*/ 28 h 50"/>
                <a:gd name="T6" fmla="*/ 6 w 24"/>
                <a:gd name="T7" fmla="*/ 13 h 50"/>
                <a:gd name="T8" fmla="*/ 6 w 24"/>
                <a:gd name="T9" fmla="*/ 10 h 50"/>
                <a:gd name="T10" fmla="*/ 8 w 24"/>
                <a:gd name="T11" fmla="*/ 10 h 50"/>
                <a:gd name="T12" fmla="*/ 11 w 24"/>
                <a:gd name="T13" fmla="*/ 12 h 50"/>
                <a:gd name="T14" fmla="*/ 18 w 24"/>
                <a:gd name="T15" fmla="*/ 0 h 50"/>
                <a:gd name="T16" fmla="*/ 22 w 24"/>
                <a:gd name="T17" fmla="*/ 0 h 50"/>
                <a:gd name="T18" fmla="*/ 21 w 24"/>
                <a:gd name="T19" fmla="*/ 3 h 50"/>
                <a:gd name="T20" fmla="*/ 24 w 24"/>
                <a:gd name="T21" fmla="*/ 3 h 50"/>
                <a:gd name="T22" fmla="*/ 23 w 24"/>
                <a:gd name="T23" fmla="*/ 8 h 50"/>
                <a:gd name="T24" fmla="*/ 20 w 24"/>
                <a:gd name="T25" fmla="*/ 16 h 50"/>
                <a:gd name="T26" fmla="*/ 20 w 24"/>
                <a:gd name="T27" fmla="*/ 19 h 50"/>
                <a:gd name="T28" fmla="*/ 18 w 24"/>
                <a:gd name="T29" fmla="*/ 26 h 50"/>
                <a:gd name="T30" fmla="*/ 19 w 24"/>
                <a:gd name="T31" fmla="*/ 28 h 50"/>
                <a:gd name="T32" fmla="*/ 16 w 24"/>
                <a:gd name="T33" fmla="*/ 38 h 50"/>
                <a:gd name="T34" fmla="*/ 12 w 24"/>
                <a:gd name="T35" fmla="*/ 43 h 50"/>
                <a:gd name="T36" fmla="*/ 8 w 24"/>
                <a:gd name="T37" fmla="*/ 43 h 50"/>
                <a:gd name="T38" fmla="*/ 5 w 24"/>
                <a:gd name="T39" fmla="*/ 50 h 50"/>
                <a:gd name="T40" fmla="*/ 5 w 24"/>
                <a:gd name="T4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50">
                  <a:moveTo>
                    <a:pt x="5" y="50"/>
                  </a:moveTo>
                  <a:lnTo>
                    <a:pt x="0" y="50"/>
                  </a:lnTo>
                  <a:lnTo>
                    <a:pt x="4" y="28"/>
                  </a:lnTo>
                  <a:lnTo>
                    <a:pt x="6" y="13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11" y="12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4" y="3"/>
                  </a:lnTo>
                  <a:lnTo>
                    <a:pt x="23" y="8"/>
                  </a:lnTo>
                  <a:lnTo>
                    <a:pt x="20" y="16"/>
                  </a:lnTo>
                  <a:lnTo>
                    <a:pt x="20" y="19"/>
                  </a:lnTo>
                  <a:lnTo>
                    <a:pt x="18" y="26"/>
                  </a:lnTo>
                  <a:lnTo>
                    <a:pt x="19" y="28"/>
                  </a:lnTo>
                  <a:lnTo>
                    <a:pt x="16" y="38"/>
                  </a:lnTo>
                  <a:lnTo>
                    <a:pt x="12" y="43"/>
                  </a:lnTo>
                  <a:lnTo>
                    <a:pt x="8" y="43"/>
                  </a:lnTo>
                  <a:lnTo>
                    <a:pt x="5" y="50"/>
                  </a:lnTo>
                  <a:lnTo>
                    <a:pt x="5" y="5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E0DA6A8D-B77A-B709-8373-F86413BD6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6609" y="4706424"/>
              <a:ext cx="333302" cy="395197"/>
            </a:xfrm>
            <a:custGeom>
              <a:avLst/>
              <a:gdLst>
                <a:gd name="T0" fmla="*/ 202 w 210"/>
                <a:gd name="T1" fmla="*/ 198 h 249"/>
                <a:gd name="T2" fmla="*/ 202 w 210"/>
                <a:gd name="T3" fmla="*/ 192 h 249"/>
                <a:gd name="T4" fmla="*/ 185 w 210"/>
                <a:gd name="T5" fmla="*/ 182 h 249"/>
                <a:gd name="T6" fmla="*/ 170 w 210"/>
                <a:gd name="T7" fmla="*/ 182 h 249"/>
                <a:gd name="T8" fmla="*/ 142 w 210"/>
                <a:gd name="T9" fmla="*/ 188 h 249"/>
                <a:gd name="T10" fmla="*/ 136 w 210"/>
                <a:gd name="T11" fmla="*/ 204 h 249"/>
                <a:gd name="T12" fmla="*/ 136 w 210"/>
                <a:gd name="T13" fmla="*/ 214 h 249"/>
                <a:gd name="T14" fmla="*/ 131 w 210"/>
                <a:gd name="T15" fmla="*/ 237 h 249"/>
                <a:gd name="T16" fmla="*/ 128 w 210"/>
                <a:gd name="T17" fmla="*/ 233 h 249"/>
                <a:gd name="T18" fmla="*/ 110 w 210"/>
                <a:gd name="T19" fmla="*/ 232 h 249"/>
                <a:gd name="T20" fmla="*/ 105 w 210"/>
                <a:gd name="T21" fmla="*/ 248 h 249"/>
                <a:gd name="T22" fmla="*/ 94 w 210"/>
                <a:gd name="T23" fmla="*/ 234 h 249"/>
                <a:gd name="T24" fmla="*/ 72 w 210"/>
                <a:gd name="T25" fmla="*/ 229 h 249"/>
                <a:gd name="T26" fmla="*/ 60 w 210"/>
                <a:gd name="T27" fmla="*/ 246 h 249"/>
                <a:gd name="T28" fmla="*/ 48 w 210"/>
                <a:gd name="T29" fmla="*/ 249 h 249"/>
                <a:gd name="T30" fmla="*/ 39 w 210"/>
                <a:gd name="T31" fmla="*/ 223 h 249"/>
                <a:gd name="T32" fmla="*/ 28 w 210"/>
                <a:gd name="T33" fmla="*/ 201 h 249"/>
                <a:gd name="T34" fmla="*/ 31 w 210"/>
                <a:gd name="T35" fmla="*/ 183 h 249"/>
                <a:gd name="T36" fmla="*/ 22 w 210"/>
                <a:gd name="T37" fmla="*/ 175 h 249"/>
                <a:gd name="T38" fmla="*/ 19 w 210"/>
                <a:gd name="T39" fmla="*/ 161 h 249"/>
                <a:gd name="T40" fmla="*/ 9 w 210"/>
                <a:gd name="T41" fmla="*/ 149 h 249"/>
                <a:gd name="T42" fmla="*/ 17 w 210"/>
                <a:gd name="T43" fmla="*/ 128 h 249"/>
                <a:gd name="T44" fmla="*/ 9 w 210"/>
                <a:gd name="T45" fmla="*/ 112 h 249"/>
                <a:gd name="T46" fmla="*/ 12 w 210"/>
                <a:gd name="T47" fmla="*/ 106 h 249"/>
                <a:gd name="T48" fmla="*/ 8 w 210"/>
                <a:gd name="T49" fmla="*/ 98 h 249"/>
                <a:gd name="T50" fmla="*/ 14 w 210"/>
                <a:gd name="T51" fmla="*/ 89 h 249"/>
                <a:gd name="T52" fmla="*/ 13 w 210"/>
                <a:gd name="T53" fmla="*/ 73 h 249"/>
                <a:gd name="T54" fmla="*/ 13 w 210"/>
                <a:gd name="T55" fmla="*/ 59 h 249"/>
                <a:gd name="T56" fmla="*/ 16 w 210"/>
                <a:gd name="T57" fmla="*/ 53 h 249"/>
                <a:gd name="T58" fmla="*/ 0 w 210"/>
                <a:gd name="T59" fmla="*/ 22 h 249"/>
                <a:gd name="T60" fmla="*/ 13 w 210"/>
                <a:gd name="T61" fmla="*/ 24 h 249"/>
                <a:gd name="T62" fmla="*/ 22 w 210"/>
                <a:gd name="T63" fmla="*/ 23 h 249"/>
                <a:gd name="T64" fmla="*/ 25 w 210"/>
                <a:gd name="T65" fmla="*/ 17 h 249"/>
                <a:gd name="T66" fmla="*/ 39 w 210"/>
                <a:gd name="T67" fmla="*/ 10 h 249"/>
                <a:gd name="T68" fmla="*/ 48 w 210"/>
                <a:gd name="T69" fmla="*/ 3 h 249"/>
                <a:gd name="T70" fmla="*/ 69 w 210"/>
                <a:gd name="T71" fmla="*/ 0 h 249"/>
                <a:gd name="T72" fmla="*/ 68 w 210"/>
                <a:gd name="T73" fmla="*/ 14 h 249"/>
                <a:gd name="T74" fmla="*/ 70 w 210"/>
                <a:gd name="T75" fmla="*/ 21 h 249"/>
                <a:gd name="T76" fmla="*/ 70 w 210"/>
                <a:gd name="T77" fmla="*/ 34 h 249"/>
                <a:gd name="T78" fmla="*/ 89 w 210"/>
                <a:gd name="T79" fmla="*/ 51 h 249"/>
                <a:gd name="T80" fmla="*/ 107 w 210"/>
                <a:gd name="T81" fmla="*/ 54 h 249"/>
                <a:gd name="T82" fmla="*/ 115 w 210"/>
                <a:gd name="T83" fmla="*/ 61 h 249"/>
                <a:gd name="T84" fmla="*/ 126 w 210"/>
                <a:gd name="T85" fmla="*/ 65 h 249"/>
                <a:gd name="T86" fmla="*/ 133 w 210"/>
                <a:gd name="T87" fmla="*/ 71 h 249"/>
                <a:gd name="T88" fmla="*/ 144 w 210"/>
                <a:gd name="T89" fmla="*/ 71 h 249"/>
                <a:gd name="T90" fmla="*/ 154 w 210"/>
                <a:gd name="T91" fmla="*/ 76 h 249"/>
                <a:gd name="T92" fmla="*/ 156 w 210"/>
                <a:gd name="T93" fmla="*/ 87 h 249"/>
                <a:gd name="T94" fmla="*/ 159 w 210"/>
                <a:gd name="T95" fmla="*/ 93 h 249"/>
                <a:gd name="T96" fmla="*/ 160 w 210"/>
                <a:gd name="T97" fmla="*/ 100 h 249"/>
                <a:gd name="T98" fmla="*/ 155 w 210"/>
                <a:gd name="T99" fmla="*/ 101 h 249"/>
                <a:gd name="T100" fmla="*/ 163 w 210"/>
                <a:gd name="T101" fmla="*/ 123 h 249"/>
                <a:gd name="T102" fmla="*/ 195 w 210"/>
                <a:gd name="T103" fmla="*/ 124 h 249"/>
                <a:gd name="T104" fmla="*/ 193 w 210"/>
                <a:gd name="T105" fmla="*/ 135 h 249"/>
                <a:gd name="T106" fmla="*/ 196 w 210"/>
                <a:gd name="T107" fmla="*/ 143 h 249"/>
                <a:gd name="T108" fmla="*/ 205 w 210"/>
                <a:gd name="T109" fmla="*/ 148 h 249"/>
                <a:gd name="T110" fmla="*/ 210 w 210"/>
                <a:gd name="T111" fmla="*/ 160 h 249"/>
                <a:gd name="T112" fmla="*/ 208 w 210"/>
                <a:gd name="T113" fmla="*/ 174 h 249"/>
                <a:gd name="T114" fmla="*/ 204 w 210"/>
                <a:gd name="T115" fmla="*/ 183 h 249"/>
                <a:gd name="T116" fmla="*/ 207 w 210"/>
                <a:gd name="T117" fmla="*/ 194 h 249"/>
                <a:gd name="T118" fmla="*/ 202 w 210"/>
                <a:gd name="T119" fmla="*/ 198 h 249"/>
                <a:gd name="T120" fmla="*/ 202 w 210"/>
                <a:gd name="T121" fmla="*/ 19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0" h="249">
                  <a:moveTo>
                    <a:pt x="202" y="198"/>
                  </a:moveTo>
                  <a:lnTo>
                    <a:pt x="202" y="192"/>
                  </a:lnTo>
                  <a:lnTo>
                    <a:pt x="185" y="182"/>
                  </a:lnTo>
                  <a:lnTo>
                    <a:pt x="170" y="182"/>
                  </a:lnTo>
                  <a:lnTo>
                    <a:pt x="142" y="188"/>
                  </a:lnTo>
                  <a:lnTo>
                    <a:pt x="136" y="204"/>
                  </a:lnTo>
                  <a:lnTo>
                    <a:pt x="136" y="214"/>
                  </a:lnTo>
                  <a:lnTo>
                    <a:pt x="131" y="237"/>
                  </a:lnTo>
                  <a:lnTo>
                    <a:pt x="128" y="233"/>
                  </a:lnTo>
                  <a:lnTo>
                    <a:pt x="110" y="232"/>
                  </a:lnTo>
                  <a:lnTo>
                    <a:pt x="105" y="248"/>
                  </a:lnTo>
                  <a:lnTo>
                    <a:pt x="94" y="234"/>
                  </a:lnTo>
                  <a:lnTo>
                    <a:pt x="72" y="229"/>
                  </a:lnTo>
                  <a:lnTo>
                    <a:pt x="60" y="246"/>
                  </a:lnTo>
                  <a:lnTo>
                    <a:pt x="48" y="249"/>
                  </a:lnTo>
                  <a:lnTo>
                    <a:pt x="39" y="223"/>
                  </a:lnTo>
                  <a:lnTo>
                    <a:pt x="28" y="201"/>
                  </a:lnTo>
                  <a:lnTo>
                    <a:pt x="31" y="183"/>
                  </a:lnTo>
                  <a:lnTo>
                    <a:pt x="22" y="175"/>
                  </a:lnTo>
                  <a:lnTo>
                    <a:pt x="19" y="161"/>
                  </a:lnTo>
                  <a:lnTo>
                    <a:pt x="9" y="149"/>
                  </a:lnTo>
                  <a:lnTo>
                    <a:pt x="17" y="128"/>
                  </a:lnTo>
                  <a:lnTo>
                    <a:pt x="9" y="112"/>
                  </a:lnTo>
                  <a:lnTo>
                    <a:pt x="12" y="106"/>
                  </a:lnTo>
                  <a:lnTo>
                    <a:pt x="8" y="98"/>
                  </a:lnTo>
                  <a:lnTo>
                    <a:pt x="14" y="89"/>
                  </a:lnTo>
                  <a:lnTo>
                    <a:pt x="13" y="73"/>
                  </a:lnTo>
                  <a:lnTo>
                    <a:pt x="13" y="59"/>
                  </a:lnTo>
                  <a:lnTo>
                    <a:pt x="16" y="53"/>
                  </a:lnTo>
                  <a:lnTo>
                    <a:pt x="0" y="22"/>
                  </a:lnTo>
                  <a:lnTo>
                    <a:pt x="13" y="24"/>
                  </a:lnTo>
                  <a:lnTo>
                    <a:pt x="22" y="23"/>
                  </a:lnTo>
                  <a:lnTo>
                    <a:pt x="25" y="17"/>
                  </a:lnTo>
                  <a:lnTo>
                    <a:pt x="39" y="10"/>
                  </a:lnTo>
                  <a:lnTo>
                    <a:pt x="48" y="3"/>
                  </a:lnTo>
                  <a:lnTo>
                    <a:pt x="69" y="0"/>
                  </a:lnTo>
                  <a:lnTo>
                    <a:pt x="68" y="14"/>
                  </a:lnTo>
                  <a:lnTo>
                    <a:pt x="70" y="21"/>
                  </a:lnTo>
                  <a:lnTo>
                    <a:pt x="70" y="34"/>
                  </a:lnTo>
                  <a:lnTo>
                    <a:pt x="89" y="51"/>
                  </a:lnTo>
                  <a:lnTo>
                    <a:pt x="107" y="54"/>
                  </a:lnTo>
                  <a:lnTo>
                    <a:pt x="115" y="61"/>
                  </a:lnTo>
                  <a:lnTo>
                    <a:pt x="126" y="65"/>
                  </a:lnTo>
                  <a:lnTo>
                    <a:pt x="133" y="71"/>
                  </a:lnTo>
                  <a:lnTo>
                    <a:pt x="144" y="71"/>
                  </a:lnTo>
                  <a:lnTo>
                    <a:pt x="154" y="76"/>
                  </a:lnTo>
                  <a:lnTo>
                    <a:pt x="156" y="87"/>
                  </a:lnTo>
                  <a:lnTo>
                    <a:pt x="159" y="93"/>
                  </a:lnTo>
                  <a:lnTo>
                    <a:pt x="160" y="100"/>
                  </a:lnTo>
                  <a:lnTo>
                    <a:pt x="155" y="101"/>
                  </a:lnTo>
                  <a:lnTo>
                    <a:pt x="163" y="123"/>
                  </a:lnTo>
                  <a:lnTo>
                    <a:pt x="195" y="124"/>
                  </a:lnTo>
                  <a:lnTo>
                    <a:pt x="193" y="135"/>
                  </a:lnTo>
                  <a:lnTo>
                    <a:pt x="196" y="143"/>
                  </a:lnTo>
                  <a:lnTo>
                    <a:pt x="205" y="148"/>
                  </a:lnTo>
                  <a:lnTo>
                    <a:pt x="210" y="160"/>
                  </a:lnTo>
                  <a:lnTo>
                    <a:pt x="208" y="174"/>
                  </a:lnTo>
                  <a:lnTo>
                    <a:pt x="204" y="183"/>
                  </a:lnTo>
                  <a:lnTo>
                    <a:pt x="207" y="194"/>
                  </a:lnTo>
                  <a:lnTo>
                    <a:pt x="202" y="198"/>
                  </a:lnTo>
                  <a:lnTo>
                    <a:pt x="202" y="19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EB3A8644-081D-B271-E29F-9F9CA1CE8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810" y="4254089"/>
              <a:ext cx="1044348" cy="1176069"/>
            </a:xfrm>
            <a:custGeom>
              <a:avLst/>
              <a:gdLst>
                <a:gd name="T0" fmla="*/ 298 w 658"/>
                <a:gd name="T1" fmla="*/ 57 h 741"/>
                <a:gd name="T2" fmla="*/ 324 w 658"/>
                <a:gd name="T3" fmla="*/ 55 h 741"/>
                <a:gd name="T4" fmla="*/ 342 w 658"/>
                <a:gd name="T5" fmla="*/ 60 h 741"/>
                <a:gd name="T6" fmla="*/ 373 w 658"/>
                <a:gd name="T7" fmla="*/ 20 h 741"/>
                <a:gd name="T8" fmla="*/ 400 w 658"/>
                <a:gd name="T9" fmla="*/ 66 h 741"/>
                <a:gd name="T10" fmla="*/ 423 w 658"/>
                <a:gd name="T11" fmla="*/ 103 h 741"/>
                <a:gd name="T12" fmla="*/ 485 w 658"/>
                <a:gd name="T13" fmla="*/ 128 h 741"/>
                <a:gd name="T14" fmla="*/ 543 w 658"/>
                <a:gd name="T15" fmla="*/ 154 h 741"/>
                <a:gd name="T16" fmla="*/ 628 w 658"/>
                <a:gd name="T17" fmla="*/ 196 h 741"/>
                <a:gd name="T18" fmla="*/ 658 w 658"/>
                <a:gd name="T19" fmla="*/ 239 h 741"/>
                <a:gd name="T20" fmla="*/ 610 w 658"/>
                <a:gd name="T21" fmla="*/ 331 h 741"/>
                <a:gd name="T22" fmla="*/ 593 w 658"/>
                <a:gd name="T23" fmla="*/ 397 h 741"/>
                <a:gd name="T24" fmla="*/ 583 w 658"/>
                <a:gd name="T25" fmla="*/ 472 h 741"/>
                <a:gd name="T26" fmla="*/ 550 w 658"/>
                <a:gd name="T27" fmla="*/ 536 h 741"/>
                <a:gd name="T28" fmla="*/ 479 w 658"/>
                <a:gd name="T29" fmla="*/ 557 h 741"/>
                <a:gd name="T30" fmla="*/ 451 w 658"/>
                <a:gd name="T31" fmla="*/ 616 h 741"/>
                <a:gd name="T32" fmla="*/ 425 w 658"/>
                <a:gd name="T33" fmla="*/ 688 h 741"/>
                <a:gd name="T34" fmla="*/ 391 w 658"/>
                <a:gd name="T35" fmla="*/ 741 h 741"/>
                <a:gd name="T36" fmla="*/ 364 w 658"/>
                <a:gd name="T37" fmla="*/ 698 h 741"/>
                <a:gd name="T38" fmla="*/ 311 w 658"/>
                <a:gd name="T39" fmla="*/ 674 h 741"/>
                <a:gd name="T40" fmla="*/ 367 w 658"/>
                <a:gd name="T41" fmla="*/ 611 h 741"/>
                <a:gd name="T42" fmla="*/ 351 w 658"/>
                <a:gd name="T43" fmla="*/ 578 h 741"/>
                <a:gd name="T44" fmla="*/ 338 w 658"/>
                <a:gd name="T45" fmla="*/ 556 h 741"/>
                <a:gd name="T46" fmla="*/ 323 w 658"/>
                <a:gd name="T47" fmla="*/ 525 h 741"/>
                <a:gd name="T48" fmla="*/ 286 w 658"/>
                <a:gd name="T49" fmla="*/ 494 h 741"/>
                <a:gd name="T50" fmla="*/ 286 w 658"/>
                <a:gd name="T51" fmla="*/ 459 h 741"/>
                <a:gd name="T52" fmla="*/ 271 w 658"/>
                <a:gd name="T53" fmla="*/ 420 h 741"/>
                <a:gd name="T54" fmla="*/ 238 w 658"/>
                <a:gd name="T55" fmla="*/ 385 h 741"/>
                <a:gd name="T56" fmla="*/ 222 w 658"/>
                <a:gd name="T57" fmla="*/ 356 h 741"/>
                <a:gd name="T58" fmla="*/ 185 w 658"/>
                <a:gd name="T59" fmla="*/ 339 h 741"/>
                <a:gd name="T60" fmla="*/ 146 w 658"/>
                <a:gd name="T61" fmla="*/ 299 h 741"/>
                <a:gd name="T62" fmla="*/ 103 w 658"/>
                <a:gd name="T63" fmla="*/ 302 h 741"/>
                <a:gd name="T64" fmla="*/ 69 w 658"/>
                <a:gd name="T65" fmla="*/ 311 h 741"/>
                <a:gd name="T66" fmla="*/ 33 w 658"/>
                <a:gd name="T67" fmla="*/ 291 h 741"/>
                <a:gd name="T68" fmla="*/ 8 w 658"/>
                <a:gd name="T69" fmla="*/ 259 h 741"/>
                <a:gd name="T70" fmla="*/ 14 w 658"/>
                <a:gd name="T71" fmla="*/ 225 h 741"/>
                <a:gd name="T72" fmla="*/ 36 w 658"/>
                <a:gd name="T73" fmla="*/ 186 h 741"/>
                <a:gd name="T74" fmla="*/ 74 w 658"/>
                <a:gd name="T75" fmla="*/ 128 h 741"/>
                <a:gd name="T76" fmla="*/ 64 w 658"/>
                <a:gd name="T77" fmla="*/ 88 h 741"/>
                <a:gd name="T78" fmla="*/ 67 w 658"/>
                <a:gd name="T79" fmla="*/ 78 h 741"/>
                <a:gd name="T80" fmla="*/ 110 w 658"/>
                <a:gd name="T81" fmla="*/ 66 h 741"/>
                <a:gd name="T82" fmla="*/ 139 w 658"/>
                <a:gd name="T83" fmla="*/ 84 h 741"/>
                <a:gd name="T84" fmla="*/ 163 w 658"/>
                <a:gd name="T85" fmla="*/ 62 h 741"/>
                <a:gd name="T86" fmla="*/ 159 w 658"/>
                <a:gd name="T87" fmla="*/ 40 h 741"/>
                <a:gd name="T88" fmla="*/ 168 w 658"/>
                <a:gd name="T89" fmla="*/ 22 h 741"/>
                <a:gd name="T90" fmla="*/ 217 w 658"/>
                <a:gd name="T91" fmla="*/ 13 h 741"/>
                <a:gd name="T92" fmla="*/ 234 w 658"/>
                <a:gd name="T93" fmla="*/ 3 h 741"/>
                <a:gd name="T94" fmla="*/ 236 w 658"/>
                <a:gd name="T95" fmla="*/ 31 h 741"/>
                <a:gd name="T96" fmla="*/ 248 w 658"/>
                <a:gd name="T97" fmla="*/ 74 h 741"/>
                <a:gd name="T98" fmla="*/ 271 w 658"/>
                <a:gd name="T99" fmla="*/ 67 h 741"/>
                <a:gd name="T100" fmla="*/ 290 w 658"/>
                <a:gd name="T101" fmla="*/ 6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8" h="741">
                  <a:moveTo>
                    <a:pt x="290" y="62"/>
                  </a:moveTo>
                  <a:lnTo>
                    <a:pt x="300" y="65"/>
                  </a:lnTo>
                  <a:lnTo>
                    <a:pt x="301" y="60"/>
                  </a:lnTo>
                  <a:lnTo>
                    <a:pt x="298" y="57"/>
                  </a:lnTo>
                  <a:lnTo>
                    <a:pt x="300" y="51"/>
                  </a:lnTo>
                  <a:lnTo>
                    <a:pt x="307" y="53"/>
                  </a:lnTo>
                  <a:lnTo>
                    <a:pt x="314" y="51"/>
                  </a:lnTo>
                  <a:lnTo>
                    <a:pt x="324" y="55"/>
                  </a:lnTo>
                  <a:lnTo>
                    <a:pt x="331" y="59"/>
                  </a:lnTo>
                  <a:lnTo>
                    <a:pt x="337" y="54"/>
                  </a:lnTo>
                  <a:lnTo>
                    <a:pt x="340" y="54"/>
                  </a:lnTo>
                  <a:lnTo>
                    <a:pt x="342" y="60"/>
                  </a:lnTo>
                  <a:lnTo>
                    <a:pt x="351" y="59"/>
                  </a:lnTo>
                  <a:lnTo>
                    <a:pt x="357" y="51"/>
                  </a:lnTo>
                  <a:lnTo>
                    <a:pt x="362" y="37"/>
                  </a:lnTo>
                  <a:lnTo>
                    <a:pt x="373" y="20"/>
                  </a:lnTo>
                  <a:lnTo>
                    <a:pt x="379" y="19"/>
                  </a:lnTo>
                  <a:lnTo>
                    <a:pt x="382" y="30"/>
                  </a:lnTo>
                  <a:lnTo>
                    <a:pt x="391" y="62"/>
                  </a:lnTo>
                  <a:lnTo>
                    <a:pt x="400" y="66"/>
                  </a:lnTo>
                  <a:lnTo>
                    <a:pt x="401" y="79"/>
                  </a:lnTo>
                  <a:lnTo>
                    <a:pt x="388" y="95"/>
                  </a:lnTo>
                  <a:lnTo>
                    <a:pt x="393" y="100"/>
                  </a:lnTo>
                  <a:lnTo>
                    <a:pt x="423" y="103"/>
                  </a:lnTo>
                  <a:lnTo>
                    <a:pt x="424" y="122"/>
                  </a:lnTo>
                  <a:lnTo>
                    <a:pt x="436" y="110"/>
                  </a:lnTo>
                  <a:lnTo>
                    <a:pt x="457" y="117"/>
                  </a:lnTo>
                  <a:lnTo>
                    <a:pt x="485" y="128"/>
                  </a:lnTo>
                  <a:lnTo>
                    <a:pt x="493" y="140"/>
                  </a:lnTo>
                  <a:lnTo>
                    <a:pt x="491" y="150"/>
                  </a:lnTo>
                  <a:lnTo>
                    <a:pt x="511" y="144"/>
                  </a:lnTo>
                  <a:lnTo>
                    <a:pt x="543" y="154"/>
                  </a:lnTo>
                  <a:lnTo>
                    <a:pt x="568" y="154"/>
                  </a:lnTo>
                  <a:lnTo>
                    <a:pt x="593" y="169"/>
                  </a:lnTo>
                  <a:lnTo>
                    <a:pt x="615" y="191"/>
                  </a:lnTo>
                  <a:lnTo>
                    <a:pt x="628" y="196"/>
                  </a:lnTo>
                  <a:lnTo>
                    <a:pt x="642" y="197"/>
                  </a:lnTo>
                  <a:lnTo>
                    <a:pt x="649" y="203"/>
                  </a:lnTo>
                  <a:lnTo>
                    <a:pt x="655" y="227"/>
                  </a:lnTo>
                  <a:lnTo>
                    <a:pt x="658" y="239"/>
                  </a:lnTo>
                  <a:lnTo>
                    <a:pt x="652" y="270"/>
                  </a:lnTo>
                  <a:lnTo>
                    <a:pt x="644" y="282"/>
                  </a:lnTo>
                  <a:lnTo>
                    <a:pt x="621" y="309"/>
                  </a:lnTo>
                  <a:lnTo>
                    <a:pt x="610" y="331"/>
                  </a:lnTo>
                  <a:lnTo>
                    <a:pt x="599" y="347"/>
                  </a:lnTo>
                  <a:lnTo>
                    <a:pt x="595" y="348"/>
                  </a:lnTo>
                  <a:lnTo>
                    <a:pt x="591" y="362"/>
                  </a:lnTo>
                  <a:lnTo>
                    <a:pt x="593" y="397"/>
                  </a:lnTo>
                  <a:lnTo>
                    <a:pt x="590" y="426"/>
                  </a:lnTo>
                  <a:lnTo>
                    <a:pt x="590" y="439"/>
                  </a:lnTo>
                  <a:lnTo>
                    <a:pt x="585" y="446"/>
                  </a:lnTo>
                  <a:lnTo>
                    <a:pt x="583" y="472"/>
                  </a:lnTo>
                  <a:lnTo>
                    <a:pt x="568" y="496"/>
                  </a:lnTo>
                  <a:lnTo>
                    <a:pt x="566" y="516"/>
                  </a:lnTo>
                  <a:lnTo>
                    <a:pt x="553" y="525"/>
                  </a:lnTo>
                  <a:lnTo>
                    <a:pt x="550" y="536"/>
                  </a:lnTo>
                  <a:lnTo>
                    <a:pt x="533" y="536"/>
                  </a:lnTo>
                  <a:lnTo>
                    <a:pt x="508" y="543"/>
                  </a:lnTo>
                  <a:lnTo>
                    <a:pt x="496" y="551"/>
                  </a:lnTo>
                  <a:lnTo>
                    <a:pt x="479" y="557"/>
                  </a:lnTo>
                  <a:lnTo>
                    <a:pt x="461" y="572"/>
                  </a:lnTo>
                  <a:lnTo>
                    <a:pt x="448" y="591"/>
                  </a:lnTo>
                  <a:lnTo>
                    <a:pt x="448" y="605"/>
                  </a:lnTo>
                  <a:lnTo>
                    <a:pt x="451" y="616"/>
                  </a:lnTo>
                  <a:lnTo>
                    <a:pt x="451" y="635"/>
                  </a:lnTo>
                  <a:lnTo>
                    <a:pt x="448" y="645"/>
                  </a:lnTo>
                  <a:lnTo>
                    <a:pt x="438" y="655"/>
                  </a:lnTo>
                  <a:lnTo>
                    <a:pt x="425" y="688"/>
                  </a:lnTo>
                  <a:lnTo>
                    <a:pt x="413" y="703"/>
                  </a:lnTo>
                  <a:lnTo>
                    <a:pt x="403" y="713"/>
                  </a:lnTo>
                  <a:lnTo>
                    <a:pt x="399" y="731"/>
                  </a:lnTo>
                  <a:lnTo>
                    <a:pt x="391" y="741"/>
                  </a:lnTo>
                  <a:lnTo>
                    <a:pt x="384" y="731"/>
                  </a:lnTo>
                  <a:lnTo>
                    <a:pt x="390" y="722"/>
                  </a:lnTo>
                  <a:lnTo>
                    <a:pt x="378" y="708"/>
                  </a:lnTo>
                  <a:lnTo>
                    <a:pt x="364" y="698"/>
                  </a:lnTo>
                  <a:lnTo>
                    <a:pt x="345" y="686"/>
                  </a:lnTo>
                  <a:lnTo>
                    <a:pt x="339" y="686"/>
                  </a:lnTo>
                  <a:lnTo>
                    <a:pt x="321" y="671"/>
                  </a:lnTo>
                  <a:lnTo>
                    <a:pt x="311" y="674"/>
                  </a:lnTo>
                  <a:lnTo>
                    <a:pt x="329" y="648"/>
                  </a:lnTo>
                  <a:lnTo>
                    <a:pt x="345" y="629"/>
                  </a:lnTo>
                  <a:lnTo>
                    <a:pt x="354" y="622"/>
                  </a:lnTo>
                  <a:lnTo>
                    <a:pt x="367" y="611"/>
                  </a:lnTo>
                  <a:lnTo>
                    <a:pt x="365" y="596"/>
                  </a:lnTo>
                  <a:lnTo>
                    <a:pt x="356" y="585"/>
                  </a:lnTo>
                  <a:lnTo>
                    <a:pt x="348" y="588"/>
                  </a:lnTo>
                  <a:lnTo>
                    <a:pt x="351" y="578"/>
                  </a:lnTo>
                  <a:lnTo>
                    <a:pt x="351" y="566"/>
                  </a:lnTo>
                  <a:lnTo>
                    <a:pt x="351" y="556"/>
                  </a:lnTo>
                  <a:lnTo>
                    <a:pt x="344" y="553"/>
                  </a:lnTo>
                  <a:lnTo>
                    <a:pt x="338" y="556"/>
                  </a:lnTo>
                  <a:lnTo>
                    <a:pt x="332" y="554"/>
                  </a:lnTo>
                  <a:lnTo>
                    <a:pt x="330" y="548"/>
                  </a:lnTo>
                  <a:lnTo>
                    <a:pt x="326" y="530"/>
                  </a:lnTo>
                  <a:lnTo>
                    <a:pt x="323" y="525"/>
                  </a:lnTo>
                  <a:lnTo>
                    <a:pt x="311" y="519"/>
                  </a:lnTo>
                  <a:lnTo>
                    <a:pt x="305" y="523"/>
                  </a:lnTo>
                  <a:lnTo>
                    <a:pt x="288" y="519"/>
                  </a:lnTo>
                  <a:lnTo>
                    <a:pt x="286" y="494"/>
                  </a:lnTo>
                  <a:lnTo>
                    <a:pt x="280" y="483"/>
                  </a:lnTo>
                  <a:lnTo>
                    <a:pt x="285" y="479"/>
                  </a:lnTo>
                  <a:lnTo>
                    <a:pt x="282" y="468"/>
                  </a:lnTo>
                  <a:lnTo>
                    <a:pt x="286" y="459"/>
                  </a:lnTo>
                  <a:lnTo>
                    <a:pt x="288" y="445"/>
                  </a:lnTo>
                  <a:lnTo>
                    <a:pt x="283" y="433"/>
                  </a:lnTo>
                  <a:lnTo>
                    <a:pt x="274" y="428"/>
                  </a:lnTo>
                  <a:lnTo>
                    <a:pt x="271" y="420"/>
                  </a:lnTo>
                  <a:lnTo>
                    <a:pt x="273" y="409"/>
                  </a:lnTo>
                  <a:lnTo>
                    <a:pt x="241" y="408"/>
                  </a:lnTo>
                  <a:lnTo>
                    <a:pt x="233" y="386"/>
                  </a:lnTo>
                  <a:lnTo>
                    <a:pt x="238" y="385"/>
                  </a:lnTo>
                  <a:lnTo>
                    <a:pt x="237" y="378"/>
                  </a:lnTo>
                  <a:lnTo>
                    <a:pt x="234" y="372"/>
                  </a:lnTo>
                  <a:lnTo>
                    <a:pt x="232" y="361"/>
                  </a:lnTo>
                  <a:lnTo>
                    <a:pt x="222" y="356"/>
                  </a:lnTo>
                  <a:lnTo>
                    <a:pt x="211" y="356"/>
                  </a:lnTo>
                  <a:lnTo>
                    <a:pt x="204" y="350"/>
                  </a:lnTo>
                  <a:lnTo>
                    <a:pt x="193" y="346"/>
                  </a:lnTo>
                  <a:lnTo>
                    <a:pt x="185" y="339"/>
                  </a:lnTo>
                  <a:lnTo>
                    <a:pt x="167" y="336"/>
                  </a:lnTo>
                  <a:lnTo>
                    <a:pt x="148" y="319"/>
                  </a:lnTo>
                  <a:lnTo>
                    <a:pt x="148" y="306"/>
                  </a:lnTo>
                  <a:lnTo>
                    <a:pt x="146" y="299"/>
                  </a:lnTo>
                  <a:lnTo>
                    <a:pt x="147" y="285"/>
                  </a:lnTo>
                  <a:lnTo>
                    <a:pt x="126" y="288"/>
                  </a:lnTo>
                  <a:lnTo>
                    <a:pt x="117" y="295"/>
                  </a:lnTo>
                  <a:lnTo>
                    <a:pt x="103" y="302"/>
                  </a:lnTo>
                  <a:lnTo>
                    <a:pt x="100" y="308"/>
                  </a:lnTo>
                  <a:lnTo>
                    <a:pt x="91" y="309"/>
                  </a:lnTo>
                  <a:lnTo>
                    <a:pt x="78" y="307"/>
                  </a:lnTo>
                  <a:lnTo>
                    <a:pt x="69" y="311"/>
                  </a:lnTo>
                  <a:lnTo>
                    <a:pt x="61" y="308"/>
                  </a:lnTo>
                  <a:lnTo>
                    <a:pt x="61" y="279"/>
                  </a:lnTo>
                  <a:lnTo>
                    <a:pt x="48" y="291"/>
                  </a:lnTo>
                  <a:lnTo>
                    <a:pt x="33" y="291"/>
                  </a:lnTo>
                  <a:lnTo>
                    <a:pt x="26" y="280"/>
                  </a:lnTo>
                  <a:lnTo>
                    <a:pt x="15" y="279"/>
                  </a:lnTo>
                  <a:lnTo>
                    <a:pt x="18" y="271"/>
                  </a:lnTo>
                  <a:lnTo>
                    <a:pt x="8" y="259"/>
                  </a:lnTo>
                  <a:lnTo>
                    <a:pt x="0" y="242"/>
                  </a:lnTo>
                  <a:lnTo>
                    <a:pt x="5" y="239"/>
                  </a:lnTo>
                  <a:lnTo>
                    <a:pt x="4" y="231"/>
                  </a:lnTo>
                  <a:lnTo>
                    <a:pt x="14" y="225"/>
                  </a:lnTo>
                  <a:lnTo>
                    <a:pt x="12" y="215"/>
                  </a:lnTo>
                  <a:lnTo>
                    <a:pt x="17" y="208"/>
                  </a:lnTo>
                  <a:lnTo>
                    <a:pt x="17" y="199"/>
                  </a:lnTo>
                  <a:lnTo>
                    <a:pt x="36" y="186"/>
                  </a:lnTo>
                  <a:lnTo>
                    <a:pt x="49" y="182"/>
                  </a:lnTo>
                  <a:lnTo>
                    <a:pt x="52" y="179"/>
                  </a:lnTo>
                  <a:lnTo>
                    <a:pt x="67" y="181"/>
                  </a:lnTo>
                  <a:lnTo>
                    <a:pt x="74" y="128"/>
                  </a:lnTo>
                  <a:lnTo>
                    <a:pt x="74" y="120"/>
                  </a:lnTo>
                  <a:lnTo>
                    <a:pt x="71" y="110"/>
                  </a:lnTo>
                  <a:lnTo>
                    <a:pt x="63" y="102"/>
                  </a:lnTo>
                  <a:lnTo>
                    <a:pt x="64" y="88"/>
                  </a:lnTo>
                  <a:lnTo>
                    <a:pt x="73" y="85"/>
                  </a:lnTo>
                  <a:lnTo>
                    <a:pt x="77" y="88"/>
                  </a:lnTo>
                  <a:lnTo>
                    <a:pt x="77" y="80"/>
                  </a:lnTo>
                  <a:lnTo>
                    <a:pt x="67" y="78"/>
                  </a:lnTo>
                  <a:lnTo>
                    <a:pt x="67" y="66"/>
                  </a:lnTo>
                  <a:lnTo>
                    <a:pt x="100" y="67"/>
                  </a:lnTo>
                  <a:lnTo>
                    <a:pt x="106" y="60"/>
                  </a:lnTo>
                  <a:lnTo>
                    <a:pt x="110" y="66"/>
                  </a:lnTo>
                  <a:lnTo>
                    <a:pt x="113" y="77"/>
                  </a:lnTo>
                  <a:lnTo>
                    <a:pt x="117" y="75"/>
                  </a:lnTo>
                  <a:lnTo>
                    <a:pt x="126" y="85"/>
                  </a:lnTo>
                  <a:lnTo>
                    <a:pt x="139" y="84"/>
                  </a:lnTo>
                  <a:lnTo>
                    <a:pt x="142" y="78"/>
                  </a:lnTo>
                  <a:lnTo>
                    <a:pt x="154" y="74"/>
                  </a:lnTo>
                  <a:lnTo>
                    <a:pt x="162" y="71"/>
                  </a:lnTo>
                  <a:lnTo>
                    <a:pt x="163" y="62"/>
                  </a:lnTo>
                  <a:lnTo>
                    <a:pt x="176" y="57"/>
                  </a:lnTo>
                  <a:lnTo>
                    <a:pt x="175" y="53"/>
                  </a:lnTo>
                  <a:lnTo>
                    <a:pt x="160" y="51"/>
                  </a:lnTo>
                  <a:lnTo>
                    <a:pt x="159" y="40"/>
                  </a:lnTo>
                  <a:lnTo>
                    <a:pt x="160" y="27"/>
                  </a:lnTo>
                  <a:lnTo>
                    <a:pt x="152" y="22"/>
                  </a:lnTo>
                  <a:lnTo>
                    <a:pt x="155" y="20"/>
                  </a:lnTo>
                  <a:lnTo>
                    <a:pt x="168" y="22"/>
                  </a:lnTo>
                  <a:lnTo>
                    <a:pt x="181" y="27"/>
                  </a:lnTo>
                  <a:lnTo>
                    <a:pt x="185" y="22"/>
                  </a:lnTo>
                  <a:lnTo>
                    <a:pt x="198" y="20"/>
                  </a:lnTo>
                  <a:lnTo>
                    <a:pt x="217" y="13"/>
                  </a:lnTo>
                  <a:lnTo>
                    <a:pt x="223" y="5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4" y="3"/>
                  </a:lnTo>
                  <a:lnTo>
                    <a:pt x="231" y="12"/>
                  </a:lnTo>
                  <a:lnTo>
                    <a:pt x="237" y="15"/>
                  </a:lnTo>
                  <a:lnTo>
                    <a:pt x="240" y="24"/>
                  </a:lnTo>
                  <a:lnTo>
                    <a:pt x="236" y="31"/>
                  </a:lnTo>
                  <a:lnTo>
                    <a:pt x="233" y="46"/>
                  </a:lnTo>
                  <a:lnTo>
                    <a:pt x="237" y="57"/>
                  </a:lnTo>
                  <a:lnTo>
                    <a:pt x="238" y="65"/>
                  </a:lnTo>
                  <a:lnTo>
                    <a:pt x="248" y="74"/>
                  </a:lnTo>
                  <a:lnTo>
                    <a:pt x="257" y="75"/>
                  </a:lnTo>
                  <a:lnTo>
                    <a:pt x="258" y="71"/>
                  </a:lnTo>
                  <a:lnTo>
                    <a:pt x="264" y="70"/>
                  </a:lnTo>
                  <a:lnTo>
                    <a:pt x="271" y="67"/>
                  </a:lnTo>
                  <a:lnTo>
                    <a:pt x="277" y="62"/>
                  </a:lnTo>
                  <a:lnTo>
                    <a:pt x="286" y="64"/>
                  </a:lnTo>
                  <a:lnTo>
                    <a:pt x="290" y="62"/>
                  </a:lnTo>
                  <a:lnTo>
                    <a:pt x="290" y="6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D6C3E3AD-DC84-F4A8-1786-E89C18E85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8695" y="4246153"/>
              <a:ext cx="33330" cy="42852"/>
            </a:xfrm>
            <a:custGeom>
              <a:avLst/>
              <a:gdLst>
                <a:gd name="T0" fmla="*/ 0 w 21"/>
                <a:gd name="T1" fmla="*/ 18 h 27"/>
                <a:gd name="T2" fmla="*/ 7 w 21"/>
                <a:gd name="T3" fmla="*/ 11 h 27"/>
                <a:gd name="T4" fmla="*/ 21 w 21"/>
                <a:gd name="T5" fmla="*/ 0 h 27"/>
                <a:gd name="T6" fmla="*/ 20 w 21"/>
                <a:gd name="T7" fmla="*/ 10 h 27"/>
                <a:gd name="T8" fmla="*/ 20 w 21"/>
                <a:gd name="T9" fmla="*/ 22 h 27"/>
                <a:gd name="T10" fmla="*/ 12 w 21"/>
                <a:gd name="T11" fmla="*/ 22 h 27"/>
                <a:gd name="T12" fmla="*/ 9 w 21"/>
                <a:gd name="T13" fmla="*/ 27 h 27"/>
                <a:gd name="T14" fmla="*/ 0 w 21"/>
                <a:gd name="T15" fmla="*/ 18 h 27"/>
                <a:gd name="T16" fmla="*/ 0 w 21"/>
                <a:gd name="T1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7">
                  <a:moveTo>
                    <a:pt x="0" y="18"/>
                  </a:moveTo>
                  <a:lnTo>
                    <a:pt x="7" y="11"/>
                  </a:lnTo>
                  <a:lnTo>
                    <a:pt x="21" y="0"/>
                  </a:lnTo>
                  <a:lnTo>
                    <a:pt x="20" y="10"/>
                  </a:lnTo>
                  <a:lnTo>
                    <a:pt x="20" y="22"/>
                  </a:lnTo>
                  <a:lnTo>
                    <a:pt x="12" y="22"/>
                  </a:lnTo>
                  <a:lnTo>
                    <a:pt x="9" y="27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5535CA7C-5B6A-EC30-4718-70B6FF2A0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9559" y="3557335"/>
              <a:ext cx="87293" cy="47614"/>
            </a:xfrm>
            <a:custGeom>
              <a:avLst/>
              <a:gdLst>
                <a:gd name="T0" fmla="*/ 45 w 55"/>
                <a:gd name="T1" fmla="*/ 10 h 30"/>
                <a:gd name="T2" fmla="*/ 53 w 55"/>
                <a:gd name="T3" fmla="*/ 16 h 30"/>
                <a:gd name="T4" fmla="*/ 55 w 55"/>
                <a:gd name="T5" fmla="*/ 27 h 30"/>
                <a:gd name="T6" fmla="*/ 41 w 55"/>
                <a:gd name="T7" fmla="*/ 28 h 30"/>
                <a:gd name="T8" fmla="*/ 27 w 55"/>
                <a:gd name="T9" fmla="*/ 27 h 30"/>
                <a:gd name="T10" fmla="*/ 18 w 55"/>
                <a:gd name="T11" fmla="*/ 30 h 30"/>
                <a:gd name="T12" fmla="*/ 1 w 55"/>
                <a:gd name="T13" fmla="*/ 22 h 30"/>
                <a:gd name="T14" fmla="*/ 0 w 55"/>
                <a:gd name="T15" fmla="*/ 19 h 30"/>
                <a:gd name="T16" fmla="*/ 8 w 55"/>
                <a:gd name="T17" fmla="*/ 5 h 30"/>
                <a:gd name="T18" fmla="*/ 15 w 55"/>
                <a:gd name="T19" fmla="*/ 0 h 30"/>
                <a:gd name="T20" fmla="*/ 28 w 55"/>
                <a:gd name="T21" fmla="*/ 4 h 30"/>
                <a:gd name="T22" fmla="*/ 37 w 55"/>
                <a:gd name="T23" fmla="*/ 5 h 30"/>
                <a:gd name="T24" fmla="*/ 45 w 55"/>
                <a:gd name="T25" fmla="*/ 10 h 30"/>
                <a:gd name="T26" fmla="*/ 45 w 5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0">
                  <a:moveTo>
                    <a:pt x="45" y="10"/>
                  </a:moveTo>
                  <a:lnTo>
                    <a:pt x="53" y="16"/>
                  </a:lnTo>
                  <a:lnTo>
                    <a:pt x="55" y="27"/>
                  </a:lnTo>
                  <a:lnTo>
                    <a:pt x="41" y="28"/>
                  </a:lnTo>
                  <a:lnTo>
                    <a:pt x="27" y="27"/>
                  </a:lnTo>
                  <a:lnTo>
                    <a:pt x="18" y="30"/>
                  </a:lnTo>
                  <a:lnTo>
                    <a:pt x="1" y="22"/>
                  </a:lnTo>
                  <a:lnTo>
                    <a:pt x="0" y="19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8" y="4"/>
                  </a:lnTo>
                  <a:lnTo>
                    <a:pt x="37" y="5"/>
                  </a:lnTo>
                  <a:lnTo>
                    <a:pt x="45" y="10"/>
                  </a:lnTo>
                  <a:lnTo>
                    <a:pt x="45" y="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3B4E1228-164D-6D3D-1DFD-2237B007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707" y="4944495"/>
              <a:ext cx="250771" cy="276163"/>
            </a:xfrm>
            <a:custGeom>
              <a:avLst/>
              <a:gdLst>
                <a:gd name="T0" fmla="*/ 92 w 158"/>
                <a:gd name="T1" fmla="*/ 1 h 174"/>
                <a:gd name="T2" fmla="*/ 98 w 158"/>
                <a:gd name="T3" fmla="*/ 16 h 174"/>
                <a:gd name="T4" fmla="*/ 101 w 158"/>
                <a:gd name="T5" fmla="*/ 20 h 174"/>
                <a:gd name="T6" fmla="*/ 106 w 158"/>
                <a:gd name="T7" fmla="*/ 31 h 174"/>
                <a:gd name="T8" fmla="*/ 124 w 158"/>
                <a:gd name="T9" fmla="*/ 52 h 174"/>
                <a:gd name="T10" fmla="*/ 131 w 158"/>
                <a:gd name="T11" fmla="*/ 54 h 174"/>
                <a:gd name="T12" fmla="*/ 131 w 158"/>
                <a:gd name="T13" fmla="*/ 61 h 174"/>
                <a:gd name="T14" fmla="*/ 135 w 158"/>
                <a:gd name="T15" fmla="*/ 73 h 174"/>
                <a:gd name="T16" fmla="*/ 148 w 158"/>
                <a:gd name="T17" fmla="*/ 76 h 174"/>
                <a:gd name="T18" fmla="*/ 158 w 158"/>
                <a:gd name="T19" fmla="*/ 84 h 174"/>
                <a:gd name="T20" fmla="*/ 134 w 158"/>
                <a:gd name="T21" fmla="*/ 99 h 174"/>
                <a:gd name="T22" fmla="*/ 119 w 158"/>
                <a:gd name="T23" fmla="*/ 113 h 174"/>
                <a:gd name="T24" fmla="*/ 113 w 158"/>
                <a:gd name="T25" fmla="*/ 125 h 174"/>
                <a:gd name="T26" fmla="*/ 107 w 158"/>
                <a:gd name="T27" fmla="*/ 133 h 174"/>
                <a:gd name="T28" fmla="*/ 98 w 158"/>
                <a:gd name="T29" fmla="*/ 134 h 174"/>
                <a:gd name="T30" fmla="*/ 95 w 158"/>
                <a:gd name="T31" fmla="*/ 143 h 174"/>
                <a:gd name="T32" fmla="*/ 93 w 158"/>
                <a:gd name="T33" fmla="*/ 149 h 174"/>
                <a:gd name="T34" fmla="*/ 83 w 158"/>
                <a:gd name="T35" fmla="*/ 153 h 174"/>
                <a:gd name="T36" fmla="*/ 69 w 158"/>
                <a:gd name="T37" fmla="*/ 152 h 174"/>
                <a:gd name="T38" fmla="*/ 62 w 158"/>
                <a:gd name="T39" fmla="*/ 147 h 174"/>
                <a:gd name="T40" fmla="*/ 55 w 158"/>
                <a:gd name="T41" fmla="*/ 144 h 174"/>
                <a:gd name="T42" fmla="*/ 46 w 158"/>
                <a:gd name="T43" fmla="*/ 149 h 174"/>
                <a:gd name="T44" fmla="*/ 42 w 158"/>
                <a:gd name="T45" fmla="*/ 158 h 174"/>
                <a:gd name="T46" fmla="*/ 35 w 158"/>
                <a:gd name="T47" fmla="*/ 164 h 174"/>
                <a:gd name="T48" fmla="*/ 26 w 158"/>
                <a:gd name="T49" fmla="*/ 173 h 174"/>
                <a:gd name="T50" fmla="*/ 14 w 158"/>
                <a:gd name="T51" fmla="*/ 174 h 174"/>
                <a:gd name="T52" fmla="*/ 11 w 158"/>
                <a:gd name="T53" fmla="*/ 167 h 174"/>
                <a:gd name="T54" fmla="*/ 12 w 158"/>
                <a:gd name="T55" fmla="*/ 156 h 174"/>
                <a:gd name="T56" fmla="*/ 3 w 158"/>
                <a:gd name="T57" fmla="*/ 138 h 174"/>
                <a:gd name="T58" fmla="*/ 0 w 158"/>
                <a:gd name="T59" fmla="*/ 135 h 174"/>
                <a:gd name="T60" fmla="*/ 1 w 158"/>
                <a:gd name="T61" fmla="*/ 79 h 174"/>
                <a:gd name="T62" fmla="*/ 18 w 158"/>
                <a:gd name="T63" fmla="*/ 79 h 174"/>
                <a:gd name="T64" fmla="*/ 20 w 158"/>
                <a:gd name="T65" fmla="*/ 11 h 174"/>
                <a:gd name="T66" fmla="*/ 32 w 158"/>
                <a:gd name="T67" fmla="*/ 10 h 174"/>
                <a:gd name="T68" fmla="*/ 58 w 158"/>
                <a:gd name="T69" fmla="*/ 4 h 174"/>
                <a:gd name="T70" fmla="*/ 64 w 158"/>
                <a:gd name="T71" fmla="*/ 12 h 174"/>
                <a:gd name="T72" fmla="*/ 75 w 158"/>
                <a:gd name="T73" fmla="*/ 4 h 174"/>
                <a:gd name="T74" fmla="*/ 80 w 158"/>
                <a:gd name="T75" fmla="*/ 4 h 174"/>
                <a:gd name="T76" fmla="*/ 89 w 158"/>
                <a:gd name="T77" fmla="*/ 0 h 174"/>
                <a:gd name="T78" fmla="*/ 92 w 158"/>
                <a:gd name="T79" fmla="*/ 1 h 174"/>
                <a:gd name="T80" fmla="*/ 92 w 158"/>
                <a:gd name="T81" fmla="*/ 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8" h="174">
                  <a:moveTo>
                    <a:pt x="92" y="1"/>
                  </a:moveTo>
                  <a:lnTo>
                    <a:pt x="98" y="16"/>
                  </a:lnTo>
                  <a:lnTo>
                    <a:pt x="101" y="20"/>
                  </a:lnTo>
                  <a:lnTo>
                    <a:pt x="106" y="31"/>
                  </a:lnTo>
                  <a:lnTo>
                    <a:pt x="124" y="52"/>
                  </a:lnTo>
                  <a:lnTo>
                    <a:pt x="131" y="54"/>
                  </a:lnTo>
                  <a:lnTo>
                    <a:pt x="131" y="61"/>
                  </a:lnTo>
                  <a:lnTo>
                    <a:pt x="135" y="73"/>
                  </a:lnTo>
                  <a:lnTo>
                    <a:pt x="148" y="76"/>
                  </a:lnTo>
                  <a:lnTo>
                    <a:pt x="158" y="84"/>
                  </a:lnTo>
                  <a:lnTo>
                    <a:pt x="134" y="99"/>
                  </a:lnTo>
                  <a:lnTo>
                    <a:pt x="119" y="113"/>
                  </a:lnTo>
                  <a:lnTo>
                    <a:pt x="113" y="125"/>
                  </a:lnTo>
                  <a:lnTo>
                    <a:pt x="107" y="133"/>
                  </a:lnTo>
                  <a:lnTo>
                    <a:pt x="98" y="134"/>
                  </a:lnTo>
                  <a:lnTo>
                    <a:pt x="95" y="143"/>
                  </a:lnTo>
                  <a:lnTo>
                    <a:pt x="93" y="149"/>
                  </a:lnTo>
                  <a:lnTo>
                    <a:pt x="83" y="153"/>
                  </a:lnTo>
                  <a:lnTo>
                    <a:pt x="69" y="152"/>
                  </a:lnTo>
                  <a:lnTo>
                    <a:pt x="62" y="147"/>
                  </a:lnTo>
                  <a:lnTo>
                    <a:pt x="55" y="144"/>
                  </a:lnTo>
                  <a:lnTo>
                    <a:pt x="46" y="149"/>
                  </a:lnTo>
                  <a:lnTo>
                    <a:pt x="42" y="158"/>
                  </a:lnTo>
                  <a:lnTo>
                    <a:pt x="35" y="164"/>
                  </a:lnTo>
                  <a:lnTo>
                    <a:pt x="26" y="173"/>
                  </a:lnTo>
                  <a:lnTo>
                    <a:pt x="14" y="174"/>
                  </a:lnTo>
                  <a:lnTo>
                    <a:pt x="11" y="167"/>
                  </a:lnTo>
                  <a:lnTo>
                    <a:pt x="12" y="156"/>
                  </a:lnTo>
                  <a:lnTo>
                    <a:pt x="3" y="138"/>
                  </a:lnTo>
                  <a:lnTo>
                    <a:pt x="0" y="135"/>
                  </a:lnTo>
                  <a:lnTo>
                    <a:pt x="1" y="79"/>
                  </a:lnTo>
                  <a:lnTo>
                    <a:pt x="18" y="79"/>
                  </a:lnTo>
                  <a:lnTo>
                    <a:pt x="20" y="11"/>
                  </a:lnTo>
                  <a:lnTo>
                    <a:pt x="32" y="10"/>
                  </a:lnTo>
                  <a:lnTo>
                    <a:pt x="58" y="4"/>
                  </a:lnTo>
                  <a:lnTo>
                    <a:pt x="64" y="12"/>
                  </a:lnTo>
                  <a:lnTo>
                    <a:pt x="75" y="4"/>
                  </a:lnTo>
                  <a:lnTo>
                    <a:pt x="80" y="4"/>
                  </a:lnTo>
                  <a:lnTo>
                    <a:pt x="89" y="0"/>
                  </a:lnTo>
                  <a:lnTo>
                    <a:pt x="92" y="1"/>
                  </a:lnTo>
                  <a:lnTo>
                    <a:pt x="92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064B6461-1C87-6683-F435-050EBDBFA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4974" y="4074742"/>
              <a:ext cx="342825" cy="268226"/>
            </a:xfrm>
            <a:custGeom>
              <a:avLst/>
              <a:gdLst>
                <a:gd name="T0" fmla="*/ 169 w 216"/>
                <a:gd name="T1" fmla="*/ 55 h 169"/>
                <a:gd name="T2" fmla="*/ 178 w 216"/>
                <a:gd name="T3" fmla="*/ 70 h 169"/>
                <a:gd name="T4" fmla="*/ 197 w 216"/>
                <a:gd name="T5" fmla="*/ 87 h 169"/>
                <a:gd name="T6" fmla="*/ 214 w 216"/>
                <a:gd name="T7" fmla="*/ 107 h 169"/>
                <a:gd name="T8" fmla="*/ 211 w 216"/>
                <a:gd name="T9" fmla="*/ 115 h 169"/>
                <a:gd name="T10" fmla="*/ 187 w 216"/>
                <a:gd name="T11" fmla="*/ 112 h 169"/>
                <a:gd name="T12" fmla="*/ 178 w 216"/>
                <a:gd name="T13" fmla="*/ 118 h 169"/>
                <a:gd name="T14" fmla="*/ 166 w 216"/>
                <a:gd name="T15" fmla="*/ 115 h 169"/>
                <a:gd name="T16" fmla="*/ 141 w 216"/>
                <a:gd name="T17" fmla="*/ 122 h 169"/>
                <a:gd name="T18" fmla="*/ 133 w 216"/>
                <a:gd name="T19" fmla="*/ 135 h 169"/>
                <a:gd name="T20" fmla="*/ 109 w 216"/>
                <a:gd name="T21" fmla="*/ 130 h 169"/>
                <a:gd name="T22" fmla="*/ 84 w 216"/>
                <a:gd name="T23" fmla="*/ 116 h 169"/>
                <a:gd name="T24" fmla="*/ 69 w 216"/>
                <a:gd name="T25" fmla="*/ 132 h 169"/>
                <a:gd name="T26" fmla="*/ 56 w 216"/>
                <a:gd name="T27" fmla="*/ 144 h 169"/>
                <a:gd name="T28" fmla="*/ 35 w 216"/>
                <a:gd name="T29" fmla="*/ 151 h 169"/>
                <a:gd name="T30" fmla="*/ 24 w 216"/>
                <a:gd name="T31" fmla="*/ 164 h 169"/>
                <a:gd name="T32" fmla="*/ 15 w 216"/>
                <a:gd name="T33" fmla="*/ 149 h 169"/>
                <a:gd name="T34" fmla="*/ 8 w 216"/>
                <a:gd name="T35" fmla="*/ 132 h 169"/>
                <a:gd name="T36" fmla="*/ 1 w 216"/>
                <a:gd name="T37" fmla="*/ 116 h 169"/>
                <a:gd name="T38" fmla="*/ 1 w 216"/>
                <a:gd name="T39" fmla="*/ 93 h 169"/>
                <a:gd name="T40" fmla="*/ 13 w 216"/>
                <a:gd name="T41" fmla="*/ 71 h 169"/>
                <a:gd name="T42" fmla="*/ 30 w 216"/>
                <a:gd name="T43" fmla="*/ 64 h 169"/>
                <a:gd name="T44" fmla="*/ 37 w 216"/>
                <a:gd name="T45" fmla="*/ 69 h 169"/>
                <a:gd name="T46" fmla="*/ 65 w 216"/>
                <a:gd name="T47" fmla="*/ 55 h 169"/>
                <a:gd name="T48" fmla="*/ 72 w 216"/>
                <a:gd name="T49" fmla="*/ 41 h 169"/>
                <a:gd name="T50" fmla="*/ 93 w 216"/>
                <a:gd name="T51" fmla="*/ 41 h 169"/>
                <a:gd name="T52" fmla="*/ 121 w 216"/>
                <a:gd name="T53" fmla="*/ 11 h 169"/>
                <a:gd name="T54" fmla="*/ 139 w 216"/>
                <a:gd name="T55" fmla="*/ 0 h 169"/>
                <a:gd name="T56" fmla="*/ 151 w 216"/>
                <a:gd name="T57" fmla="*/ 20 h 169"/>
                <a:gd name="T58" fmla="*/ 149 w 216"/>
                <a:gd name="T59" fmla="*/ 35 h 169"/>
                <a:gd name="T60" fmla="*/ 155 w 216"/>
                <a:gd name="T61" fmla="*/ 47 h 169"/>
                <a:gd name="T62" fmla="*/ 157 w 216"/>
                <a:gd name="T63" fmla="*/ 4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6" h="169">
                  <a:moveTo>
                    <a:pt x="157" y="48"/>
                  </a:moveTo>
                  <a:lnTo>
                    <a:pt x="169" y="55"/>
                  </a:lnTo>
                  <a:lnTo>
                    <a:pt x="178" y="63"/>
                  </a:lnTo>
                  <a:lnTo>
                    <a:pt x="178" y="70"/>
                  </a:lnTo>
                  <a:lnTo>
                    <a:pt x="189" y="79"/>
                  </a:lnTo>
                  <a:lnTo>
                    <a:pt x="197" y="87"/>
                  </a:lnTo>
                  <a:lnTo>
                    <a:pt x="200" y="98"/>
                  </a:lnTo>
                  <a:lnTo>
                    <a:pt x="214" y="107"/>
                  </a:lnTo>
                  <a:lnTo>
                    <a:pt x="216" y="113"/>
                  </a:lnTo>
                  <a:lnTo>
                    <a:pt x="211" y="115"/>
                  </a:lnTo>
                  <a:lnTo>
                    <a:pt x="200" y="114"/>
                  </a:lnTo>
                  <a:lnTo>
                    <a:pt x="187" y="112"/>
                  </a:lnTo>
                  <a:lnTo>
                    <a:pt x="181" y="113"/>
                  </a:lnTo>
                  <a:lnTo>
                    <a:pt x="178" y="118"/>
                  </a:lnTo>
                  <a:lnTo>
                    <a:pt x="173" y="119"/>
                  </a:lnTo>
                  <a:lnTo>
                    <a:pt x="166" y="115"/>
                  </a:lnTo>
                  <a:lnTo>
                    <a:pt x="148" y="124"/>
                  </a:lnTo>
                  <a:lnTo>
                    <a:pt x="141" y="122"/>
                  </a:lnTo>
                  <a:lnTo>
                    <a:pt x="138" y="124"/>
                  </a:lnTo>
                  <a:lnTo>
                    <a:pt x="133" y="135"/>
                  </a:lnTo>
                  <a:lnTo>
                    <a:pt x="121" y="132"/>
                  </a:lnTo>
                  <a:lnTo>
                    <a:pt x="109" y="130"/>
                  </a:lnTo>
                  <a:lnTo>
                    <a:pt x="98" y="123"/>
                  </a:lnTo>
                  <a:lnTo>
                    <a:pt x="84" y="116"/>
                  </a:lnTo>
                  <a:lnTo>
                    <a:pt x="75" y="122"/>
                  </a:lnTo>
                  <a:lnTo>
                    <a:pt x="69" y="132"/>
                  </a:lnTo>
                  <a:lnTo>
                    <a:pt x="67" y="145"/>
                  </a:lnTo>
                  <a:lnTo>
                    <a:pt x="56" y="144"/>
                  </a:lnTo>
                  <a:lnTo>
                    <a:pt x="45" y="141"/>
                  </a:lnTo>
                  <a:lnTo>
                    <a:pt x="35" y="151"/>
                  </a:lnTo>
                  <a:lnTo>
                    <a:pt x="26" y="169"/>
                  </a:lnTo>
                  <a:lnTo>
                    <a:pt x="24" y="164"/>
                  </a:lnTo>
                  <a:lnTo>
                    <a:pt x="24" y="155"/>
                  </a:lnTo>
                  <a:lnTo>
                    <a:pt x="15" y="149"/>
                  </a:lnTo>
                  <a:lnTo>
                    <a:pt x="9" y="138"/>
                  </a:lnTo>
                  <a:lnTo>
                    <a:pt x="8" y="132"/>
                  </a:lnTo>
                  <a:lnTo>
                    <a:pt x="0" y="122"/>
                  </a:lnTo>
                  <a:lnTo>
                    <a:pt x="1" y="116"/>
                  </a:lnTo>
                  <a:lnTo>
                    <a:pt x="0" y="108"/>
                  </a:lnTo>
                  <a:lnTo>
                    <a:pt x="1" y="93"/>
                  </a:lnTo>
                  <a:lnTo>
                    <a:pt x="5" y="90"/>
                  </a:lnTo>
                  <a:lnTo>
                    <a:pt x="13" y="71"/>
                  </a:lnTo>
                  <a:lnTo>
                    <a:pt x="27" y="70"/>
                  </a:lnTo>
                  <a:lnTo>
                    <a:pt x="30" y="64"/>
                  </a:lnTo>
                  <a:lnTo>
                    <a:pt x="33" y="65"/>
                  </a:lnTo>
                  <a:lnTo>
                    <a:pt x="37" y="69"/>
                  </a:lnTo>
                  <a:lnTo>
                    <a:pt x="58" y="62"/>
                  </a:lnTo>
                  <a:lnTo>
                    <a:pt x="65" y="55"/>
                  </a:lnTo>
                  <a:lnTo>
                    <a:pt x="74" y="48"/>
                  </a:lnTo>
                  <a:lnTo>
                    <a:pt x="72" y="41"/>
                  </a:lnTo>
                  <a:lnTo>
                    <a:pt x="77" y="39"/>
                  </a:lnTo>
                  <a:lnTo>
                    <a:pt x="93" y="41"/>
                  </a:lnTo>
                  <a:lnTo>
                    <a:pt x="109" y="32"/>
                  </a:lnTo>
                  <a:lnTo>
                    <a:pt x="121" y="11"/>
                  </a:lnTo>
                  <a:lnTo>
                    <a:pt x="129" y="4"/>
                  </a:lnTo>
                  <a:lnTo>
                    <a:pt x="139" y="0"/>
                  </a:lnTo>
                  <a:lnTo>
                    <a:pt x="141" y="8"/>
                  </a:lnTo>
                  <a:lnTo>
                    <a:pt x="151" y="20"/>
                  </a:lnTo>
                  <a:lnTo>
                    <a:pt x="151" y="28"/>
                  </a:lnTo>
                  <a:lnTo>
                    <a:pt x="149" y="35"/>
                  </a:lnTo>
                  <a:lnTo>
                    <a:pt x="150" y="41"/>
                  </a:lnTo>
                  <a:lnTo>
                    <a:pt x="155" y="47"/>
                  </a:lnTo>
                  <a:lnTo>
                    <a:pt x="157" y="48"/>
                  </a:lnTo>
                  <a:lnTo>
                    <a:pt x="157" y="4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538FA13F-4463-315F-4284-79F05F1BB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214" y="2993900"/>
              <a:ext cx="53963" cy="31743"/>
            </a:xfrm>
            <a:custGeom>
              <a:avLst/>
              <a:gdLst>
                <a:gd name="T0" fmla="*/ 11 w 34"/>
                <a:gd name="T1" fmla="*/ 9 h 20"/>
                <a:gd name="T2" fmla="*/ 20 w 34"/>
                <a:gd name="T3" fmla="*/ 12 h 20"/>
                <a:gd name="T4" fmla="*/ 34 w 34"/>
                <a:gd name="T5" fmla="*/ 11 h 20"/>
                <a:gd name="T6" fmla="*/ 25 w 34"/>
                <a:gd name="T7" fmla="*/ 20 h 20"/>
                <a:gd name="T8" fmla="*/ 19 w 34"/>
                <a:gd name="T9" fmla="*/ 20 h 20"/>
                <a:gd name="T10" fmla="*/ 2 w 34"/>
                <a:gd name="T11" fmla="*/ 12 h 20"/>
                <a:gd name="T12" fmla="*/ 0 w 34"/>
                <a:gd name="T13" fmla="*/ 6 h 20"/>
                <a:gd name="T14" fmla="*/ 8 w 34"/>
                <a:gd name="T15" fmla="*/ 0 h 20"/>
                <a:gd name="T16" fmla="*/ 11 w 34"/>
                <a:gd name="T17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11" y="9"/>
                  </a:moveTo>
                  <a:lnTo>
                    <a:pt x="20" y="12"/>
                  </a:lnTo>
                  <a:lnTo>
                    <a:pt x="34" y="11"/>
                  </a:lnTo>
                  <a:lnTo>
                    <a:pt x="25" y="20"/>
                  </a:lnTo>
                  <a:lnTo>
                    <a:pt x="19" y="20"/>
                  </a:lnTo>
                  <a:lnTo>
                    <a:pt x="2" y="12"/>
                  </a:lnTo>
                  <a:lnTo>
                    <a:pt x="0" y="6"/>
                  </a:lnTo>
                  <a:lnTo>
                    <a:pt x="8" y="0"/>
                  </a:lnTo>
                  <a:lnTo>
                    <a:pt x="11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59731622-26EB-E715-1734-225569480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5783" y="2908195"/>
              <a:ext cx="57137" cy="26981"/>
            </a:xfrm>
            <a:custGeom>
              <a:avLst/>
              <a:gdLst>
                <a:gd name="T0" fmla="*/ 35 w 36"/>
                <a:gd name="T1" fmla="*/ 16 h 17"/>
                <a:gd name="T2" fmla="*/ 28 w 36"/>
                <a:gd name="T3" fmla="*/ 17 h 17"/>
                <a:gd name="T4" fmla="*/ 10 w 36"/>
                <a:gd name="T5" fmla="*/ 11 h 17"/>
                <a:gd name="T6" fmla="*/ 0 w 36"/>
                <a:gd name="T7" fmla="*/ 2 h 17"/>
                <a:gd name="T8" fmla="*/ 6 w 36"/>
                <a:gd name="T9" fmla="*/ 0 h 17"/>
                <a:gd name="T10" fmla="*/ 24 w 36"/>
                <a:gd name="T11" fmla="*/ 5 h 17"/>
                <a:gd name="T12" fmla="*/ 36 w 36"/>
                <a:gd name="T13" fmla="*/ 13 h 17"/>
                <a:gd name="T14" fmla="*/ 35 w 36"/>
                <a:gd name="T15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7">
                  <a:moveTo>
                    <a:pt x="35" y="16"/>
                  </a:moveTo>
                  <a:lnTo>
                    <a:pt x="28" y="17"/>
                  </a:lnTo>
                  <a:lnTo>
                    <a:pt x="10" y="11"/>
                  </a:lnTo>
                  <a:lnTo>
                    <a:pt x="0" y="2"/>
                  </a:lnTo>
                  <a:lnTo>
                    <a:pt x="6" y="0"/>
                  </a:lnTo>
                  <a:lnTo>
                    <a:pt x="24" y="5"/>
                  </a:lnTo>
                  <a:lnTo>
                    <a:pt x="36" y="13"/>
                  </a:lnTo>
                  <a:lnTo>
                    <a:pt x="35" y="1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3717581E-774B-8851-B082-2F8283435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664" y="2884388"/>
              <a:ext cx="76183" cy="71420"/>
            </a:xfrm>
            <a:custGeom>
              <a:avLst/>
              <a:gdLst>
                <a:gd name="T0" fmla="*/ 48 w 48"/>
                <a:gd name="T1" fmla="*/ 42 h 45"/>
                <a:gd name="T2" fmla="*/ 39 w 48"/>
                <a:gd name="T3" fmla="*/ 45 h 45"/>
                <a:gd name="T4" fmla="*/ 20 w 48"/>
                <a:gd name="T5" fmla="*/ 37 h 45"/>
                <a:gd name="T6" fmla="*/ 20 w 48"/>
                <a:gd name="T7" fmla="*/ 30 h 45"/>
                <a:gd name="T8" fmla="*/ 11 w 48"/>
                <a:gd name="T9" fmla="*/ 23 h 45"/>
                <a:gd name="T10" fmla="*/ 13 w 48"/>
                <a:gd name="T11" fmla="*/ 18 h 45"/>
                <a:gd name="T12" fmla="*/ 0 w 48"/>
                <a:gd name="T13" fmla="*/ 14 h 45"/>
                <a:gd name="T14" fmla="*/ 2 w 48"/>
                <a:gd name="T15" fmla="*/ 5 h 45"/>
                <a:gd name="T16" fmla="*/ 6 w 48"/>
                <a:gd name="T17" fmla="*/ 0 h 45"/>
                <a:gd name="T18" fmla="*/ 18 w 48"/>
                <a:gd name="T19" fmla="*/ 4 h 45"/>
                <a:gd name="T20" fmla="*/ 26 w 48"/>
                <a:gd name="T21" fmla="*/ 7 h 45"/>
                <a:gd name="T22" fmla="*/ 37 w 48"/>
                <a:gd name="T23" fmla="*/ 9 h 45"/>
                <a:gd name="T24" fmla="*/ 38 w 48"/>
                <a:gd name="T25" fmla="*/ 16 h 45"/>
                <a:gd name="T26" fmla="*/ 40 w 48"/>
                <a:gd name="T27" fmla="*/ 24 h 45"/>
                <a:gd name="T28" fmla="*/ 48 w 48"/>
                <a:gd name="T29" fmla="*/ 32 h 45"/>
                <a:gd name="T30" fmla="*/ 48 w 48"/>
                <a:gd name="T31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45">
                  <a:moveTo>
                    <a:pt x="48" y="42"/>
                  </a:moveTo>
                  <a:lnTo>
                    <a:pt x="39" y="45"/>
                  </a:lnTo>
                  <a:lnTo>
                    <a:pt x="20" y="37"/>
                  </a:lnTo>
                  <a:lnTo>
                    <a:pt x="20" y="30"/>
                  </a:lnTo>
                  <a:lnTo>
                    <a:pt x="11" y="23"/>
                  </a:lnTo>
                  <a:lnTo>
                    <a:pt x="13" y="18"/>
                  </a:lnTo>
                  <a:lnTo>
                    <a:pt x="0" y="14"/>
                  </a:lnTo>
                  <a:lnTo>
                    <a:pt x="2" y="5"/>
                  </a:lnTo>
                  <a:lnTo>
                    <a:pt x="6" y="0"/>
                  </a:lnTo>
                  <a:lnTo>
                    <a:pt x="18" y="4"/>
                  </a:lnTo>
                  <a:lnTo>
                    <a:pt x="26" y="7"/>
                  </a:lnTo>
                  <a:lnTo>
                    <a:pt x="37" y="9"/>
                  </a:lnTo>
                  <a:lnTo>
                    <a:pt x="38" y="16"/>
                  </a:lnTo>
                  <a:lnTo>
                    <a:pt x="40" y="24"/>
                  </a:lnTo>
                  <a:lnTo>
                    <a:pt x="48" y="32"/>
                  </a:lnTo>
                  <a:lnTo>
                    <a:pt x="48" y="4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0ACCA022-7C5D-C4E8-9FCF-53B9A0785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773" y="2860580"/>
              <a:ext cx="155541" cy="146017"/>
            </a:xfrm>
            <a:custGeom>
              <a:avLst/>
              <a:gdLst>
                <a:gd name="T0" fmla="*/ 64 w 98"/>
                <a:gd name="T1" fmla="*/ 17 h 92"/>
                <a:gd name="T2" fmla="*/ 50 w 98"/>
                <a:gd name="T3" fmla="*/ 33 h 92"/>
                <a:gd name="T4" fmla="*/ 61 w 98"/>
                <a:gd name="T5" fmla="*/ 27 h 92"/>
                <a:gd name="T6" fmla="*/ 70 w 98"/>
                <a:gd name="T7" fmla="*/ 31 h 92"/>
                <a:gd name="T8" fmla="*/ 63 w 98"/>
                <a:gd name="T9" fmla="*/ 37 h 92"/>
                <a:gd name="T10" fmla="*/ 74 w 98"/>
                <a:gd name="T11" fmla="*/ 42 h 92"/>
                <a:gd name="T12" fmla="*/ 82 w 98"/>
                <a:gd name="T13" fmla="*/ 38 h 92"/>
                <a:gd name="T14" fmla="*/ 95 w 98"/>
                <a:gd name="T15" fmla="*/ 44 h 92"/>
                <a:gd name="T16" fmla="*/ 87 w 98"/>
                <a:gd name="T17" fmla="*/ 57 h 92"/>
                <a:gd name="T18" fmla="*/ 98 w 98"/>
                <a:gd name="T19" fmla="*/ 54 h 92"/>
                <a:gd name="T20" fmla="*/ 97 w 98"/>
                <a:gd name="T21" fmla="*/ 64 h 92"/>
                <a:gd name="T22" fmla="*/ 98 w 98"/>
                <a:gd name="T23" fmla="*/ 75 h 92"/>
                <a:gd name="T24" fmla="*/ 88 w 98"/>
                <a:gd name="T25" fmla="*/ 92 h 92"/>
                <a:gd name="T26" fmla="*/ 81 w 98"/>
                <a:gd name="T27" fmla="*/ 92 h 92"/>
                <a:gd name="T28" fmla="*/ 72 w 98"/>
                <a:gd name="T29" fmla="*/ 89 h 92"/>
                <a:gd name="T30" fmla="*/ 79 w 98"/>
                <a:gd name="T31" fmla="*/ 74 h 92"/>
                <a:gd name="T32" fmla="*/ 76 w 98"/>
                <a:gd name="T33" fmla="*/ 71 h 92"/>
                <a:gd name="T34" fmla="*/ 54 w 98"/>
                <a:gd name="T35" fmla="*/ 87 h 92"/>
                <a:gd name="T36" fmla="*/ 45 w 98"/>
                <a:gd name="T37" fmla="*/ 87 h 92"/>
                <a:gd name="T38" fmla="*/ 58 w 98"/>
                <a:gd name="T39" fmla="*/ 78 h 92"/>
                <a:gd name="T40" fmla="*/ 45 w 98"/>
                <a:gd name="T41" fmla="*/ 73 h 92"/>
                <a:gd name="T42" fmla="*/ 29 w 98"/>
                <a:gd name="T43" fmla="*/ 75 h 92"/>
                <a:gd name="T44" fmla="*/ 1 w 98"/>
                <a:gd name="T45" fmla="*/ 74 h 92"/>
                <a:gd name="T46" fmla="*/ 0 w 98"/>
                <a:gd name="T47" fmla="*/ 69 h 92"/>
                <a:gd name="T48" fmla="*/ 11 w 98"/>
                <a:gd name="T49" fmla="*/ 62 h 92"/>
                <a:gd name="T50" fmla="*/ 7 w 98"/>
                <a:gd name="T51" fmla="*/ 57 h 92"/>
                <a:gd name="T52" fmla="*/ 22 w 98"/>
                <a:gd name="T53" fmla="*/ 46 h 92"/>
                <a:gd name="T54" fmla="*/ 47 w 98"/>
                <a:gd name="T55" fmla="*/ 16 h 92"/>
                <a:gd name="T56" fmla="*/ 59 w 98"/>
                <a:gd name="T57" fmla="*/ 6 h 92"/>
                <a:gd name="T58" fmla="*/ 74 w 98"/>
                <a:gd name="T59" fmla="*/ 0 h 92"/>
                <a:gd name="T60" fmla="*/ 80 w 98"/>
                <a:gd name="T61" fmla="*/ 1 h 92"/>
                <a:gd name="T62" fmla="*/ 75 w 98"/>
                <a:gd name="T63" fmla="*/ 6 h 92"/>
                <a:gd name="T64" fmla="*/ 64 w 98"/>
                <a:gd name="T65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2">
                  <a:moveTo>
                    <a:pt x="64" y="17"/>
                  </a:moveTo>
                  <a:lnTo>
                    <a:pt x="50" y="33"/>
                  </a:lnTo>
                  <a:lnTo>
                    <a:pt x="61" y="27"/>
                  </a:lnTo>
                  <a:lnTo>
                    <a:pt x="70" y="31"/>
                  </a:lnTo>
                  <a:lnTo>
                    <a:pt x="63" y="37"/>
                  </a:lnTo>
                  <a:lnTo>
                    <a:pt x="74" y="42"/>
                  </a:lnTo>
                  <a:lnTo>
                    <a:pt x="82" y="38"/>
                  </a:lnTo>
                  <a:lnTo>
                    <a:pt x="95" y="44"/>
                  </a:lnTo>
                  <a:lnTo>
                    <a:pt x="87" y="57"/>
                  </a:lnTo>
                  <a:lnTo>
                    <a:pt x="98" y="54"/>
                  </a:lnTo>
                  <a:lnTo>
                    <a:pt x="97" y="64"/>
                  </a:lnTo>
                  <a:lnTo>
                    <a:pt x="98" y="75"/>
                  </a:lnTo>
                  <a:lnTo>
                    <a:pt x="88" y="92"/>
                  </a:lnTo>
                  <a:lnTo>
                    <a:pt x="81" y="92"/>
                  </a:lnTo>
                  <a:lnTo>
                    <a:pt x="72" y="89"/>
                  </a:lnTo>
                  <a:lnTo>
                    <a:pt x="79" y="74"/>
                  </a:lnTo>
                  <a:lnTo>
                    <a:pt x="76" y="71"/>
                  </a:lnTo>
                  <a:lnTo>
                    <a:pt x="54" y="87"/>
                  </a:lnTo>
                  <a:lnTo>
                    <a:pt x="45" y="87"/>
                  </a:lnTo>
                  <a:lnTo>
                    <a:pt x="58" y="78"/>
                  </a:lnTo>
                  <a:lnTo>
                    <a:pt x="45" y="73"/>
                  </a:lnTo>
                  <a:lnTo>
                    <a:pt x="29" y="75"/>
                  </a:lnTo>
                  <a:lnTo>
                    <a:pt x="1" y="74"/>
                  </a:lnTo>
                  <a:lnTo>
                    <a:pt x="0" y="69"/>
                  </a:lnTo>
                  <a:lnTo>
                    <a:pt x="11" y="62"/>
                  </a:lnTo>
                  <a:lnTo>
                    <a:pt x="7" y="57"/>
                  </a:lnTo>
                  <a:lnTo>
                    <a:pt x="22" y="46"/>
                  </a:lnTo>
                  <a:lnTo>
                    <a:pt x="47" y="16"/>
                  </a:lnTo>
                  <a:lnTo>
                    <a:pt x="59" y="6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75" y="6"/>
                  </a:lnTo>
                  <a:lnTo>
                    <a:pt x="64" y="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0233879C-2F19-8272-CBDA-C888CA1E9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1161" y="2787572"/>
              <a:ext cx="46027" cy="55550"/>
            </a:xfrm>
            <a:custGeom>
              <a:avLst/>
              <a:gdLst>
                <a:gd name="T0" fmla="*/ 9 w 29"/>
                <a:gd name="T1" fmla="*/ 0 h 35"/>
                <a:gd name="T2" fmla="*/ 14 w 29"/>
                <a:gd name="T3" fmla="*/ 2 h 35"/>
                <a:gd name="T4" fmla="*/ 29 w 29"/>
                <a:gd name="T5" fmla="*/ 1 h 35"/>
                <a:gd name="T6" fmla="*/ 7 w 29"/>
                <a:gd name="T7" fmla="*/ 21 h 35"/>
                <a:gd name="T8" fmla="*/ 8 w 29"/>
                <a:gd name="T9" fmla="*/ 35 h 35"/>
                <a:gd name="T10" fmla="*/ 3 w 29"/>
                <a:gd name="T11" fmla="*/ 35 h 35"/>
                <a:gd name="T12" fmla="*/ 0 w 29"/>
                <a:gd name="T13" fmla="*/ 27 h 35"/>
                <a:gd name="T14" fmla="*/ 2 w 29"/>
                <a:gd name="T15" fmla="*/ 19 h 35"/>
                <a:gd name="T16" fmla="*/ 0 w 29"/>
                <a:gd name="T17" fmla="*/ 13 h 35"/>
                <a:gd name="T18" fmla="*/ 3 w 29"/>
                <a:gd name="T19" fmla="*/ 5 h 35"/>
                <a:gd name="T20" fmla="*/ 9 w 29"/>
                <a:gd name="T2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5">
                  <a:moveTo>
                    <a:pt x="9" y="0"/>
                  </a:moveTo>
                  <a:lnTo>
                    <a:pt x="14" y="2"/>
                  </a:lnTo>
                  <a:lnTo>
                    <a:pt x="29" y="1"/>
                  </a:lnTo>
                  <a:lnTo>
                    <a:pt x="7" y="21"/>
                  </a:lnTo>
                  <a:lnTo>
                    <a:pt x="8" y="35"/>
                  </a:lnTo>
                  <a:lnTo>
                    <a:pt x="3" y="35"/>
                  </a:lnTo>
                  <a:lnTo>
                    <a:pt x="0" y="27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3" y="5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B1E21AF4-6805-B172-75E0-18D17DDC5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3259" y="2557437"/>
              <a:ext cx="25395" cy="20633"/>
            </a:xfrm>
            <a:custGeom>
              <a:avLst/>
              <a:gdLst>
                <a:gd name="T0" fmla="*/ 16 w 16"/>
                <a:gd name="T1" fmla="*/ 4 h 13"/>
                <a:gd name="T2" fmla="*/ 5 w 16"/>
                <a:gd name="T3" fmla="*/ 13 h 13"/>
                <a:gd name="T4" fmla="*/ 0 w 16"/>
                <a:gd name="T5" fmla="*/ 12 h 13"/>
                <a:gd name="T6" fmla="*/ 0 w 16"/>
                <a:gd name="T7" fmla="*/ 6 h 13"/>
                <a:gd name="T8" fmla="*/ 1 w 16"/>
                <a:gd name="T9" fmla="*/ 5 h 13"/>
                <a:gd name="T10" fmla="*/ 9 w 16"/>
                <a:gd name="T11" fmla="*/ 0 h 13"/>
                <a:gd name="T12" fmla="*/ 14 w 16"/>
                <a:gd name="T13" fmla="*/ 1 h 13"/>
                <a:gd name="T14" fmla="*/ 16 w 16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">
                  <a:moveTo>
                    <a:pt x="16" y="4"/>
                  </a:moveTo>
                  <a:lnTo>
                    <a:pt x="5" y="13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5"/>
                  </a:lnTo>
                  <a:lnTo>
                    <a:pt x="9" y="0"/>
                  </a:lnTo>
                  <a:lnTo>
                    <a:pt x="14" y="1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E8AF8632-5EFE-E6D8-2BE0-E95062275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012" y="2543152"/>
              <a:ext cx="50789" cy="20633"/>
            </a:xfrm>
            <a:custGeom>
              <a:avLst/>
              <a:gdLst>
                <a:gd name="T0" fmla="*/ 30 w 32"/>
                <a:gd name="T1" fmla="*/ 4 h 13"/>
                <a:gd name="T2" fmla="*/ 8 w 32"/>
                <a:gd name="T3" fmla="*/ 13 h 13"/>
                <a:gd name="T4" fmla="*/ 0 w 32"/>
                <a:gd name="T5" fmla="*/ 12 h 13"/>
                <a:gd name="T6" fmla="*/ 0 w 32"/>
                <a:gd name="T7" fmla="*/ 8 h 13"/>
                <a:gd name="T8" fmla="*/ 14 w 32"/>
                <a:gd name="T9" fmla="*/ 0 h 13"/>
                <a:gd name="T10" fmla="*/ 32 w 32"/>
                <a:gd name="T11" fmla="*/ 0 h 13"/>
                <a:gd name="T12" fmla="*/ 30 w 32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3">
                  <a:moveTo>
                    <a:pt x="30" y="4"/>
                  </a:moveTo>
                  <a:lnTo>
                    <a:pt x="8" y="13"/>
                  </a:lnTo>
                  <a:lnTo>
                    <a:pt x="0" y="12"/>
                  </a:lnTo>
                  <a:lnTo>
                    <a:pt x="0" y="8"/>
                  </a:lnTo>
                  <a:lnTo>
                    <a:pt x="14" y="0"/>
                  </a:lnTo>
                  <a:lnTo>
                    <a:pt x="32" y="0"/>
                  </a:lnTo>
                  <a:lnTo>
                    <a:pt x="30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029065B5-2C43-4D87-8F3E-EA56AE855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7398" y="2466970"/>
              <a:ext cx="149193" cy="73008"/>
            </a:xfrm>
            <a:custGeom>
              <a:avLst/>
              <a:gdLst>
                <a:gd name="T0" fmla="*/ 50 w 94"/>
                <a:gd name="T1" fmla="*/ 2 h 46"/>
                <a:gd name="T2" fmla="*/ 48 w 94"/>
                <a:gd name="T3" fmla="*/ 9 h 46"/>
                <a:gd name="T4" fmla="*/ 56 w 94"/>
                <a:gd name="T5" fmla="*/ 6 h 46"/>
                <a:gd name="T6" fmla="*/ 61 w 94"/>
                <a:gd name="T7" fmla="*/ 11 h 46"/>
                <a:gd name="T8" fmla="*/ 71 w 94"/>
                <a:gd name="T9" fmla="*/ 17 h 46"/>
                <a:gd name="T10" fmla="*/ 82 w 94"/>
                <a:gd name="T11" fmla="*/ 22 h 46"/>
                <a:gd name="T12" fmla="*/ 78 w 94"/>
                <a:gd name="T13" fmla="*/ 30 h 46"/>
                <a:gd name="T14" fmla="*/ 88 w 94"/>
                <a:gd name="T15" fmla="*/ 29 h 46"/>
                <a:gd name="T16" fmla="*/ 94 w 94"/>
                <a:gd name="T17" fmla="*/ 35 h 46"/>
                <a:gd name="T18" fmla="*/ 79 w 94"/>
                <a:gd name="T19" fmla="*/ 40 h 46"/>
                <a:gd name="T20" fmla="*/ 61 w 94"/>
                <a:gd name="T21" fmla="*/ 35 h 46"/>
                <a:gd name="T22" fmla="*/ 59 w 94"/>
                <a:gd name="T23" fmla="*/ 28 h 46"/>
                <a:gd name="T24" fmla="*/ 41 w 94"/>
                <a:gd name="T25" fmla="*/ 37 h 46"/>
                <a:gd name="T26" fmla="*/ 16 w 94"/>
                <a:gd name="T27" fmla="*/ 46 h 46"/>
                <a:gd name="T28" fmla="*/ 18 w 94"/>
                <a:gd name="T29" fmla="*/ 36 h 46"/>
                <a:gd name="T30" fmla="*/ 0 w 94"/>
                <a:gd name="T31" fmla="*/ 38 h 46"/>
                <a:gd name="T32" fmla="*/ 16 w 94"/>
                <a:gd name="T33" fmla="*/ 29 h 46"/>
                <a:gd name="T34" fmla="*/ 27 w 94"/>
                <a:gd name="T35" fmla="*/ 15 h 46"/>
                <a:gd name="T36" fmla="*/ 42 w 94"/>
                <a:gd name="T37" fmla="*/ 0 h 46"/>
                <a:gd name="T38" fmla="*/ 50 w 94"/>
                <a:gd name="T39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46">
                  <a:moveTo>
                    <a:pt x="50" y="2"/>
                  </a:moveTo>
                  <a:lnTo>
                    <a:pt x="48" y="9"/>
                  </a:lnTo>
                  <a:lnTo>
                    <a:pt x="56" y="6"/>
                  </a:lnTo>
                  <a:lnTo>
                    <a:pt x="61" y="11"/>
                  </a:lnTo>
                  <a:lnTo>
                    <a:pt x="71" y="17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8" y="29"/>
                  </a:lnTo>
                  <a:lnTo>
                    <a:pt x="94" y="35"/>
                  </a:lnTo>
                  <a:lnTo>
                    <a:pt x="79" y="40"/>
                  </a:lnTo>
                  <a:lnTo>
                    <a:pt x="61" y="35"/>
                  </a:lnTo>
                  <a:lnTo>
                    <a:pt x="59" y="28"/>
                  </a:lnTo>
                  <a:lnTo>
                    <a:pt x="41" y="37"/>
                  </a:lnTo>
                  <a:lnTo>
                    <a:pt x="16" y="46"/>
                  </a:lnTo>
                  <a:lnTo>
                    <a:pt x="18" y="36"/>
                  </a:lnTo>
                  <a:lnTo>
                    <a:pt x="0" y="38"/>
                  </a:lnTo>
                  <a:lnTo>
                    <a:pt x="16" y="29"/>
                  </a:lnTo>
                  <a:lnTo>
                    <a:pt x="27" y="15"/>
                  </a:lnTo>
                  <a:lnTo>
                    <a:pt x="42" y="0"/>
                  </a:lnTo>
                  <a:lnTo>
                    <a:pt x="50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60E938FF-4067-ACF2-476E-6ABC9C159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626" y="2401897"/>
              <a:ext cx="52375" cy="30155"/>
            </a:xfrm>
            <a:custGeom>
              <a:avLst/>
              <a:gdLst>
                <a:gd name="T0" fmla="*/ 15 w 33"/>
                <a:gd name="T1" fmla="*/ 18 h 19"/>
                <a:gd name="T2" fmla="*/ 0 w 33"/>
                <a:gd name="T3" fmla="*/ 19 h 19"/>
                <a:gd name="T4" fmla="*/ 2 w 33"/>
                <a:gd name="T5" fmla="*/ 11 h 19"/>
                <a:gd name="T6" fmla="*/ 13 w 33"/>
                <a:gd name="T7" fmla="*/ 1 h 19"/>
                <a:gd name="T8" fmla="*/ 26 w 33"/>
                <a:gd name="T9" fmla="*/ 0 h 19"/>
                <a:gd name="T10" fmla="*/ 33 w 33"/>
                <a:gd name="T11" fmla="*/ 4 h 19"/>
                <a:gd name="T12" fmla="*/ 29 w 33"/>
                <a:gd name="T13" fmla="*/ 11 h 19"/>
                <a:gd name="T14" fmla="*/ 26 w 33"/>
                <a:gd name="T15" fmla="*/ 13 h 19"/>
                <a:gd name="T16" fmla="*/ 15 w 33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9">
                  <a:moveTo>
                    <a:pt x="15" y="18"/>
                  </a:moveTo>
                  <a:lnTo>
                    <a:pt x="0" y="19"/>
                  </a:lnTo>
                  <a:lnTo>
                    <a:pt x="2" y="11"/>
                  </a:lnTo>
                  <a:lnTo>
                    <a:pt x="13" y="1"/>
                  </a:lnTo>
                  <a:lnTo>
                    <a:pt x="26" y="0"/>
                  </a:lnTo>
                  <a:lnTo>
                    <a:pt x="33" y="4"/>
                  </a:lnTo>
                  <a:lnTo>
                    <a:pt x="29" y="11"/>
                  </a:lnTo>
                  <a:lnTo>
                    <a:pt x="26" y="13"/>
                  </a:lnTo>
                  <a:lnTo>
                    <a:pt x="15" y="1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61" name="Freeform 42">
              <a:extLst>
                <a:ext uri="{FF2B5EF4-FFF2-40B4-BE49-F238E27FC236}">
                  <a16:creationId xmlns:a16="http://schemas.microsoft.com/office/drawing/2014/main" id="{6A033326-73CE-B12F-CA9D-531EB47AE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664" y="2354283"/>
              <a:ext cx="73009" cy="34917"/>
            </a:xfrm>
            <a:custGeom>
              <a:avLst/>
              <a:gdLst>
                <a:gd name="T0" fmla="*/ 46 w 46"/>
                <a:gd name="T1" fmla="*/ 17 h 22"/>
                <a:gd name="T2" fmla="*/ 34 w 46"/>
                <a:gd name="T3" fmla="*/ 22 h 22"/>
                <a:gd name="T4" fmla="*/ 22 w 46"/>
                <a:gd name="T5" fmla="*/ 17 h 22"/>
                <a:gd name="T6" fmla="*/ 10 w 46"/>
                <a:gd name="T7" fmla="*/ 19 h 22"/>
                <a:gd name="T8" fmla="*/ 0 w 46"/>
                <a:gd name="T9" fmla="*/ 11 h 22"/>
                <a:gd name="T10" fmla="*/ 15 w 46"/>
                <a:gd name="T11" fmla="*/ 6 h 22"/>
                <a:gd name="T12" fmla="*/ 29 w 46"/>
                <a:gd name="T13" fmla="*/ 0 h 22"/>
                <a:gd name="T14" fmla="*/ 38 w 46"/>
                <a:gd name="T15" fmla="*/ 4 h 22"/>
                <a:gd name="T16" fmla="*/ 43 w 46"/>
                <a:gd name="T17" fmla="*/ 7 h 22"/>
                <a:gd name="T18" fmla="*/ 44 w 46"/>
                <a:gd name="T19" fmla="*/ 10 h 22"/>
                <a:gd name="T20" fmla="*/ 46 w 46"/>
                <a:gd name="T2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22">
                  <a:moveTo>
                    <a:pt x="46" y="17"/>
                  </a:moveTo>
                  <a:lnTo>
                    <a:pt x="34" y="22"/>
                  </a:lnTo>
                  <a:lnTo>
                    <a:pt x="22" y="17"/>
                  </a:lnTo>
                  <a:lnTo>
                    <a:pt x="10" y="19"/>
                  </a:lnTo>
                  <a:lnTo>
                    <a:pt x="0" y="11"/>
                  </a:lnTo>
                  <a:lnTo>
                    <a:pt x="15" y="6"/>
                  </a:lnTo>
                  <a:lnTo>
                    <a:pt x="29" y="0"/>
                  </a:lnTo>
                  <a:lnTo>
                    <a:pt x="38" y="4"/>
                  </a:lnTo>
                  <a:lnTo>
                    <a:pt x="43" y="7"/>
                  </a:lnTo>
                  <a:lnTo>
                    <a:pt x="44" y="10"/>
                  </a:lnTo>
                  <a:lnTo>
                    <a:pt x="46" y="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50D08A5F-A904-2646-3415-8B77A4DDD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7509" y="2309843"/>
              <a:ext cx="1733172" cy="833248"/>
            </a:xfrm>
            <a:custGeom>
              <a:avLst/>
              <a:gdLst>
                <a:gd name="T0" fmla="*/ 863 w 1092"/>
                <a:gd name="T1" fmla="*/ 428 h 525"/>
                <a:gd name="T2" fmla="*/ 817 w 1092"/>
                <a:gd name="T3" fmla="*/ 464 h 525"/>
                <a:gd name="T4" fmla="*/ 751 w 1092"/>
                <a:gd name="T5" fmla="*/ 473 h 525"/>
                <a:gd name="T6" fmla="*/ 716 w 1092"/>
                <a:gd name="T7" fmla="*/ 491 h 525"/>
                <a:gd name="T8" fmla="*/ 673 w 1092"/>
                <a:gd name="T9" fmla="*/ 501 h 525"/>
                <a:gd name="T10" fmla="*/ 669 w 1092"/>
                <a:gd name="T11" fmla="*/ 510 h 525"/>
                <a:gd name="T12" fmla="*/ 635 w 1092"/>
                <a:gd name="T13" fmla="*/ 519 h 525"/>
                <a:gd name="T14" fmla="*/ 642 w 1092"/>
                <a:gd name="T15" fmla="*/ 501 h 525"/>
                <a:gd name="T16" fmla="*/ 666 w 1092"/>
                <a:gd name="T17" fmla="*/ 476 h 525"/>
                <a:gd name="T18" fmla="*/ 665 w 1092"/>
                <a:gd name="T19" fmla="*/ 449 h 525"/>
                <a:gd name="T20" fmla="*/ 627 w 1092"/>
                <a:gd name="T21" fmla="*/ 443 h 525"/>
                <a:gd name="T22" fmla="*/ 626 w 1092"/>
                <a:gd name="T23" fmla="*/ 422 h 525"/>
                <a:gd name="T24" fmla="*/ 603 w 1092"/>
                <a:gd name="T25" fmla="*/ 400 h 525"/>
                <a:gd name="T26" fmla="*/ 562 w 1092"/>
                <a:gd name="T27" fmla="*/ 414 h 525"/>
                <a:gd name="T28" fmla="*/ 498 w 1092"/>
                <a:gd name="T29" fmla="*/ 401 h 525"/>
                <a:gd name="T30" fmla="*/ 458 w 1092"/>
                <a:gd name="T31" fmla="*/ 395 h 525"/>
                <a:gd name="T32" fmla="*/ 227 w 1092"/>
                <a:gd name="T33" fmla="*/ 395 h 525"/>
                <a:gd name="T34" fmla="*/ 81 w 1092"/>
                <a:gd name="T35" fmla="*/ 395 h 525"/>
                <a:gd name="T36" fmla="*/ 54 w 1092"/>
                <a:gd name="T37" fmla="*/ 334 h 525"/>
                <a:gd name="T38" fmla="*/ 67 w 1092"/>
                <a:gd name="T39" fmla="*/ 280 h 525"/>
                <a:gd name="T40" fmla="*/ 66 w 1092"/>
                <a:gd name="T41" fmla="*/ 217 h 525"/>
                <a:gd name="T42" fmla="*/ 22 w 1092"/>
                <a:gd name="T43" fmla="*/ 205 h 525"/>
                <a:gd name="T44" fmla="*/ 179 w 1092"/>
                <a:gd name="T45" fmla="*/ 34 h 525"/>
                <a:gd name="T46" fmla="*/ 256 w 1092"/>
                <a:gd name="T47" fmla="*/ 36 h 525"/>
                <a:gd name="T48" fmla="*/ 337 w 1092"/>
                <a:gd name="T49" fmla="*/ 30 h 525"/>
                <a:gd name="T50" fmla="*/ 375 w 1092"/>
                <a:gd name="T51" fmla="*/ 39 h 525"/>
                <a:gd name="T52" fmla="*/ 449 w 1092"/>
                <a:gd name="T53" fmla="*/ 46 h 525"/>
                <a:gd name="T54" fmla="*/ 479 w 1092"/>
                <a:gd name="T55" fmla="*/ 67 h 525"/>
                <a:gd name="T56" fmla="*/ 546 w 1092"/>
                <a:gd name="T57" fmla="*/ 57 h 525"/>
                <a:gd name="T58" fmla="*/ 598 w 1092"/>
                <a:gd name="T59" fmla="*/ 62 h 525"/>
                <a:gd name="T60" fmla="*/ 674 w 1092"/>
                <a:gd name="T61" fmla="*/ 56 h 525"/>
                <a:gd name="T62" fmla="*/ 717 w 1092"/>
                <a:gd name="T63" fmla="*/ 61 h 525"/>
                <a:gd name="T64" fmla="*/ 763 w 1092"/>
                <a:gd name="T65" fmla="*/ 0 h 525"/>
                <a:gd name="T66" fmla="*/ 786 w 1092"/>
                <a:gd name="T67" fmla="*/ 38 h 525"/>
                <a:gd name="T68" fmla="*/ 797 w 1092"/>
                <a:gd name="T69" fmla="*/ 75 h 525"/>
                <a:gd name="T70" fmla="*/ 884 w 1092"/>
                <a:gd name="T71" fmla="*/ 36 h 525"/>
                <a:gd name="T72" fmla="*/ 870 w 1092"/>
                <a:gd name="T73" fmla="*/ 77 h 525"/>
                <a:gd name="T74" fmla="*/ 777 w 1092"/>
                <a:gd name="T75" fmla="*/ 108 h 525"/>
                <a:gd name="T76" fmla="*/ 703 w 1092"/>
                <a:gd name="T77" fmla="*/ 146 h 525"/>
                <a:gd name="T78" fmla="*/ 603 w 1092"/>
                <a:gd name="T79" fmla="*/ 216 h 525"/>
                <a:gd name="T80" fmla="*/ 657 w 1092"/>
                <a:gd name="T81" fmla="*/ 253 h 525"/>
                <a:gd name="T82" fmla="*/ 719 w 1092"/>
                <a:gd name="T83" fmla="*/ 282 h 525"/>
                <a:gd name="T84" fmla="*/ 731 w 1092"/>
                <a:gd name="T85" fmla="*/ 354 h 525"/>
                <a:gd name="T86" fmla="*/ 790 w 1092"/>
                <a:gd name="T87" fmla="*/ 283 h 525"/>
                <a:gd name="T88" fmla="*/ 820 w 1092"/>
                <a:gd name="T89" fmla="*/ 218 h 525"/>
                <a:gd name="T90" fmla="*/ 892 w 1092"/>
                <a:gd name="T91" fmla="*/ 158 h 525"/>
                <a:gd name="T92" fmla="*/ 939 w 1092"/>
                <a:gd name="T93" fmla="*/ 177 h 525"/>
                <a:gd name="T94" fmla="*/ 963 w 1092"/>
                <a:gd name="T95" fmla="*/ 228 h 525"/>
                <a:gd name="T96" fmla="*/ 1033 w 1092"/>
                <a:gd name="T97" fmla="*/ 229 h 525"/>
                <a:gd name="T98" fmla="*/ 1072 w 1092"/>
                <a:gd name="T99" fmla="*/ 287 h 525"/>
                <a:gd name="T100" fmla="*/ 1086 w 1092"/>
                <a:gd name="T101" fmla="*/ 337 h 525"/>
                <a:gd name="T102" fmla="*/ 986 w 1092"/>
                <a:gd name="T103" fmla="*/ 375 h 525"/>
                <a:gd name="T104" fmla="*/ 880 w 1092"/>
                <a:gd name="T105" fmla="*/ 394 h 525"/>
                <a:gd name="T106" fmla="*/ 910 w 1092"/>
                <a:gd name="T107" fmla="*/ 393 h 525"/>
                <a:gd name="T108" fmla="*/ 923 w 1092"/>
                <a:gd name="T109" fmla="*/ 446 h 525"/>
                <a:gd name="T110" fmla="*/ 990 w 1092"/>
                <a:gd name="T111" fmla="*/ 452 h 525"/>
                <a:gd name="T112" fmla="*/ 882 w 1092"/>
                <a:gd name="T113" fmla="*/ 49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92" h="525">
                  <a:moveTo>
                    <a:pt x="876" y="467"/>
                  </a:moveTo>
                  <a:lnTo>
                    <a:pt x="869" y="456"/>
                  </a:lnTo>
                  <a:lnTo>
                    <a:pt x="878" y="431"/>
                  </a:lnTo>
                  <a:lnTo>
                    <a:pt x="873" y="425"/>
                  </a:lnTo>
                  <a:lnTo>
                    <a:pt x="863" y="428"/>
                  </a:lnTo>
                  <a:lnTo>
                    <a:pt x="859" y="424"/>
                  </a:lnTo>
                  <a:lnTo>
                    <a:pt x="843" y="438"/>
                  </a:lnTo>
                  <a:lnTo>
                    <a:pt x="833" y="452"/>
                  </a:lnTo>
                  <a:lnTo>
                    <a:pt x="825" y="461"/>
                  </a:lnTo>
                  <a:lnTo>
                    <a:pt x="817" y="464"/>
                  </a:lnTo>
                  <a:lnTo>
                    <a:pt x="812" y="465"/>
                  </a:lnTo>
                  <a:lnTo>
                    <a:pt x="809" y="469"/>
                  </a:lnTo>
                  <a:lnTo>
                    <a:pt x="782" y="469"/>
                  </a:lnTo>
                  <a:lnTo>
                    <a:pt x="759" y="470"/>
                  </a:lnTo>
                  <a:lnTo>
                    <a:pt x="751" y="473"/>
                  </a:lnTo>
                  <a:lnTo>
                    <a:pt x="731" y="486"/>
                  </a:lnTo>
                  <a:lnTo>
                    <a:pt x="731" y="485"/>
                  </a:lnTo>
                  <a:lnTo>
                    <a:pt x="728" y="485"/>
                  </a:lnTo>
                  <a:lnTo>
                    <a:pt x="722" y="487"/>
                  </a:lnTo>
                  <a:lnTo>
                    <a:pt x="716" y="491"/>
                  </a:lnTo>
                  <a:lnTo>
                    <a:pt x="711" y="488"/>
                  </a:lnTo>
                  <a:lnTo>
                    <a:pt x="697" y="490"/>
                  </a:lnTo>
                  <a:lnTo>
                    <a:pt x="686" y="493"/>
                  </a:lnTo>
                  <a:lnTo>
                    <a:pt x="680" y="495"/>
                  </a:lnTo>
                  <a:lnTo>
                    <a:pt x="673" y="501"/>
                  </a:lnTo>
                  <a:lnTo>
                    <a:pt x="678" y="503"/>
                  </a:lnTo>
                  <a:lnTo>
                    <a:pt x="683" y="502"/>
                  </a:lnTo>
                  <a:lnTo>
                    <a:pt x="684" y="502"/>
                  </a:lnTo>
                  <a:lnTo>
                    <a:pt x="683" y="508"/>
                  </a:lnTo>
                  <a:lnTo>
                    <a:pt x="669" y="510"/>
                  </a:lnTo>
                  <a:lnTo>
                    <a:pt x="661" y="512"/>
                  </a:lnTo>
                  <a:lnTo>
                    <a:pt x="656" y="515"/>
                  </a:lnTo>
                  <a:lnTo>
                    <a:pt x="648" y="514"/>
                  </a:lnTo>
                  <a:lnTo>
                    <a:pt x="643" y="514"/>
                  </a:lnTo>
                  <a:lnTo>
                    <a:pt x="635" y="519"/>
                  </a:lnTo>
                  <a:lnTo>
                    <a:pt x="621" y="525"/>
                  </a:lnTo>
                  <a:lnTo>
                    <a:pt x="613" y="525"/>
                  </a:lnTo>
                  <a:lnTo>
                    <a:pt x="619" y="518"/>
                  </a:lnTo>
                  <a:lnTo>
                    <a:pt x="630" y="508"/>
                  </a:lnTo>
                  <a:lnTo>
                    <a:pt x="642" y="501"/>
                  </a:lnTo>
                  <a:lnTo>
                    <a:pt x="646" y="496"/>
                  </a:lnTo>
                  <a:lnTo>
                    <a:pt x="648" y="487"/>
                  </a:lnTo>
                  <a:lnTo>
                    <a:pt x="660" y="476"/>
                  </a:lnTo>
                  <a:lnTo>
                    <a:pt x="662" y="465"/>
                  </a:lnTo>
                  <a:lnTo>
                    <a:pt x="666" y="476"/>
                  </a:lnTo>
                  <a:lnTo>
                    <a:pt x="677" y="479"/>
                  </a:lnTo>
                  <a:lnTo>
                    <a:pt x="683" y="473"/>
                  </a:lnTo>
                  <a:lnTo>
                    <a:pt x="680" y="459"/>
                  </a:lnTo>
                  <a:lnTo>
                    <a:pt x="677" y="453"/>
                  </a:lnTo>
                  <a:lnTo>
                    <a:pt x="665" y="449"/>
                  </a:lnTo>
                  <a:lnTo>
                    <a:pt x="654" y="447"/>
                  </a:lnTo>
                  <a:lnTo>
                    <a:pt x="642" y="447"/>
                  </a:lnTo>
                  <a:lnTo>
                    <a:pt x="632" y="445"/>
                  </a:lnTo>
                  <a:lnTo>
                    <a:pt x="631" y="440"/>
                  </a:lnTo>
                  <a:lnTo>
                    <a:pt x="627" y="443"/>
                  </a:lnTo>
                  <a:lnTo>
                    <a:pt x="623" y="442"/>
                  </a:lnTo>
                  <a:lnTo>
                    <a:pt x="629" y="436"/>
                  </a:lnTo>
                  <a:lnTo>
                    <a:pt x="623" y="434"/>
                  </a:lnTo>
                  <a:lnTo>
                    <a:pt x="629" y="427"/>
                  </a:lnTo>
                  <a:lnTo>
                    <a:pt x="626" y="422"/>
                  </a:lnTo>
                  <a:lnTo>
                    <a:pt x="631" y="416"/>
                  </a:lnTo>
                  <a:lnTo>
                    <a:pt x="615" y="414"/>
                  </a:lnTo>
                  <a:lnTo>
                    <a:pt x="615" y="403"/>
                  </a:lnTo>
                  <a:lnTo>
                    <a:pt x="612" y="400"/>
                  </a:lnTo>
                  <a:lnTo>
                    <a:pt x="603" y="400"/>
                  </a:lnTo>
                  <a:lnTo>
                    <a:pt x="591" y="396"/>
                  </a:lnTo>
                  <a:lnTo>
                    <a:pt x="586" y="399"/>
                  </a:lnTo>
                  <a:lnTo>
                    <a:pt x="581" y="403"/>
                  </a:lnTo>
                  <a:lnTo>
                    <a:pt x="571" y="406"/>
                  </a:lnTo>
                  <a:lnTo>
                    <a:pt x="562" y="414"/>
                  </a:lnTo>
                  <a:lnTo>
                    <a:pt x="546" y="408"/>
                  </a:lnTo>
                  <a:lnTo>
                    <a:pt x="533" y="411"/>
                  </a:lnTo>
                  <a:lnTo>
                    <a:pt x="521" y="405"/>
                  </a:lnTo>
                  <a:lnTo>
                    <a:pt x="508" y="402"/>
                  </a:lnTo>
                  <a:lnTo>
                    <a:pt x="498" y="401"/>
                  </a:lnTo>
                  <a:lnTo>
                    <a:pt x="495" y="398"/>
                  </a:lnTo>
                  <a:lnTo>
                    <a:pt x="498" y="388"/>
                  </a:lnTo>
                  <a:lnTo>
                    <a:pt x="492" y="388"/>
                  </a:lnTo>
                  <a:lnTo>
                    <a:pt x="489" y="395"/>
                  </a:lnTo>
                  <a:lnTo>
                    <a:pt x="458" y="395"/>
                  </a:lnTo>
                  <a:lnTo>
                    <a:pt x="408" y="395"/>
                  </a:lnTo>
                  <a:lnTo>
                    <a:pt x="358" y="395"/>
                  </a:lnTo>
                  <a:lnTo>
                    <a:pt x="315" y="395"/>
                  </a:lnTo>
                  <a:lnTo>
                    <a:pt x="270" y="395"/>
                  </a:lnTo>
                  <a:lnTo>
                    <a:pt x="227" y="395"/>
                  </a:lnTo>
                  <a:lnTo>
                    <a:pt x="182" y="395"/>
                  </a:lnTo>
                  <a:lnTo>
                    <a:pt x="168" y="395"/>
                  </a:lnTo>
                  <a:lnTo>
                    <a:pt x="124" y="395"/>
                  </a:lnTo>
                  <a:lnTo>
                    <a:pt x="83" y="395"/>
                  </a:lnTo>
                  <a:lnTo>
                    <a:pt x="81" y="395"/>
                  </a:lnTo>
                  <a:lnTo>
                    <a:pt x="64" y="377"/>
                  </a:lnTo>
                  <a:lnTo>
                    <a:pt x="60" y="369"/>
                  </a:lnTo>
                  <a:lnTo>
                    <a:pt x="39" y="362"/>
                  </a:lnTo>
                  <a:lnTo>
                    <a:pt x="43" y="345"/>
                  </a:lnTo>
                  <a:lnTo>
                    <a:pt x="54" y="334"/>
                  </a:lnTo>
                  <a:lnTo>
                    <a:pt x="42" y="326"/>
                  </a:lnTo>
                  <a:lnTo>
                    <a:pt x="51" y="311"/>
                  </a:lnTo>
                  <a:lnTo>
                    <a:pt x="45" y="299"/>
                  </a:lnTo>
                  <a:lnTo>
                    <a:pt x="52" y="289"/>
                  </a:lnTo>
                  <a:lnTo>
                    <a:pt x="67" y="280"/>
                  </a:lnTo>
                  <a:lnTo>
                    <a:pt x="76" y="269"/>
                  </a:lnTo>
                  <a:lnTo>
                    <a:pt x="63" y="258"/>
                  </a:lnTo>
                  <a:lnTo>
                    <a:pt x="67" y="237"/>
                  </a:lnTo>
                  <a:lnTo>
                    <a:pt x="70" y="225"/>
                  </a:lnTo>
                  <a:lnTo>
                    <a:pt x="66" y="217"/>
                  </a:lnTo>
                  <a:lnTo>
                    <a:pt x="63" y="210"/>
                  </a:lnTo>
                  <a:lnTo>
                    <a:pt x="65" y="201"/>
                  </a:lnTo>
                  <a:lnTo>
                    <a:pt x="46" y="206"/>
                  </a:lnTo>
                  <a:lnTo>
                    <a:pt x="23" y="217"/>
                  </a:lnTo>
                  <a:lnTo>
                    <a:pt x="22" y="205"/>
                  </a:lnTo>
                  <a:lnTo>
                    <a:pt x="21" y="197"/>
                  </a:lnTo>
                  <a:lnTo>
                    <a:pt x="13" y="193"/>
                  </a:lnTo>
                  <a:lnTo>
                    <a:pt x="0" y="192"/>
                  </a:lnTo>
                  <a:lnTo>
                    <a:pt x="106" y="95"/>
                  </a:lnTo>
                  <a:lnTo>
                    <a:pt x="179" y="34"/>
                  </a:lnTo>
                  <a:lnTo>
                    <a:pt x="196" y="39"/>
                  </a:lnTo>
                  <a:lnTo>
                    <a:pt x="206" y="46"/>
                  </a:lnTo>
                  <a:lnTo>
                    <a:pt x="217" y="48"/>
                  </a:lnTo>
                  <a:lnTo>
                    <a:pt x="236" y="41"/>
                  </a:lnTo>
                  <a:lnTo>
                    <a:pt x="256" y="36"/>
                  </a:lnTo>
                  <a:lnTo>
                    <a:pt x="272" y="38"/>
                  </a:lnTo>
                  <a:lnTo>
                    <a:pt x="298" y="31"/>
                  </a:lnTo>
                  <a:lnTo>
                    <a:pt x="323" y="27"/>
                  </a:lnTo>
                  <a:lnTo>
                    <a:pt x="324" y="34"/>
                  </a:lnTo>
                  <a:lnTo>
                    <a:pt x="337" y="30"/>
                  </a:lnTo>
                  <a:lnTo>
                    <a:pt x="348" y="22"/>
                  </a:lnTo>
                  <a:lnTo>
                    <a:pt x="355" y="24"/>
                  </a:lnTo>
                  <a:lnTo>
                    <a:pt x="358" y="39"/>
                  </a:lnTo>
                  <a:lnTo>
                    <a:pt x="387" y="28"/>
                  </a:lnTo>
                  <a:lnTo>
                    <a:pt x="375" y="39"/>
                  </a:lnTo>
                  <a:lnTo>
                    <a:pt x="393" y="37"/>
                  </a:lnTo>
                  <a:lnTo>
                    <a:pt x="402" y="33"/>
                  </a:lnTo>
                  <a:lnTo>
                    <a:pt x="416" y="34"/>
                  </a:lnTo>
                  <a:lnTo>
                    <a:pt x="427" y="40"/>
                  </a:lnTo>
                  <a:lnTo>
                    <a:pt x="449" y="46"/>
                  </a:lnTo>
                  <a:lnTo>
                    <a:pt x="464" y="48"/>
                  </a:lnTo>
                  <a:lnTo>
                    <a:pt x="477" y="48"/>
                  </a:lnTo>
                  <a:lnTo>
                    <a:pt x="485" y="56"/>
                  </a:lnTo>
                  <a:lnTo>
                    <a:pt x="460" y="64"/>
                  </a:lnTo>
                  <a:lnTo>
                    <a:pt x="479" y="67"/>
                  </a:lnTo>
                  <a:lnTo>
                    <a:pt x="515" y="65"/>
                  </a:lnTo>
                  <a:lnTo>
                    <a:pt x="527" y="62"/>
                  </a:lnTo>
                  <a:lnTo>
                    <a:pt x="532" y="72"/>
                  </a:lnTo>
                  <a:lnTo>
                    <a:pt x="552" y="64"/>
                  </a:lnTo>
                  <a:lnTo>
                    <a:pt x="546" y="57"/>
                  </a:lnTo>
                  <a:lnTo>
                    <a:pt x="560" y="52"/>
                  </a:lnTo>
                  <a:lnTo>
                    <a:pt x="575" y="51"/>
                  </a:lnTo>
                  <a:lnTo>
                    <a:pt x="586" y="49"/>
                  </a:lnTo>
                  <a:lnTo>
                    <a:pt x="593" y="54"/>
                  </a:lnTo>
                  <a:lnTo>
                    <a:pt x="598" y="62"/>
                  </a:lnTo>
                  <a:lnTo>
                    <a:pt x="612" y="61"/>
                  </a:lnTo>
                  <a:lnTo>
                    <a:pt x="628" y="68"/>
                  </a:lnTo>
                  <a:lnTo>
                    <a:pt x="649" y="65"/>
                  </a:lnTo>
                  <a:lnTo>
                    <a:pt x="667" y="65"/>
                  </a:lnTo>
                  <a:lnTo>
                    <a:pt x="674" y="56"/>
                  </a:lnTo>
                  <a:lnTo>
                    <a:pt x="687" y="53"/>
                  </a:lnTo>
                  <a:lnTo>
                    <a:pt x="702" y="58"/>
                  </a:lnTo>
                  <a:lnTo>
                    <a:pt x="689" y="74"/>
                  </a:lnTo>
                  <a:lnTo>
                    <a:pt x="707" y="61"/>
                  </a:lnTo>
                  <a:lnTo>
                    <a:pt x="717" y="61"/>
                  </a:lnTo>
                  <a:lnTo>
                    <a:pt x="736" y="45"/>
                  </a:lnTo>
                  <a:lnTo>
                    <a:pt x="731" y="35"/>
                  </a:lnTo>
                  <a:lnTo>
                    <a:pt x="723" y="28"/>
                  </a:lnTo>
                  <a:lnTo>
                    <a:pt x="739" y="11"/>
                  </a:lnTo>
                  <a:lnTo>
                    <a:pt x="763" y="0"/>
                  </a:lnTo>
                  <a:lnTo>
                    <a:pt x="777" y="2"/>
                  </a:lnTo>
                  <a:lnTo>
                    <a:pt x="783" y="9"/>
                  </a:lnTo>
                  <a:lnTo>
                    <a:pt x="783" y="27"/>
                  </a:lnTo>
                  <a:lnTo>
                    <a:pt x="766" y="35"/>
                  </a:lnTo>
                  <a:lnTo>
                    <a:pt x="786" y="38"/>
                  </a:lnTo>
                  <a:lnTo>
                    <a:pt x="773" y="54"/>
                  </a:lnTo>
                  <a:lnTo>
                    <a:pt x="800" y="42"/>
                  </a:lnTo>
                  <a:lnTo>
                    <a:pt x="806" y="52"/>
                  </a:lnTo>
                  <a:lnTo>
                    <a:pt x="793" y="64"/>
                  </a:lnTo>
                  <a:lnTo>
                    <a:pt x="797" y="75"/>
                  </a:lnTo>
                  <a:lnTo>
                    <a:pt x="819" y="64"/>
                  </a:lnTo>
                  <a:lnTo>
                    <a:pt x="838" y="49"/>
                  </a:lnTo>
                  <a:lnTo>
                    <a:pt x="852" y="32"/>
                  </a:lnTo>
                  <a:lnTo>
                    <a:pt x="869" y="33"/>
                  </a:lnTo>
                  <a:lnTo>
                    <a:pt x="884" y="36"/>
                  </a:lnTo>
                  <a:lnTo>
                    <a:pt x="895" y="43"/>
                  </a:lnTo>
                  <a:lnTo>
                    <a:pt x="890" y="51"/>
                  </a:lnTo>
                  <a:lnTo>
                    <a:pt x="874" y="60"/>
                  </a:lnTo>
                  <a:lnTo>
                    <a:pt x="877" y="68"/>
                  </a:lnTo>
                  <a:lnTo>
                    <a:pt x="870" y="77"/>
                  </a:lnTo>
                  <a:lnTo>
                    <a:pt x="838" y="88"/>
                  </a:lnTo>
                  <a:lnTo>
                    <a:pt x="819" y="91"/>
                  </a:lnTo>
                  <a:lnTo>
                    <a:pt x="809" y="86"/>
                  </a:lnTo>
                  <a:lnTo>
                    <a:pt x="800" y="94"/>
                  </a:lnTo>
                  <a:lnTo>
                    <a:pt x="777" y="108"/>
                  </a:lnTo>
                  <a:lnTo>
                    <a:pt x="769" y="116"/>
                  </a:lnTo>
                  <a:lnTo>
                    <a:pt x="746" y="127"/>
                  </a:lnTo>
                  <a:lnTo>
                    <a:pt x="726" y="128"/>
                  </a:lnTo>
                  <a:lnTo>
                    <a:pt x="712" y="135"/>
                  </a:lnTo>
                  <a:lnTo>
                    <a:pt x="703" y="146"/>
                  </a:lnTo>
                  <a:lnTo>
                    <a:pt x="686" y="148"/>
                  </a:lnTo>
                  <a:lnTo>
                    <a:pt x="660" y="162"/>
                  </a:lnTo>
                  <a:lnTo>
                    <a:pt x="632" y="182"/>
                  </a:lnTo>
                  <a:lnTo>
                    <a:pt x="618" y="195"/>
                  </a:lnTo>
                  <a:lnTo>
                    <a:pt x="603" y="216"/>
                  </a:lnTo>
                  <a:lnTo>
                    <a:pt x="621" y="219"/>
                  </a:lnTo>
                  <a:lnTo>
                    <a:pt x="617" y="235"/>
                  </a:lnTo>
                  <a:lnTo>
                    <a:pt x="614" y="248"/>
                  </a:lnTo>
                  <a:lnTo>
                    <a:pt x="636" y="245"/>
                  </a:lnTo>
                  <a:lnTo>
                    <a:pt x="657" y="253"/>
                  </a:lnTo>
                  <a:lnTo>
                    <a:pt x="666" y="259"/>
                  </a:lnTo>
                  <a:lnTo>
                    <a:pt x="672" y="268"/>
                  </a:lnTo>
                  <a:lnTo>
                    <a:pt x="686" y="273"/>
                  </a:lnTo>
                  <a:lnTo>
                    <a:pt x="697" y="280"/>
                  </a:lnTo>
                  <a:lnTo>
                    <a:pt x="719" y="282"/>
                  </a:lnTo>
                  <a:lnTo>
                    <a:pt x="733" y="283"/>
                  </a:lnTo>
                  <a:lnTo>
                    <a:pt x="723" y="299"/>
                  </a:lnTo>
                  <a:lnTo>
                    <a:pt x="717" y="316"/>
                  </a:lnTo>
                  <a:lnTo>
                    <a:pt x="717" y="337"/>
                  </a:lnTo>
                  <a:lnTo>
                    <a:pt x="731" y="354"/>
                  </a:lnTo>
                  <a:lnTo>
                    <a:pt x="745" y="348"/>
                  </a:lnTo>
                  <a:lnTo>
                    <a:pt x="761" y="330"/>
                  </a:lnTo>
                  <a:lnTo>
                    <a:pt x="768" y="301"/>
                  </a:lnTo>
                  <a:lnTo>
                    <a:pt x="763" y="292"/>
                  </a:lnTo>
                  <a:lnTo>
                    <a:pt x="790" y="283"/>
                  </a:lnTo>
                  <a:lnTo>
                    <a:pt x="812" y="271"/>
                  </a:lnTo>
                  <a:lnTo>
                    <a:pt x="826" y="258"/>
                  </a:lnTo>
                  <a:lnTo>
                    <a:pt x="831" y="246"/>
                  </a:lnTo>
                  <a:lnTo>
                    <a:pt x="830" y="231"/>
                  </a:lnTo>
                  <a:lnTo>
                    <a:pt x="820" y="218"/>
                  </a:lnTo>
                  <a:lnTo>
                    <a:pt x="847" y="199"/>
                  </a:lnTo>
                  <a:lnTo>
                    <a:pt x="850" y="184"/>
                  </a:lnTo>
                  <a:lnTo>
                    <a:pt x="861" y="157"/>
                  </a:lnTo>
                  <a:lnTo>
                    <a:pt x="873" y="153"/>
                  </a:lnTo>
                  <a:lnTo>
                    <a:pt x="892" y="158"/>
                  </a:lnTo>
                  <a:lnTo>
                    <a:pt x="905" y="159"/>
                  </a:lnTo>
                  <a:lnTo>
                    <a:pt x="918" y="155"/>
                  </a:lnTo>
                  <a:lnTo>
                    <a:pt x="928" y="161"/>
                  </a:lnTo>
                  <a:lnTo>
                    <a:pt x="938" y="171"/>
                  </a:lnTo>
                  <a:lnTo>
                    <a:pt x="939" y="177"/>
                  </a:lnTo>
                  <a:lnTo>
                    <a:pt x="962" y="179"/>
                  </a:lnTo>
                  <a:lnTo>
                    <a:pt x="954" y="194"/>
                  </a:lnTo>
                  <a:lnTo>
                    <a:pt x="947" y="215"/>
                  </a:lnTo>
                  <a:lnTo>
                    <a:pt x="958" y="218"/>
                  </a:lnTo>
                  <a:lnTo>
                    <a:pt x="963" y="228"/>
                  </a:lnTo>
                  <a:lnTo>
                    <a:pt x="987" y="219"/>
                  </a:lnTo>
                  <a:lnTo>
                    <a:pt x="1009" y="199"/>
                  </a:lnTo>
                  <a:lnTo>
                    <a:pt x="1022" y="191"/>
                  </a:lnTo>
                  <a:lnTo>
                    <a:pt x="1025" y="207"/>
                  </a:lnTo>
                  <a:lnTo>
                    <a:pt x="1033" y="229"/>
                  </a:lnTo>
                  <a:lnTo>
                    <a:pt x="1039" y="251"/>
                  </a:lnTo>
                  <a:lnTo>
                    <a:pt x="1028" y="262"/>
                  </a:lnTo>
                  <a:lnTo>
                    <a:pt x="1043" y="272"/>
                  </a:lnTo>
                  <a:lnTo>
                    <a:pt x="1051" y="282"/>
                  </a:lnTo>
                  <a:lnTo>
                    <a:pt x="1072" y="287"/>
                  </a:lnTo>
                  <a:lnTo>
                    <a:pt x="1079" y="292"/>
                  </a:lnTo>
                  <a:lnTo>
                    <a:pt x="1079" y="308"/>
                  </a:lnTo>
                  <a:lnTo>
                    <a:pt x="1089" y="310"/>
                  </a:lnTo>
                  <a:lnTo>
                    <a:pt x="1092" y="317"/>
                  </a:lnTo>
                  <a:lnTo>
                    <a:pt x="1086" y="337"/>
                  </a:lnTo>
                  <a:lnTo>
                    <a:pt x="1074" y="344"/>
                  </a:lnTo>
                  <a:lnTo>
                    <a:pt x="1061" y="351"/>
                  </a:lnTo>
                  <a:lnTo>
                    <a:pt x="1035" y="357"/>
                  </a:lnTo>
                  <a:lnTo>
                    <a:pt x="1012" y="372"/>
                  </a:lnTo>
                  <a:lnTo>
                    <a:pt x="986" y="375"/>
                  </a:lnTo>
                  <a:lnTo>
                    <a:pt x="957" y="371"/>
                  </a:lnTo>
                  <a:lnTo>
                    <a:pt x="935" y="371"/>
                  </a:lnTo>
                  <a:lnTo>
                    <a:pt x="919" y="372"/>
                  </a:lnTo>
                  <a:lnTo>
                    <a:pt x="903" y="385"/>
                  </a:lnTo>
                  <a:lnTo>
                    <a:pt x="880" y="394"/>
                  </a:lnTo>
                  <a:lnTo>
                    <a:pt x="851" y="418"/>
                  </a:lnTo>
                  <a:lnTo>
                    <a:pt x="827" y="436"/>
                  </a:lnTo>
                  <a:lnTo>
                    <a:pt x="841" y="433"/>
                  </a:lnTo>
                  <a:lnTo>
                    <a:pt x="873" y="408"/>
                  </a:lnTo>
                  <a:lnTo>
                    <a:pt x="910" y="393"/>
                  </a:lnTo>
                  <a:lnTo>
                    <a:pt x="932" y="391"/>
                  </a:lnTo>
                  <a:lnTo>
                    <a:pt x="942" y="400"/>
                  </a:lnTo>
                  <a:lnTo>
                    <a:pt x="924" y="412"/>
                  </a:lnTo>
                  <a:lnTo>
                    <a:pt x="922" y="432"/>
                  </a:lnTo>
                  <a:lnTo>
                    <a:pt x="923" y="446"/>
                  </a:lnTo>
                  <a:lnTo>
                    <a:pt x="939" y="456"/>
                  </a:lnTo>
                  <a:lnTo>
                    <a:pt x="965" y="453"/>
                  </a:lnTo>
                  <a:lnTo>
                    <a:pt x="985" y="432"/>
                  </a:lnTo>
                  <a:lnTo>
                    <a:pt x="983" y="445"/>
                  </a:lnTo>
                  <a:lnTo>
                    <a:pt x="990" y="452"/>
                  </a:lnTo>
                  <a:lnTo>
                    <a:pt x="968" y="465"/>
                  </a:lnTo>
                  <a:lnTo>
                    <a:pt x="931" y="476"/>
                  </a:lnTo>
                  <a:lnTo>
                    <a:pt x="914" y="483"/>
                  </a:lnTo>
                  <a:lnTo>
                    <a:pt x="893" y="496"/>
                  </a:lnTo>
                  <a:lnTo>
                    <a:pt x="882" y="495"/>
                  </a:lnTo>
                  <a:lnTo>
                    <a:pt x="886" y="479"/>
                  </a:lnTo>
                  <a:lnTo>
                    <a:pt x="917" y="464"/>
                  </a:lnTo>
                  <a:lnTo>
                    <a:pt x="894" y="465"/>
                  </a:lnTo>
                  <a:lnTo>
                    <a:pt x="876" y="46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7948714A-57AB-9E5A-714D-D0E1E33C4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884" y="2276513"/>
              <a:ext cx="314257" cy="119035"/>
            </a:xfrm>
            <a:custGeom>
              <a:avLst/>
              <a:gdLst>
                <a:gd name="T0" fmla="*/ 92 w 198"/>
                <a:gd name="T1" fmla="*/ 3 h 75"/>
                <a:gd name="T2" fmla="*/ 77 w 198"/>
                <a:gd name="T3" fmla="*/ 9 h 75"/>
                <a:gd name="T4" fmla="*/ 109 w 198"/>
                <a:gd name="T5" fmla="*/ 5 h 75"/>
                <a:gd name="T6" fmla="*/ 117 w 198"/>
                <a:gd name="T7" fmla="*/ 13 h 75"/>
                <a:gd name="T8" fmla="*/ 138 w 198"/>
                <a:gd name="T9" fmla="*/ 5 h 75"/>
                <a:gd name="T10" fmla="*/ 143 w 198"/>
                <a:gd name="T11" fmla="*/ 10 h 75"/>
                <a:gd name="T12" fmla="*/ 137 w 198"/>
                <a:gd name="T13" fmla="*/ 25 h 75"/>
                <a:gd name="T14" fmla="*/ 149 w 198"/>
                <a:gd name="T15" fmla="*/ 19 h 75"/>
                <a:gd name="T16" fmla="*/ 158 w 198"/>
                <a:gd name="T17" fmla="*/ 3 h 75"/>
                <a:gd name="T18" fmla="*/ 171 w 198"/>
                <a:gd name="T19" fmla="*/ 0 h 75"/>
                <a:gd name="T20" fmla="*/ 180 w 198"/>
                <a:gd name="T21" fmla="*/ 3 h 75"/>
                <a:gd name="T22" fmla="*/ 186 w 198"/>
                <a:gd name="T23" fmla="*/ 9 h 75"/>
                <a:gd name="T24" fmla="*/ 178 w 198"/>
                <a:gd name="T25" fmla="*/ 24 h 75"/>
                <a:gd name="T26" fmla="*/ 171 w 198"/>
                <a:gd name="T27" fmla="*/ 35 h 75"/>
                <a:gd name="T28" fmla="*/ 183 w 198"/>
                <a:gd name="T29" fmla="*/ 43 h 75"/>
                <a:gd name="T30" fmla="*/ 198 w 198"/>
                <a:gd name="T31" fmla="*/ 51 h 75"/>
                <a:gd name="T32" fmla="*/ 191 w 198"/>
                <a:gd name="T33" fmla="*/ 58 h 75"/>
                <a:gd name="T34" fmla="*/ 169 w 198"/>
                <a:gd name="T35" fmla="*/ 59 h 75"/>
                <a:gd name="T36" fmla="*/ 171 w 198"/>
                <a:gd name="T37" fmla="*/ 65 h 75"/>
                <a:gd name="T38" fmla="*/ 163 w 198"/>
                <a:gd name="T39" fmla="*/ 71 h 75"/>
                <a:gd name="T40" fmla="*/ 143 w 198"/>
                <a:gd name="T41" fmla="*/ 69 h 75"/>
                <a:gd name="T42" fmla="*/ 126 w 198"/>
                <a:gd name="T43" fmla="*/ 64 h 75"/>
                <a:gd name="T44" fmla="*/ 111 w 198"/>
                <a:gd name="T45" fmla="*/ 65 h 75"/>
                <a:gd name="T46" fmla="*/ 83 w 198"/>
                <a:gd name="T47" fmla="*/ 71 h 75"/>
                <a:gd name="T48" fmla="*/ 49 w 198"/>
                <a:gd name="T49" fmla="*/ 73 h 75"/>
                <a:gd name="T50" fmla="*/ 26 w 198"/>
                <a:gd name="T51" fmla="*/ 75 h 75"/>
                <a:gd name="T52" fmla="*/ 26 w 198"/>
                <a:gd name="T53" fmla="*/ 67 h 75"/>
                <a:gd name="T54" fmla="*/ 15 w 198"/>
                <a:gd name="T55" fmla="*/ 63 h 75"/>
                <a:gd name="T56" fmla="*/ 1 w 198"/>
                <a:gd name="T57" fmla="*/ 64 h 75"/>
                <a:gd name="T58" fmla="*/ 0 w 198"/>
                <a:gd name="T59" fmla="*/ 52 h 75"/>
                <a:gd name="T60" fmla="*/ 9 w 198"/>
                <a:gd name="T61" fmla="*/ 50 h 75"/>
                <a:gd name="T62" fmla="*/ 31 w 198"/>
                <a:gd name="T63" fmla="*/ 47 h 75"/>
                <a:gd name="T64" fmla="*/ 47 w 198"/>
                <a:gd name="T65" fmla="*/ 48 h 75"/>
                <a:gd name="T66" fmla="*/ 66 w 198"/>
                <a:gd name="T67" fmla="*/ 45 h 75"/>
                <a:gd name="T68" fmla="*/ 46 w 198"/>
                <a:gd name="T69" fmla="*/ 42 h 75"/>
                <a:gd name="T70" fmla="*/ 20 w 198"/>
                <a:gd name="T71" fmla="*/ 43 h 75"/>
                <a:gd name="T72" fmla="*/ 3 w 198"/>
                <a:gd name="T73" fmla="*/ 43 h 75"/>
                <a:gd name="T74" fmla="*/ 3 w 198"/>
                <a:gd name="T75" fmla="*/ 37 h 75"/>
                <a:gd name="T76" fmla="*/ 37 w 198"/>
                <a:gd name="T77" fmla="*/ 30 h 75"/>
                <a:gd name="T78" fmla="*/ 19 w 198"/>
                <a:gd name="T79" fmla="*/ 31 h 75"/>
                <a:gd name="T80" fmla="*/ 3 w 198"/>
                <a:gd name="T81" fmla="*/ 26 h 75"/>
                <a:gd name="T82" fmla="*/ 26 w 198"/>
                <a:gd name="T83" fmla="*/ 15 h 75"/>
                <a:gd name="T84" fmla="*/ 41 w 198"/>
                <a:gd name="T85" fmla="*/ 9 h 75"/>
                <a:gd name="T86" fmla="*/ 83 w 198"/>
                <a:gd name="T87" fmla="*/ 0 h 75"/>
                <a:gd name="T88" fmla="*/ 92 w 198"/>
                <a:gd name="T89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8" h="75">
                  <a:moveTo>
                    <a:pt x="92" y="3"/>
                  </a:moveTo>
                  <a:lnTo>
                    <a:pt x="77" y="9"/>
                  </a:lnTo>
                  <a:lnTo>
                    <a:pt x="109" y="5"/>
                  </a:lnTo>
                  <a:lnTo>
                    <a:pt x="117" y="13"/>
                  </a:lnTo>
                  <a:lnTo>
                    <a:pt x="138" y="5"/>
                  </a:lnTo>
                  <a:lnTo>
                    <a:pt x="143" y="10"/>
                  </a:lnTo>
                  <a:lnTo>
                    <a:pt x="137" y="25"/>
                  </a:lnTo>
                  <a:lnTo>
                    <a:pt x="149" y="19"/>
                  </a:lnTo>
                  <a:lnTo>
                    <a:pt x="158" y="3"/>
                  </a:lnTo>
                  <a:lnTo>
                    <a:pt x="171" y="0"/>
                  </a:lnTo>
                  <a:lnTo>
                    <a:pt x="180" y="3"/>
                  </a:lnTo>
                  <a:lnTo>
                    <a:pt x="186" y="9"/>
                  </a:lnTo>
                  <a:lnTo>
                    <a:pt x="178" y="24"/>
                  </a:lnTo>
                  <a:lnTo>
                    <a:pt x="171" y="35"/>
                  </a:lnTo>
                  <a:lnTo>
                    <a:pt x="183" y="43"/>
                  </a:lnTo>
                  <a:lnTo>
                    <a:pt x="198" y="51"/>
                  </a:lnTo>
                  <a:lnTo>
                    <a:pt x="191" y="58"/>
                  </a:lnTo>
                  <a:lnTo>
                    <a:pt x="169" y="59"/>
                  </a:lnTo>
                  <a:lnTo>
                    <a:pt x="171" y="65"/>
                  </a:lnTo>
                  <a:lnTo>
                    <a:pt x="163" y="71"/>
                  </a:lnTo>
                  <a:lnTo>
                    <a:pt x="143" y="69"/>
                  </a:lnTo>
                  <a:lnTo>
                    <a:pt x="126" y="64"/>
                  </a:lnTo>
                  <a:lnTo>
                    <a:pt x="111" y="65"/>
                  </a:lnTo>
                  <a:lnTo>
                    <a:pt x="83" y="71"/>
                  </a:lnTo>
                  <a:lnTo>
                    <a:pt x="49" y="73"/>
                  </a:lnTo>
                  <a:lnTo>
                    <a:pt x="26" y="75"/>
                  </a:lnTo>
                  <a:lnTo>
                    <a:pt x="26" y="67"/>
                  </a:lnTo>
                  <a:lnTo>
                    <a:pt x="15" y="63"/>
                  </a:lnTo>
                  <a:lnTo>
                    <a:pt x="1" y="64"/>
                  </a:lnTo>
                  <a:lnTo>
                    <a:pt x="0" y="52"/>
                  </a:lnTo>
                  <a:lnTo>
                    <a:pt x="9" y="50"/>
                  </a:lnTo>
                  <a:lnTo>
                    <a:pt x="31" y="47"/>
                  </a:lnTo>
                  <a:lnTo>
                    <a:pt x="47" y="48"/>
                  </a:lnTo>
                  <a:lnTo>
                    <a:pt x="66" y="45"/>
                  </a:lnTo>
                  <a:lnTo>
                    <a:pt x="46" y="42"/>
                  </a:lnTo>
                  <a:lnTo>
                    <a:pt x="20" y="43"/>
                  </a:lnTo>
                  <a:lnTo>
                    <a:pt x="3" y="43"/>
                  </a:lnTo>
                  <a:lnTo>
                    <a:pt x="3" y="37"/>
                  </a:lnTo>
                  <a:lnTo>
                    <a:pt x="37" y="30"/>
                  </a:lnTo>
                  <a:lnTo>
                    <a:pt x="19" y="31"/>
                  </a:lnTo>
                  <a:lnTo>
                    <a:pt x="3" y="26"/>
                  </a:lnTo>
                  <a:lnTo>
                    <a:pt x="26" y="15"/>
                  </a:lnTo>
                  <a:lnTo>
                    <a:pt x="41" y="9"/>
                  </a:lnTo>
                  <a:lnTo>
                    <a:pt x="83" y="0"/>
                  </a:lnTo>
                  <a:lnTo>
                    <a:pt x="92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CCC81200-E962-25AC-F093-23A357776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9159" y="2268578"/>
              <a:ext cx="44440" cy="20633"/>
            </a:xfrm>
            <a:custGeom>
              <a:avLst/>
              <a:gdLst>
                <a:gd name="T0" fmla="*/ 28 w 28"/>
                <a:gd name="T1" fmla="*/ 3 h 13"/>
                <a:gd name="T2" fmla="*/ 7 w 28"/>
                <a:gd name="T3" fmla="*/ 13 h 13"/>
                <a:gd name="T4" fmla="*/ 0 w 28"/>
                <a:gd name="T5" fmla="*/ 3 h 13"/>
                <a:gd name="T6" fmla="*/ 6 w 28"/>
                <a:gd name="T7" fmla="*/ 0 h 13"/>
                <a:gd name="T8" fmla="*/ 22 w 28"/>
                <a:gd name="T9" fmla="*/ 0 h 13"/>
                <a:gd name="T10" fmla="*/ 28 w 28"/>
                <a:gd name="T1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3">
                  <a:moveTo>
                    <a:pt x="28" y="3"/>
                  </a:moveTo>
                  <a:lnTo>
                    <a:pt x="7" y="13"/>
                  </a:lnTo>
                  <a:lnTo>
                    <a:pt x="0" y="3"/>
                  </a:lnTo>
                  <a:lnTo>
                    <a:pt x="6" y="0"/>
                  </a:lnTo>
                  <a:lnTo>
                    <a:pt x="22" y="0"/>
                  </a:lnTo>
                  <a:lnTo>
                    <a:pt x="28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3E648CF0-E2B6-B42F-0E15-90A20605D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718" y="2265403"/>
              <a:ext cx="79358" cy="25394"/>
            </a:xfrm>
            <a:custGeom>
              <a:avLst/>
              <a:gdLst>
                <a:gd name="T0" fmla="*/ 50 w 50"/>
                <a:gd name="T1" fmla="*/ 10 h 16"/>
                <a:gd name="T2" fmla="*/ 48 w 50"/>
                <a:gd name="T3" fmla="*/ 14 h 16"/>
                <a:gd name="T4" fmla="*/ 36 w 50"/>
                <a:gd name="T5" fmla="*/ 13 h 16"/>
                <a:gd name="T6" fmla="*/ 24 w 50"/>
                <a:gd name="T7" fmla="*/ 13 h 16"/>
                <a:gd name="T8" fmla="*/ 9 w 50"/>
                <a:gd name="T9" fmla="*/ 16 h 16"/>
                <a:gd name="T10" fmla="*/ 7 w 50"/>
                <a:gd name="T11" fmla="*/ 14 h 16"/>
                <a:gd name="T12" fmla="*/ 0 w 50"/>
                <a:gd name="T13" fmla="*/ 6 h 16"/>
                <a:gd name="T14" fmla="*/ 5 w 50"/>
                <a:gd name="T15" fmla="*/ 1 h 16"/>
                <a:gd name="T16" fmla="*/ 12 w 50"/>
                <a:gd name="T17" fmla="*/ 0 h 16"/>
                <a:gd name="T18" fmla="*/ 36 w 50"/>
                <a:gd name="T19" fmla="*/ 2 h 16"/>
                <a:gd name="T20" fmla="*/ 50 w 50"/>
                <a:gd name="T21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16">
                  <a:moveTo>
                    <a:pt x="50" y="10"/>
                  </a:moveTo>
                  <a:lnTo>
                    <a:pt x="48" y="14"/>
                  </a:lnTo>
                  <a:lnTo>
                    <a:pt x="36" y="13"/>
                  </a:lnTo>
                  <a:lnTo>
                    <a:pt x="24" y="13"/>
                  </a:lnTo>
                  <a:lnTo>
                    <a:pt x="9" y="16"/>
                  </a:lnTo>
                  <a:lnTo>
                    <a:pt x="7" y="14"/>
                  </a:lnTo>
                  <a:lnTo>
                    <a:pt x="0" y="6"/>
                  </a:lnTo>
                  <a:lnTo>
                    <a:pt x="5" y="1"/>
                  </a:lnTo>
                  <a:lnTo>
                    <a:pt x="12" y="0"/>
                  </a:lnTo>
                  <a:lnTo>
                    <a:pt x="36" y="2"/>
                  </a:lnTo>
                  <a:lnTo>
                    <a:pt x="50" y="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8E5388E5-AE2B-4069-DB21-BBD29DA3A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1040" y="2263815"/>
              <a:ext cx="471385" cy="306317"/>
            </a:xfrm>
            <a:custGeom>
              <a:avLst/>
              <a:gdLst>
                <a:gd name="T0" fmla="*/ 67 w 297"/>
                <a:gd name="T1" fmla="*/ 20 h 193"/>
                <a:gd name="T2" fmla="*/ 123 w 297"/>
                <a:gd name="T3" fmla="*/ 1 h 193"/>
                <a:gd name="T4" fmla="*/ 120 w 297"/>
                <a:gd name="T5" fmla="*/ 27 h 193"/>
                <a:gd name="T6" fmla="*/ 163 w 297"/>
                <a:gd name="T7" fmla="*/ 16 h 193"/>
                <a:gd name="T8" fmla="*/ 194 w 297"/>
                <a:gd name="T9" fmla="*/ 31 h 193"/>
                <a:gd name="T10" fmla="*/ 215 w 297"/>
                <a:gd name="T11" fmla="*/ 34 h 193"/>
                <a:gd name="T12" fmla="*/ 245 w 297"/>
                <a:gd name="T13" fmla="*/ 51 h 193"/>
                <a:gd name="T14" fmla="*/ 255 w 297"/>
                <a:gd name="T15" fmla="*/ 72 h 193"/>
                <a:gd name="T16" fmla="*/ 250 w 297"/>
                <a:gd name="T17" fmla="*/ 90 h 193"/>
                <a:gd name="T18" fmla="*/ 278 w 297"/>
                <a:gd name="T19" fmla="*/ 108 h 193"/>
                <a:gd name="T20" fmla="*/ 287 w 297"/>
                <a:gd name="T21" fmla="*/ 121 h 193"/>
                <a:gd name="T22" fmla="*/ 243 w 297"/>
                <a:gd name="T23" fmla="*/ 134 h 193"/>
                <a:gd name="T24" fmla="*/ 214 w 297"/>
                <a:gd name="T25" fmla="*/ 120 h 193"/>
                <a:gd name="T26" fmla="*/ 216 w 297"/>
                <a:gd name="T27" fmla="*/ 139 h 193"/>
                <a:gd name="T28" fmla="*/ 232 w 297"/>
                <a:gd name="T29" fmla="*/ 151 h 193"/>
                <a:gd name="T30" fmla="*/ 221 w 297"/>
                <a:gd name="T31" fmla="*/ 180 h 193"/>
                <a:gd name="T32" fmla="*/ 182 w 297"/>
                <a:gd name="T33" fmla="*/ 162 h 193"/>
                <a:gd name="T34" fmla="*/ 200 w 297"/>
                <a:gd name="T35" fmla="*/ 187 h 193"/>
                <a:gd name="T36" fmla="*/ 168 w 297"/>
                <a:gd name="T37" fmla="*/ 186 h 193"/>
                <a:gd name="T38" fmla="*/ 133 w 297"/>
                <a:gd name="T39" fmla="*/ 168 h 193"/>
                <a:gd name="T40" fmla="*/ 126 w 297"/>
                <a:gd name="T41" fmla="*/ 154 h 193"/>
                <a:gd name="T42" fmla="*/ 110 w 297"/>
                <a:gd name="T43" fmla="*/ 151 h 193"/>
                <a:gd name="T44" fmla="*/ 64 w 297"/>
                <a:gd name="T45" fmla="*/ 148 h 193"/>
                <a:gd name="T46" fmla="*/ 104 w 297"/>
                <a:gd name="T47" fmla="*/ 135 h 193"/>
                <a:gd name="T48" fmla="*/ 131 w 297"/>
                <a:gd name="T49" fmla="*/ 127 h 193"/>
                <a:gd name="T50" fmla="*/ 166 w 297"/>
                <a:gd name="T51" fmla="*/ 103 h 193"/>
                <a:gd name="T52" fmla="*/ 166 w 297"/>
                <a:gd name="T53" fmla="*/ 90 h 193"/>
                <a:gd name="T54" fmla="*/ 131 w 297"/>
                <a:gd name="T55" fmla="*/ 77 h 193"/>
                <a:gd name="T56" fmla="*/ 135 w 297"/>
                <a:gd name="T57" fmla="*/ 63 h 193"/>
                <a:gd name="T58" fmla="*/ 119 w 297"/>
                <a:gd name="T59" fmla="*/ 57 h 193"/>
                <a:gd name="T60" fmla="*/ 86 w 297"/>
                <a:gd name="T61" fmla="*/ 63 h 193"/>
                <a:gd name="T62" fmla="*/ 23 w 297"/>
                <a:gd name="T63" fmla="*/ 55 h 193"/>
                <a:gd name="T64" fmla="*/ 0 w 297"/>
                <a:gd name="T65" fmla="*/ 47 h 193"/>
                <a:gd name="T66" fmla="*/ 2 w 297"/>
                <a:gd name="T67" fmla="*/ 40 h 193"/>
                <a:gd name="T68" fmla="*/ 33 w 297"/>
                <a:gd name="T69" fmla="*/ 11 h 193"/>
                <a:gd name="T70" fmla="*/ 83 w 297"/>
                <a:gd name="T7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7" h="193">
                  <a:moveTo>
                    <a:pt x="66" y="10"/>
                  </a:moveTo>
                  <a:lnTo>
                    <a:pt x="67" y="20"/>
                  </a:lnTo>
                  <a:lnTo>
                    <a:pt x="88" y="7"/>
                  </a:lnTo>
                  <a:lnTo>
                    <a:pt x="123" y="1"/>
                  </a:lnTo>
                  <a:lnTo>
                    <a:pt x="130" y="17"/>
                  </a:lnTo>
                  <a:lnTo>
                    <a:pt x="120" y="27"/>
                  </a:lnTo>
                  <a:lnTo>
                    <a:pt x="147" y="23"/>
                  </a:lnTo>
                  <a:lnTo>
                    <a:pt x="163" y="16"/>
                  </a:lnTo>
                  <a:lnTo>
                    <a:pt x="183" y="24"/>
                  </a:lnTo>
                  <a:lnTo>
                    <a:pt x="194" y="31"/>
                  </a:lnTo>
                  <a:lnTo>
                    <a:pt x="190" y="38"/>
                  </a:lnTo>
                  <a:lnTo>
                    <a:pt x="215" y="34"/>
                  </a:lnTo>
                  <a:lnTo>
                    <a:pt x="221" y="45"/>
                  </a:lnTo>
                  <a:lnTo>
                    <a:pt x="245" y="51"/>
                  </a:lnTo>
                  <a:lnTo>
                    <a:pt x="252" y="57"/>
                  </a:lnTo>
                  <a:lnTo>
                    <a:pt x="255" y="72"/>
                  </a:lnTo>
                  <a:lnTo>
                    <a:pt x="227" y="80"/>
                  </a:lnTo>
                  <a:lnTo>
                    <a:pt x="250" y="90"/>
                  </a:lnTo>
                  <a:lnTo>
                    <a:pt x="268" y="94"/>
                  </a:lnTo>
                  <a:lnTo>
                    <a:pt x="278" y="108"/>
                  </a:lnTo>
                  <a:lnTo>
                    <a:pt x="297" y="110"/>
                  </a:lnTo>
                  <a:lnTo>
                    <a:pt x="287" y="121"/>
                  </a:lnTo>
                  <a:lnTo>
                    <a:pt x="255" y="140"/>
                  </a:lnTo>
                  <a:lnTo>
                    <a:pt x="243" y="134"/>
                  </a:lnTo>
                  <a:lnTo>
                    <a:pt x="232" y="117"/>
                  </a:lnTo>
                  <a:lnTo>
                    <a:pt x="214" y="120"/>
                  </a:lnTo>
                  <a:lnTo>
                    <a:pt x="208" y="129"/>
                  </a:lnTo>
                  <a:lnTo>
                    <a:pt x="216" y="139"/>
                  </a:lnTo>
                  <a:lnTo>
                    <a:pt x="229" y="146"/>
                  </a:lnTo>
                  <a:lnTo>
                    <a:pt x="232" y="151"/>
                  </a:lnTo>
                  <a:lnTo>
                    <a:pt x="231" y="168"/>
                  </a:lnTo>
                  <a:lnTo>
                    <a:pt x="221" y="180"/>
                  </a:lnTo>
                  <a:lnTo>
                    <a:pt x="207" y="175"/>
                  </a:lnTo>
                  <a:lnTo>
                    <a:pt x="182" y="162"/>
                  </a:lnTo>
                  <a:lnTo>
                    <a:pt x="192" y="177"/>
                  </a:lnTo>
                  <a:lnTo>
                    <a:pt x="200" y="187"/>
                  </a:lnTo>
                  <a:lnTo>
                    <a:pt x="199" y="193"/>
                  </a:lnTo>
                  <a:lnTo>
                    <a:pt x="168" y="186"/>
                  </a:lnTo>
                  <a:lnTo>
                    <a:pt x="145" y="176"/>
                  </a:lnTo>
                  <a:lnTo>
                    <a:pt x="133" y="168"/>
                  </a:lnTo>
                  <a:lnTo>
                    <a:pt x="141" y="163"/>
                  </a:lnTo>
                  <a:lnTo>
                    <a:pt x="126" y="154"/>
                  </a:lnTo>
                  <a:lnTo>
                    <a:pt x="113" y="146"/>
                  </a:lnTo>
                  <a:lnTo>
                    <a:pt x="110" y="151"/>
                  </a:lnTo>
                  <a:lnTo>
                    <a:pt x="71" y="154"/>
                  </a:lnTo>
                  <a:lnTo>
                    <a:pt x="64" y="148"/>
                  </a:lnTo>
                  <a:lnTo>
                    <a:pt x="80" y="136"/>
                  </a:lnTo>
                  <a:lnTo>
                    <a:pt x="104" y="135"/>
                  </a:lnTo>
                  <a:lnTo>
                    <a:pt x="131" y="133"/>
                  </a:lnTo>
                  <a:lnTo>
                    <a:pt x="131" y="127"/>
                  </a:lnTo>
                  <a:lnTo>
                    <a:pt x="140" y="119"/>
                  </a:lnTo>
                  <a:lnTo>
                    <a:pt x="166" y="103"/>
                  </a:lnTo>
                  <a:lnTo>
                    <a:pt x="168" y="96"/>
                  </a:lnTo>
                  <a:lnTo>
                    <a:pt x="166" y="90"/>
                  </a:lnTo>
                  <a:lnTo>
                    <a:pt x="152" y="83"/>
                  </a:lnTo>
                  <a:lnTo>
                    <a:pt x="131" y="77"/>
                  </a:lnTo>
                  <a:lnTo>
                    <a:pt x="141" y="73"/>
                  </a:lnTo>
                  <a:lnTo>
                    <a:pt x="135" y="63"/>
                  </a:lnTo>
                  <a:lnTo>
                    <a:pt x="125" y="62"/>
                  </a:lnTo>
                  <a:lnTo>
                    <a:pt x="119" y="57"/>
                  </a:lnTo>
                  <a:lnTo>
                    <a:pt x="110" y="61"/>
                  </a:lnTo>
                  <a:lnTo>
                    <a:pt x="86" y="63"/>
                  </a:lnTo>
                  <a:lnTo>
                    <a:pt x="45" y="60"/>
                  </a:lnTo>
                  <a:lnTo>
                    <a:pt x="23" y="55"/>
                  </a:lnTo>
                  <a:lnTo>
                    <a:pt x="5" y="53"/>
                  </a:lnTo>
                  <a:lnTo>
                    <a:pt x="0" y="47"/>
                  </a:lnTo>
                  <a:lnTo>
                    <a:pt x="19" y="40"/>
                  </a:lnTo>
                  <a:lnTo>
                    <a:pt x="2" y="40"/>
                  </a:lnTo>
                  <a:lnTo>
                    <a:pt x="11" y="24"/>
                  </a:lnTo>
                  <a:lnTo>
                    <a:pt x="33" y="11"/>
                  </a:lnTo>
                  <a:lnTo>
                    <a:pt x="51" y="4"/>
                  </a:lnTo>
                  <a:lnTo>
                    <a:pt x="83" y="0"/>
                  </a:lnTo>
                  <a:lnTo>
                    <a:pt x="66" y="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6ECFAA2A-8CC6-5A54-3EFA-5D4519A02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6297" y="2263815"/>
              <a:ext cx="125384" cy="61898"/>
            </a:xfrm>
            <a:custGeom>
              <a:avLst/>
              <a:gdLst>
                <a:gd name="T0" fmla="*/ 46 w 79"/>
                <a:gd name="T1" fmla="*/ 0 h 39"/>
                <a:gd name="T2" fmla="*/ 57 w 79"/>
                <a:gd name="T3" fmla="*/ 3 h 39"/>
                <a:gd name="T4" fmla="*/ 79 w 79"/>
                <a:gd name="T5" fmla="*/ 1 h 39"/>
                <a:gd name="T6" fmla="*/ 77 w 79"/>
                <a:gd name="T7" fmla="*/ 6 h 39"/>
                <a:gd name="T8" fmla="*/ 60 w 79"/>
                <a:gd name="T9" fmla="*/ 13 h 39"/>
                <a:gd name="T10" fmla="*/ 71 w 79"/>
                <a:gd name="T11" fmla="*/ 19 h 39"/>
                <a:gd name="T12" fmla="*/ 55 w 79"/>
                <a:gd name="T13" fmla="*/ 33 h 39"/>
                <a:gd name="T14" fmla="*/ 31 w 79"/>
                <a:gd name="T15" fmla="*/ 39 h 39"/>
                <a:gd name="T16" fmla="*/ 20 w 79"/>
                <a:gd name="T17" fmla="*/ 38 h 39"/>
                <a:gd name="T18" fmla="*/ 18 w 79"/>
                <a:gd name="T19" fmla="*/ 32 h 39"/>
                <a:gd name="T20" fmla="*/ 0 w 79"/>
                <a:gd name="T21" fmla="*/ 20 h 39"/>
                <a:gd name="T22" fmla="*/ 6 w 79"/>
                <a:gd name="T23" fmla="*/ 15 h 39"/>
                <a:gd name="T24" fmla="*/ 27 w 79"/>
                <a:gd name="T25" fmla="*/ 17 h 39"/>
                <a:gd name="T26" fmla="*/ 25 w 79"/>
                <a:gd name="T27" fmla="*/ 7 h 39"/>
                <a:gd name="T28" fmla="*/ 46 w 79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39">
                  <a:moveTo>
                    <a:pt x="46" y="0"/>
                  </a:moveTo>
                  <a:lnTo>
                    <a:pt x="57" y="3"/>
                  </a:lnTo>
                  <a:lnTo>
                    <a:pt x="79" y="1"/>
                  </a:lnTo>
                  <a:lnTo>
                    <a:pt x="77" y="6"/>
                  </a:lnTo>
                  <a:lnTo>
                    <a:pt x="60" y="13"/>
                  </a:lnTo>
                  <a:lnTo>
                    <a:pt x="71" y="19"/>
                  </a:lnTo>
                  <a:lnTo>
                    <a:pt x="55" y="33"/>
                  </a:lnTo>
                  <a:lnTo>
                    <a:pt x="31" y="39"/>
                  </a:lnTo>
                  <a:lnTo>
                    <a:pt x="20" y="38"/>
                  </a:lnTo>
                  <a:lnTo>
                    <a:pt x="18" y="32"/>
                  </a:lnTo>
                  <a:lnTo>
                    <a:pt x="0" y="20"/>
                  </a:lnTo>
                  <a:lnTo>
                    <a:pt x="6" y="15"/>
                  </a:lnTo>
                  <a:lnTo>
                    <a:pt x="27" y="17"/>
                  </a:lnTo>
                  <a:lnTo>
                    <a:pt x="25" y="7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2B5385A1-07E5-5827-7534-1D887EBFA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8507" y="2255880"/>
              <a:ext cx="131733" cy="52375"/>
            </a:xfrm>
            <a:custGeom>
              <a:avLst/>
              <a:gdLst>
                <a:gd name="T0" fmla="*/ 36 w 83"/>
                <a:gd name="T1" fmla="*/ 21 h 33"/>
                <a:gd name="T2" fmla="*/ 13 w 83"/>
                <a:gd name="T3" fmla="*/ 33 h 33"/>
                <a:gd name="T4" fmla="*/ 0 w 83"/>
                <a:gd name="T5" fmla="*/ 32 h 33"/>
                <a:gd name="T6" fmla="*/ 5 w 83"/>
                <a:gd name="T7" fmla="*/ 18 h 33"/>
                <a:gd name="T8" fmla="*/ 13 w 83"/>
                <a:gd name="T9" fmla="*/ 11 h 33"/>
                <a:gd name="T10" fmla="*/ 26 w 83"/>
                <a:gd name="T11" fmla="*/ 5 h 33"/>
                <a:gd name="T12" fmla="*/ 40 w 83"/>
                <a:gd name="T13" fmla="*/ 0 h 33"/>
                <a:gd name="T14" fmla="*/ 64 w 83"/>
                <a:gd name="T15" fmla="*/ 1 h 33"/>
                <a:gd name="T16" fmla="*/ 83 w 83"/>
                <a:gd name="T17" fmla="*/ 5 h 33"/>
                <a:gd name="T18" fmla="*/ 52 w 83"/>
                <a:gd name="T19" fmla="*/ 18 h 33"/>
                <a:gd name="T20" fmla="*/ 36 w 83"/>
                <a:gd name="T21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33">
                  <a:moveTo>
                    <a:pt x="36" y="21"/>
                  </a:moveTo>
                  <a:lnTo>
                    <a:pt x="13" y="33"/>
                  </a:lnTo>
                  <a:lnTo>
                    <a:pt x="0" y="32"/>
                  </a:lnTo>
                  <a:lnTo>
                    <a:pt x="5" y="18"/>
                  </a:lnTo>
                  <a:lnTo>
                    <a:pt x="13" y="11"/>
                  </a:lnTo>
                  <a:lnTo>
                    <a:pt x="26" y="5"/>
                  </a:lnTo>
                  <a:lnTo>
                    <a:pt x="40" y="0"/>
                  </a:lnTo>
                  <a:lnTo>
                    <a:pt x="64" y="1"/>
                  </a:lnTo>
                  <a:lnTo>
                    <a:pt x="83" y="5"/>
                  </a:lnTo>
                  <a:lnTo>
                    <a:pt x="52" y="18"/>
                  </a:lnTo>
                  <a:lnTo>
                    <a:pt x="36" y="2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69" name="Freeform 50">
              <a:extLst>
                <a:ext uri="{FF2B5EF4-FFF2-40B4-BE49-F238E27FC236}">
                  <a16:creationId xmlns:a16="http://schemas.microsoft.com/office/drawing/2014/main" id="{28E12A1F-D5FB-29CC-08B5-90C07A7BB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2371" y="2249532"/>
              <a:ext cx="241248" cy="85705"/>
            </a:xfrm>
            <a:custGeom>
              <a:avLst/>
              <a:gdLst>
                <a:gd name="T0" fmla="*/ 56 w 152"/>
                <a:gd name="T1" fmla="*/ 46 h 54"/>
                <a:gd name="T2" fmla="*/ 16 w 152"/>
                <a:gd name="T3" fmla="*/ 54 h 54"/>
                <a:gd name="T4" fmla="*/ 18 w 152"/>
                <a:gd name="T5" fmla="*/ 47 h 54"/>
                <a:gd name="T6" fmla="*/ 0 w 152"/>
                <a:gd name="T7" fmla="*/ 39 h 54"/>
                <a:gd name="T8" fmla="*/ 13 w 152"/>
                <a:gd name="T9" fmla="*/ 32 h 54"/>
                <a:gd name="T10" fmla="*/ 35 w 152"/>
                <a:gd name="T11" fmla="*/ 21 h 54"/>
                <a:gd name="T12" fmla="*/ 58 w 152"/>
                <a:gd name="T13" fmla="*/ 11 h 54"/>
                <a:gd name="T14" fmla="*/ 59 w 152"/>
                <a:gd name="T15" fmla="*/ 2 h 54"/>
                <a:gd name="T16" fmla="*/ 101 w 152"/>
                <a:gd name="T17" fmla="*/ 0 h 54"/>
                <a:gd name="T18" fmla="*/ 113 w 152"/>
                <a:gd name="T19" fmla="*/ 3 h 54"/>
                <a:gd name="T20" fmla="*/ 141 w 152"/>
                <a:gd name="T21" fmla="*/ 3 h 54"/>
                <a:gd name="T22" fmla="*/ 146 w 152"/>
                <a:gd name="T23" fmla="*/ 8 h 54"/>
                <a:gd name="T24" fmla="*/ 152 w 152"/>
                <a:gd name="T25" fmla="*/ 15 h 54"/>
                <a:gd name="T26" fmla="*/ 132 w 152"/>
                <a:gd name="T27" fmla="*/ 18 h 54"/>
                <a:gd name="T28" fmla="*/ 91 w 152"/>
                <a:gd name="T29" fmla="*/ 29 h 54"/>
                <a:gd name="T30" fmla="*/ 64 w 152"/>
                <a:gd name="T31" fmla="*/ 40 h 54"/>
                <a:gd name="T32" fmla="*/ 56 w 152"/>
                <a:gd name="T33" fmla="*/ 4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54">
                  <a:moveTo>
                    <a:pt x="56" y="46"/>
                  </a:moveTo>
                  <a:lnTo>
                    <a:pt x="16" y="54"/>
                  </a:lnTo>
                  <a:lnTo>
                    <a:pt x="18" y="47"/>
                  </a:lnTo>
                  <a:lnTo>
                    <a:pt x="0" y="39"/>
                  </a:lnTo>
                  <a:lnTo>
                    <a:pt x="13" y="32"/>
                  </a:lnTo>
                  <a:lnTo>
                    <a:pt x="35" y="21"/>
                  </a:lnTo>
                  <a:lnTo>
                    <a:pt x="58" y="11"/>
                  </a:lnTo>
                  <a:lnTo>
                    <a:pt x="59" y="2"/>
                  </a:lnTo>
                  <a:lnTo>
                    <a:pt x="101" y="0"/>
                  </a:lnTo>
                  <a:lnTo>
                    <a:pt x="113" y="3"/>
                  </a:lnTo>
                  <a:lnTo>
                    <a:pt x="141" y="3"/>
                  </a:lnTo>
                  <a:lnTo>
                    <a:pt x="146" y="8"/>
                  </a:lnTo>
                  <a:lnTo>
                    <a:pt x="152" y="15"/>
                  </a:lnTo>
                  <a:lnTo>
                    <a:pt x="132" y="18"/>
                  </a:lnTo>
                  <a:lnTo>
                    <a:pt x="91" y="29"/>
                  </a:lnTo>
                  <a:lnTo>
                    <a:pt x="64" y="40"/>
                  </a:lnTo>
                  <a:lnTo>
                    <a:pt x="56" y="4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70" name="Freeform 51">
              <a:extLst>
                <a:ext uri="{FF2B5EF4-FFF2-40B4-BE49-F238E27FC236}">
                  <a16:creationId xmlns:a16="http://schemas.microsoft.com/office/drawing/2014/main" id="{525BD70B-C925-0ADF-1D90-9DEC46026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361" y="2220963"/>
              <a:ext cx="60312" cy="23807"/>
            </a:xfrm>
            <a:custGeom>
              <a:avLst/>
              <a:gdLst>
                <a:gd name="T0" fmla="*/ 37 w 38"/>
                <a:gd name="T1" fmla="*/ 10 h 15"/>
                <a:gd name="T2" fmla="*/ 24 w 38"/>
                <a:gd name="T3" fmla="*/ 15 h 15"/>
                <a:gd name="T4" fmla="*/ 9 w 38"/>
                <a:gd name="T5" fmla="*/ 14 h 15"/>
                <a:gd name="T6" fmla="*/ 0 w 38"/>
                <a:gd name="T7" fmla="*/ 10 h 15"/>
                <a:gd name="T8" fmla="*/ 13 w 38"/>
                <a:gd name="T9" fmla="*/ 4 h 15"/>
                <a:gd name="T10" fmla="*/ 33 w 38"/>
                <a:gd name="T11" fmla="*/ 0 h 15"/>
                <a:gd name="T12" fmla="*/ 38 w 38"/>
                <a:gd name="T13" fmla="*/ 5 h 15"/>
                <a:gd name="T14" fmla="*/ 37 w 38"/>
                <a:gd name="T1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5">
                  <a:moveTo>
                    <a:pt x="37" y="10"/>
                  </a:moveTo>
                  <a:lnTo>
                    <a:pt x="24" y="15"/>
                  </a:lnTo>
                  <a:lnTo>
                    <a:pt x="9" y="14"/>
                  </a:lnTo>
                  <a:lnTo>
                    <a:pt x="0" y="10"/>
                  </a:lnTo>
                  <a:lnTo>
                    <a:pt x="13" y="4"/>
                  </a:lnTo>
                  <a:lnTo>
                    <a:pt x="33" y="0"/>
                  </a:lnTo>
                  <a:lnTo>
                    <a:pt x="38" y="5"/>
                  </a:lnTo>
                  <a:lnTo>
                    <a:pt x="37" y="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71" name="Freeform 52">
              <a:extLst>
                <a:ext uri="{FF2B5EF4-FFF2-40B4-BE49-F238E27FC236}">
                  <a16:creationId xmlns:a16="http://schemas.microsoft.com/office/drawing/2014/main" id="{AEED8DE2-8814-2626-BC3B-23F0544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7241" y="2195569"/>
              <a:ext cx="101578" cy="42852"/>
            </a:xfrm>
            <a:custGeom>
              <a:avLst/>
              <a:gdLst>
                <a:gd name="T0" fmla="*/ 63 w 64"/>
                <a:gd name="T1" fmla="*/ 0 h 27"/>
                <a:gd name="T2" fmla="*/ 64 w 64"/>
                <a:gd name="T3" fmla="*/ 7 h 27"/>
                <a:gd name="T4" fmla="*/ 56 w 64"/>
                <a:gd name="T5" fmla="*/ 14 h 27"/>
                <a:gd name="T6" fmla="*/ 39 w 64"/>
                <a:gd name="T7" fmla="*/ 26 h 27"/>
                <a:gd name="T8" fmla="*/ 18 w 64"/>
                <a:gd name="T9" fmla="*/ 27 h 27"/>
                <a:gd name="T10" fmla="*/ 9 w 64"/>
                <a:gd name="T11" fmla="*/ 25 h 27"/>
                <a:gd name="T12" fmla="*/ 19 w 64"/>
                <a:gd name="T13" fmla="*/ 16 h 27"/>
                <a:gd name="T14" fmla="*/ 0 w 64"/>
                <a:gd name="T15" fmla="*/ 17 h 27"/>
                <a:gd name="T16" fmla="*/ 12 w 64"/>
                <a:gd name="T17" fmla="*/ 6 h 27"/>
                <a:gd name="T18" fmla="*/ 23 w 64"/>
                <a:gd name="T19" fmla="*/ 6 h 27"/>
                <a:gd name="T20" fmla="*/ 46 w 64"/>
                <a:gd name="T21" fmla="*/ 1 h 27"/>
                <a:gd name="T22" fmla="*/ 60 w 64"/>
                <a:gd name="T23" fmla="*/ 2 h 27"/>
                <a:gd name="T24" fmla="*/ 63 w 64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7">
                  <a:moveTo>
                    <a:pt x="63" y="0"/>
                  </a:moveTo>
                  <a:lnTo>
                    <a:pt x="64" y="7"/>
                  </a:lnTo>
                  <a:lnTo>
                    <a:pt x="56" y="14"/>
                  </a:lnTo>
                  <a:lnTo>
                    <a:pt x="39" y="26"/>
                  </a:lnTo>
                  <a:lnTo>
                    <a:pt x="18" y="27"/>
                  </a:lnTo>
                  <a:lnTo>
                    <a:pt x="9" y="25"/>
                  </a:lnTo>
                  <a:lnTo>
                    <a:pt x="19" y="16"/>
                  </a:lnTo>
                  <a:lnTo>
                    <a:pt x="0" y="17"/>
                  </a:lnTo>
                  <a:lnTo>
                    <a:pt x="12" y="6"/>
                  </a:lnTo>
                  <a:lnTo>
                    <a:pt x="23" y="6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72" name="Freeform 53">
              <a:extLst>
                <a:ext uri="{FF2B5EF4-FFF2-40B4-BE49-F238E27FC236}">
                  <a16:creationId xmlns:a16="http://schemas.microsoft.com/office/drawing/2014/main" id="{B33C6987-C4D4-04E9-B7A0-B36D7016A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4727" y="2193982"/>
              <a:ext cx="233311" cy="55550"/>
            </a:xfrm>
            <a:custGeom>
              <a:avLst/>
              <a:gdLst>
                <a:gd name="T0" fmla="*/ 125 w 147"/>
                <a:gd name="T1" fmla="*/ 9 h 35"/>
                <a:gd name="T2" fmla="*/ 123 w 147"/>
                <a:gd name="T3" fmla="*/ 14 h 35"/>
                <a:gd name="T4" fmla="*/ 136 w 147"/>
                <a:gd name="T5" fmla="*/ 11 h 35"/>
                <a:gd name="T6" fmla="*/ 147 w 147"/>
                <a:gd name="T7" fmla="*/ 12 h 35"/>
                <a:gd name="T8" fmla="*/ 140 w 147"/>
                <a:gd name="T9" fmla="*/ 19 h 35"/>
                <a:gd name="T10" fmla="*/ 124 w 147"/>
                <a:gd name="T11" fmla="*/ 26 h 35"/>
                <a:gd name="T12" fmla="*/ 84 w 147"/>
                <a:gd name="T13" fmla="*/ 29 h 35"/>
                <a:gd name="T14" fmla="*/ 47 w 147"/>
                <a:gd name="T15" fmla="*/ 35 h 35"/>
                <a:gd name="T16" fmla="*/ 30 w 147"/>
                <a:gd name="T17" fmla="*/ 35 h 35"/>
                <a:gd name="T18" fmla="*/ 34 w 147"/>
                <a:gd name="T19" fmla="*/ 30 h 35"/>
                <a:gd name="T20" fmla="*/ 65 w 147"/>
                <a:gd name="T21" fmla="*/ 24 h 35"/>
                <a:gd name="T22" fmla="*/ 13 w 147"/>
                <a:gd name="T23" fmla="*/ 26 h 35"/>
                <a:gd name="T24" fmla="*/ 0 w 147"/>
                <a:gd name="T25" fmla="*/ 23 h 35"/>
                <a:gd name="T26" fmla="*/ 35 w 147"/>
                <a:gd name="T27" fmla="*/ 9 h 35"/>
                <a:gd name="T28" fmla="*/ 50 w 147"/>
                <a:gd name="T29" fmla="*/ 4 h 35"/>
                <a:gd name="T30" fmla="*/ 76 w 147"/>
                <a:gd name="T31" fmla="*/ 10 h 35"/>
                <a:gd name="T32" fmla="*/ 84 w 147"/>
                <a:gd name="T33" fmla="*/ 18 h 35"/>
                <a:gd name="T34" fmla="*/ 102 w 147"/>
                <a:gd name="T35" fmla="*/ 19 h 35"/>
                <a:gd name="T36" fmla="*/ 104 w 147"/>
                <a:gd name="T37" fmla="*/ 5 h 35"/>
                <a:gd name="T38" fmla="*/ 121 w 147"/>
                <a:gd name="T39" fmla="*/ 0 h 35"/>
                <a:gd name="T40" fmla="*/ 130 w 147"/>
                <a:gd name="T41" fmla="*/ 1 h 35"/>
                <a:gd name="T42" fmla="*/ 125 w 147"/>
                <a:gd name="T43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7" h="35">
                  <a:moveTo>
                    <a:pt x="125" y="9"/>
                  </a:moveTo>
                  <a:lnTo>
                    <a:pt x="123" y="14"/>
                  </a:lnTo>
                  <a:lnTo>
                    <a:pt x="136" y="11"/>
                  </a:lnTo>
                  <a:lnTo>
                    <a:pt x="147" y="12"/>
                  </a:lnTo>
                  <a:lnTo>
                    <a:pt x="140" y="19"/>
                  </a:lnTo>
                  <a:lnTo>
                    <a:pt x="124" y="26"/>
                  </a:lnTo>
                  <a:lnTo>
                    <a:pt x="84" y="29"/>
                  </a:lnTo>
                  <a:lnTo>
                    <a:pt x="47" y="35"/>
                  </a:lnTo>
                  <a:lnTo>
                    <a:pt x="30" y="35"/>
                  </a:lnTo>
                  <a:lnTo>
                    <a:pt x="34" y="30"/>
                  </a:lnTo>
                  <a:lnTo>
                    <a:pt x="65" y="24"/>
                  </a:lnTo>
                  <a:lnTo>
                    <a:pt x="13" y="26"/>
                  </a:lnTo>
                  <a:lnTo>
                    <a:pt x="0" y="23"/>
                  </a:lnTo>
                  <a:lnTo>
                    <a:pt x="35" y="9"/>
                  </a:lnTo>
                  <a:lnTo>
                    <a:pt x="50" y="4"/>
                  </a:lnTo>
                  <a:lnTo>
                    <a:pt x="76" y="10"/>
                  </a:lnTo>
                  <a:lnTo>
                    <a:pt x="84" y="18"/>
                  </a:lnTo>
                  <a:lnTo>
                    <a:pt x="102" y="19"/>
                  </a:lnTo>
                  <a:lnTo>
                    <a:pt x="104" y="5"/>
                  </a:lnTo>
                  <a:lnTo>
                    <a:pt x="121" y="0"/>
                  </a:lnTo>
                  <a:lnTo>
                    <a:pt x="130" y="1"/>
                  </a:lnTo>
                  <a:lnTo>
                    <a:pt x="125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73" name="Freeform 54">
              <a:extLst>
                <a:ext uri="{FF2B5EF4-FFF2-40B4-BE49-F238E27FC236}">
                  <a16:creationId xmlns:a16="http://schemas.microsoft.com/office/drawing/2014/main" id="{55422072-A565-956C-83D4-EFF79D052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4214" y="2186046"/>
              <a:ext cx="266642" cy="63486"/>
            </a:xfrm>
            <a:custGeom>
              <a:avLst/>
              <a:gdLst>
                <a:gd name="T0" fmla="*/ 32 w 168"/>
                <a:gd name="T1" fmla="*/ 0 h 40"/>
                <a:gd name="T2" fmla="*/ 39 w 168"/>
                <a:gd name="T3" fmla="*/ 6 h 40"/>
                <a:gd name="T4" fmla="*/ 60 w 168"/>
                <a:gd name="T5" fmla="*/ 6 h 40"/>
                <a:gd name="T6" fmla="*/ 65 w 168"/>
                <a:gd name="T7" fmla="*/ 10 h 40"/>
                <a:gd name="T8" fmla="*/ 57 w 168"/>
                <a:gd name="T9" fmla="*/ 15 h 40"/>
                <a:gd name="T10" fmla="*/ 66 w 168"/>
                <a:gd name="T11" fmla="*/ 19 h 40"/>
                <a:gd name="T12" fmla="*/ 69 w 168"/>
                <a:gd name="T13" fmla="*/ 22 h 40"/>
                <a:gd name="T14" fmla="*/ 84 w 168"/>
                <a:gd name="T15" fmla="*/ 23 h 40"/>
                <a:gd name="T16" fmla="*/ 99 w 168"/>
                <a:gd name="T17" fmla="*/ 24 h 40"/>
                <a:gd name="T18" fmla="*/ 120 w 168"/>
                <a:gd name="T19" fmla="*/ 21 h 40"/>
                <a:gd name="T20" fmla="*/ 144 w 168"/>
                <a:gd name="T21" fmla="*/ 20 h 40"/>
                <a:gd name="T22" fmla="*/ 161 w 168"/>
                <a:gd name="T23" fmla="*/ 20 h 40"/>
                <a:gd name="T24" fmla="*/ 168 w 168"/>
                <a:gd name="T25" fmla="*/ 26 h 40"/>
                <a:gd name="T26" fmla="*/ 165 w 168"/>
                <a:gd name="T27" fmla="*/ 32 h 40"/>
                <a:gd name="T28" fmla="*/ 154 w 168"/>
                <a:gd name="T29" fmla="*/ 37 h 40"/>
                <a:gd name="T30" fmla="*/ 134 w 168"/>
                <a:gd name="T31" fmla="*/ 40 h 40"/>
                <a:gd name="T32" fmla="*/ 122 w 168"/>
                <a:gd name="T33" fmla="*/ 37 h 40"/>
                <a:gd name="T34" fmla="*/ 87 w 168"/>
                <a:gd name="T35" fmla="*/ 40 h 40"/>
                <a:gd name="T36" fmla="*/ 63 w 168"/>
                <a:gd name="T37" fmla="*/ 40 h 40"/>
                <a:gd name="T38" fmla="*/ 46 w 168"/>
                <a:gd name="T39" fmla="*/ 38 h 40"/>
                <a:gd name="T40" fmla="*/ 21 w 168"/>
                <a:gd name="T41" fmla="*/ 34 h 40"/>
                <a:gd name="T42" fmla="*/ 26 w 168"/>
                <a:gd name="T43" fmla="*/ 26 h 40"/>
                <a:gd name="T44" fmla="*/ 32 w 168"/>
                <a:gd name="T45" fmla="*/ 18 h 40"/>
                <a:gd name="T46" fmla="*/ 28 w 168"/>
                <a:gd name="T47" fmla="*/ 12 h 40"/>
                <a:gd name="T48" fmla="*/ 7 w 168"/>
                <a:gd name="T49" fmla="*/ 10 h 40"/>
                <a:gd name="T50" fmla="*/ 0 w 168"/>
                <a:gd name="T51" fmla="*/ 6 h 40"/>
                <a:gd name="T52" fmla="*/ 11 w 168"/>
                <a:gd name="T53" fmla="*/ 0 h 40"/>
                <a:gd name="T54" fmla="*/ 32 w 168"/>
                <a:gd name="T5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8" h="40">
                  <a:moveTo>
                    <a:pt x="32" y="0"/>
                  </a:moveTo>
                  <a:lnTo>
                    <a:pt x="39" y="6"/>
                  </a:lnTo>
                  <a:lnTo>
                    <a:pt x="60" y="6"/>
                  </a:lnTo>
                  <a:lnTo>
                    <a:pt x="65" y="10"/>
                  </a:lnTo>
                  <a:lnTo>
                    <a:pt x="57" y="15"/>
                  </a:lnTo>
                  <a:lnTo>
                    <a:pt x="66" y="19"/>
                  </a:lnTo>
                  <a:lnTo>
                    <a:pt x="69" y="22"/>
                  </a:lnTo>
                  <a:lnTo>
                    <a:pt x="84" y="23"/>
                  </a:lnTo>
                  <a:lnTo>
                    <a:pt x="99" y="24"/>
                  </a:lnTo>
                  <a:lnTo>
                    <a:pt x="120" y="21"/>
                  </a:lnTo>
                  <a:lnTo>
                    <a:pt x="144" y="20"/>
                  </a:lnTo>
                  <a:lnTo>
                    <a:pt x="161" y="20"/>
                  </a:lnTo>
                  <a:lnTo>
                    <a:pt x="168" y="26"/>
                  </a:lnTo>
                  <a:lnTo>
                    <a:pt x="165" y="32"/>
                  </a:lnTo>
                  <a:lnTo>
                    <a:pt x="154" y="37"/>
                  </a:lnTo>
                  <a:lnTo>
                    <a:pt x="134" y="40"/>
                  </a:lnTo>
                  <a:lnTo>
                    <a:pt x="122" y="37"/>
                  </a:lnTo>
                  <a:lnTo>
                    <a:pt x="87" y="40"/>
                  </a:lnTo>
                  <a:lnTo>
                    <a:pt x="63" y="40"/>
                  </a:lnTo>
                  <a:lnTo>
                    <a:pt x="46" y="38"/>
                  </a:lnTo>
                  <a:lnTo>
                    <a:pt x="21" y="34"/>
                  </a:lnTo>
                  <a:lnTo>
                    <a:pt x="26" y="26"/>
                  </a:lnTo>
                  <a:lnTo>
                    <a:pt x="32" y="18"/>
                  </a:lnTo>
                  <a:lnTo>
                    <a:pt x="28" y="12"/>
                  </a:lnTo>
                  <a:lnTo>
                    <a:pt x="7" y="10"/>
                  </a:lnTo>
                  <a:lnTo>
                    <a:pt x="0" y="6"/>
                  </a:lnTo>
                  <a:lnTo>
                    <a:pt x="11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74" name="Freeform 55">
              <a:extLst>
                <a:ext uri="{FF2B5EF4-FFF2-40B4-BE49-F238E27FC236}">
                  <a16:creationId xmlns:a16="http://schemas.microsoft.com/office/drawing/2014/main" id="{9EAF51EC-C118-94CA-2104-D58ECB61D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829" y="2174936"/>
              <a:ext cx="166651" cy="39678"/>
            </a:xfrm>
            <a:custGeom>
              <a:avLst/>
              <a:gdLst>
                <a:gd name="T0" fmla="*/ 105 w 105"/>
                <a:gd name="T1" fmla="*/ 0 h 25"/>
                <a:gd name="T2" fmla="*/ 88 w 105"/>
                <a:gd name="T3" fmla="*/ 11 h 25"/>
                <a:gd name="T4" fmla="*/ 72 w 105"/>
                <a:gd name="T5" fmla="*/ 16 h 25"/>
                <a:gd name="T6" fmla="*/ 61 w 105"/>
                <a:gd name="T7" fmla="*/ 16 h 25"/>
                <a:gd name="T8" fmla="*/ 32 w 105"/>
                <a:gd name="T9" fmla="*/ 23 h 25"/>
                <a:gd name="T10" fmla="*/ 10 w 105"/>
                <a:gd name="T11" fmla="*/ 25 h 25"/>
                <a:gd name="T12" fmla="*/ 0 w 105"/>
                <a:gd name="T13" fmla="*/ 22 h 25"/>
                <a:gd name="T14" fmla="*/ 35 w 105"/>
                <a:gd name="T15" fmla="*/ 11 h 25"/>
                <a:gd name="T16" fmla="*/ 70 w 105"/>
                <a:gd name="T17" fmla="*/ 2 h 25"/>
                <a:gd name="T18" fmla="*/ 86 w 105"/>
                <a:gd name="T19" fmla="*/ 2 h 25"/>
                <a:gd name="T20" fmla="*/ 105 w 105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25">
                  <a:moveTo>
                    <a:pt x="105" y="0"/>
                  </a:moveTo>
                  <a:lnTo>
                    <a:pt x="88" y="11"/>
                  </a:lnTo>
                  <a:lnTo>
                    <a:pt x="72" y="16"/>
                  </a:lnTo>
                  <a:lnTo>
                    <a:pt x="61" y="16"/>
                  </a:lnTo>
                  <a:lnTo>
                    <a:pt x="32" y="23"/>
                  </a:lnTo>
                  <a:lnTo>
                    <a:pt x="10" y="25"/>
                  </a:lnTo>
                  <a:lnTo>
                    <a:pt x="0" y="22"/>
                  </a:lnTo>
                  <a:lnTo>
                    <a:pt x="35" y="11"/>
                  </a:lnTo>
                  <a:lnTo>
                    <a:pt x="70" y="2"/>
                  </a:lnTo>
                  <a:lnTo>
                    <a:pt x="86" y="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75" name="Freeform 56">
              <a:extLst>
                <a:ext uri="{FF2B5EF4-FFF2-40B4-BE49-F238E27FC236}">
                  <a16:creationId xmlns:a16="http://schemas.microsoft.com/office/drawing/2014/main" id="{3492B039-9C37-0177-3DA9-0C31E0C65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719" y="2170175"/>
              <a:ext cx="46027" cy="7935"/>
            </a:xfrm>
            <a:custGeom>
              <a:avLst/>
              <a:gdLst>
                <a:gd name="T0" fmla="*/ 26 w 29"/>
                <a:gd name="T1" fmla="*/ 5 h 5"/>
                <a:gd name="T2" fmla="*/ 20 w 29"/>
                <a:gd name="T3" fmla="*/ 5 h 5"/>
                <a:gd name="T4" fmla="*/ 0 w 29"/>
                <a:gd name="T5" fmla="*/ 4 h 5"/>
                <a:gd name="T6" fmla="*/ 3 w 29"/>
                <a:gd name="T7" fmla="*/ 0 h 5"/>
                <a:gd name="T8" fmla="*/ 24 w 29"/>
                <a:gd name="T9" fmla="*/ 1 h 5"/>
                <a:gd name="T10" fmla="*/ 29 w 29"/>
                <a:gd name="T11" fmla="*/ 3 h 5"/>
                <a:gd name="T12" fmla="*/ 26 w 29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6" y="5"/>
                  </a:moveTo>
                  <a:lnTo>
                    <a:pt x="20" y="5"/>
                  </a:lnTo>
                  <a:lnTo>
                    <a:pt x="0" y="4"/>
                  </a:lnTo>
                  <a:lnTo>
                    <a:pt x="3" y="0"/>
                  </a:lnTo>
                  <a:lnTo>
                    <a:pt x="24" y="1"/>
                  </a:lnTo>
                  <a:lnTo>
                    <a:pt x="29" y="3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76" name="Freeform 57">
              <a:extLst>
                <a:ext uri="{FF2B5EF4-FFF2-40B4-BE49-F238E27FC236}">
                  <a16:creationId xmlns:a16="http://schemas.microsoft.com/office/drawing/2014/main" id="{2B6251F5-B56E-D3F3-6EC2-AE2CA5171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7094" y="2163827"/>
              <a:ext cx="71421" cy="15872"/>
            </a:xfrm>
            <a:custGeom>
              <a:avLst/>
              <a:gdLst>
                <a:gd name="T0" fmla="*/ 36 w 45"/>
                <a:gd name="T1" fmla="*/ 6 h 10"/>
                <a:gd name="T2" fmla="*/ 10 w 45"/>
                <a:gd name="T3" fmla="*/ 10 h 10"/>
                <a:gd name="T4" fmla="*/ 0 w 45"/>
                <a:gd name="T5" fmla="*/ 6 h 10"/>
                <a:gd name="T6" fmla="*/ 15 w 45"/>
                <a:gd name="T7" fmla="*/ 1 h 10"/>
                <a:gd name="T8" fmla="*/ 33 w 45"/>
                <a:gd name="T9" fmla="*/ 0 h 10"/>
                <a:gd name="T10" fmla="*/ 45 w 45"/>
                <a:gd name="T11" fmla="*/ 2 h 10"/>
                <a:gd name="T12" fmla="*/ 36 w 45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0">
                  <a:moveTo>
                    <a:pt x="36" y="6"/>
                  </a:moveTo>
                  <a:lnTo>
                    <a:pt x="10" y="10"/>
                  </a:lnTo>
                  <a:lnTo>
                    <a:pt x="0" y="6"/>
                  </a:lnTo>
                  <a:lnTo>
                    <a:pt x="15" y="1"/>
                  </a:lnTo>
                  <a:lnTo>
                    <a:pt x="33" y="0"/>
                  </a:lnTo>
                  <a:lnTo>
                    <a:pt x="45" y="2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77" name="Freeform 58">
              <a:extLst>
                <a:ext uri="{FF2B5EF4-FFF2-40B4-BE49-F238E27FC236}">
                  <a16:creationId xmlns:a16="http://schemas.microsoft.com/office/drawing/2014/main" id="{76E862A6-023D-5A91-78CE-D20C52584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774" y="2147955"/>
              <a:ext cx="55550" cy="9523"/>
            </a:xfrm>
            <a:custGeom>
              <a:avLst/>
              <a:gdLst>
                <a:gd name="T0" fmla="*/ 35 w 35"/>
                <a:gd name="T1" fmla="*/ 4 h 6"/>
                <a:gd name="T2" fmla="*/ 17 w 35"/>
                <a:gd name="T3" fmla="*/ 6 h 6"/>
                <a:gd name="T4" fmla="*/ 0 w 35"/>
                <a:gd name="T5" fmla="*/ 6 h 6"/>
                <a:gd name="T6" fmla="*/ 3 w 35"/>
                <a:gd name="T7" fmla="*/ 4 h 6"/>
                <a:gd name="T8" fmla="*/ 20 w 35"/>
                <a:gd name="T9" fmla="*/ 0 h 6"/>
                <a:gd name="T10" fmla="*/ 24 w 35"/>
                <a:gd name="T11" fmla="*/ 1 h 6"/>
                <a:gd name="T12" fmla="*/ 35 w 35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5" y="4"/>
                  </a:moveTo>
                  <a:lnTo>
                    <a:pt x="17" y="6"/>
                  </a:lnTo>
                  <a:lnTo>
                    <a:pt x="0" y="6"/>
                  </a:lnTo>
                  <a:lnTo>
                    <a:pt x="3" y="4"/>
                  </a:lnTo>
                  <a:lnTo>
                    <a:pt x="20" y="0"/>
                  </a:lnTo>
                  <a:lnTo>
                    <a:pt x="24" y="1"/>
                  </a:lnTo>
                  <a:lnTo>
                    <a:pt x="35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78" name="Freeform 59">
              <a:extLst>
                <a:ext uri="{FF2B5EF4-FFF2-40B4-BE49-F238E27FC236}">
                  <a16:creationId xmlns:a16="http://schemas.microsoft.com/office/drawing/2014/main" id="{0AE80B4B-7EDC-9A17-B7BF-B2C1247DD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3259" y="2147955"/>
              <a:ext cx="52375" cy="22220"/>
            </a:xfrm>
            <a:custGeom>
              <a:avLst/>
              <a:gdLst>
                <a:gd name="T0" fmla="*/ 24 w 33"/>
                <a:gd name="T1" fmla="*/ 11 h 14"/>
                <a:gd name="T2" fmla="*/ 4 w 33"/>
                <a:gd name="T3" fmla="*/ 14 h 14"/>
                <a:gd name="T4" fmla="*/ 0 w 33"/>
                <a:gd name="T5" fmla="*/ 10 h 14"/>
                <a:gd name="T6" fmla="*/ 1 w 33"/>
                <a:gd name="T7" fmla="*/ 6 h 14"/>
                <a:gd name="T8" fmla="*/ 8 w 33"/>
                <a:gd name="T9" fmla="*/ 0 h 14"/>
                <a:gd name="T10" fmla="*/ 21 w 33"/>
                <a:gd name="T11" fmla="*/ 1 h 14"/>
                <a:gd name="T12" fmla="*/ 26 w 33"/>
                <a:gd name="T13" fmla="*/ 2 h 14"/>
                <a:gd name="T14" fmla="*/ 33 w 33"/>
                <a:gd name="T15" fmla="*/ 6 h 14"/>
                <a:gd name="T16" fmla="*/ 24 w 33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4">
                  <a:moveTo>
                    <a:pt x="24" y="11"/>
                  </a:moveTo>
                  <a:lnTo>
                    <a:pt x="4" y="14"/>
                  </a:lnTo>
                  <a:lnTo>
                    <a:pt x="0" y="10"/>
                  </a:lnTo>
                  <a:lnTo>
                    <a:pt x="1" y="6"/>
                  </a:lnTo>
                  <a:lnTo>
                    <a:pt x="8" y="0"/>
                  </a:lnTo>
                  <a:lnTo>
                    <a:pt x="21" y="1"/>
                  </a:lnTo>
                  <a:lnTo>
                    <a:pt x="26" y="2"/>
                  </a:lnTo>
                  <a:lnTo>
                    <a:pt x="33" y="6"/>
                  </a:lnTo>
                  <a:lnTo>
                    <a:pt x="24" y="1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79" name="Freeform 60">
              <a:extLst>
                <a:ext uri="{FF2B5EF4-FFF2-40B4-BE49-F238E27FC236}">
                  <a16:creationId xmlns:a16="http://schemas.microsoft.com/office/drawing/2014/main" id="{3728BC16-1FE5-A2FC-2427-06141AD6E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0572" y="2138432"/>
              <a:ext cx="85707" cy="30155"/>
            </a:xfrm>
            <a:custGeom>
              <a:avLst/>
              <a:gdLst>
                <a:gd name="T0" fmla="*/ 54 w 54"/>
                <a:gd name="T1" fmla="*/ 13 h 19"/>
                <a:gd name="T2" fmla="*/ 51 w 54"/>
                <a:gd name="T3" fmla="*/ 19 h 19"/>
                <a:gd name="T4" fmla="*/ 35 w 54"/>
                <a:gd name="T5" fmla="*/ 18 h 19"/>
                <a:gd name="T6" fmla="*/ 23 w 54"/>
                <a:gd name="T7" fmla="*/ 13 h 19"/>
                <a:gd name="T8" fmla="*/ 0 w 54"/>
                <a:gd name="T9" fmla="*/ 13 h 19"/>
                <a:gd name="T10" fmla="*/ 16 w 54"/>
                <a:gd name="T11" fmla="*/ 9 h 19"/>
                <a:gd name="T12" fmla="*/ 8 w 54"/>
                <a:gd name="T13" fmla="*/ 5 h 19"/>
                <a:gd name="T14" fmla="*/ 14 w 54"/>
                <a:gd name="T15" fmla="*/ 0 h 19"/>
                <a:gd name="T16" fmla="*/ 32 w 54"/>
                <a:gd name="T17" fmla="*/ 2 h 19"/>
                <a:gd name="T18" fmla="*/ 54 w 54"/>
                <a:gd name="T19" fmla="*/ 7 h 19"/>
                <a:gd name="T20" fmla="*/ 54 w 54"/>
                <a:gd name="T21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9">
                  <a:moveTo>
                    <a:pt x="54" y="13"/>
                  </a:moveTo>
                  <a:lnTo>
                    <a:pt x="51" y="19"/>
                  </a:lnTo>
                  <a:lnTo>
                    <a:pt x="35" y="18"/>
                  </a:lnTo>
                  <a:lnTo>
                    <a:pt x="23" y="13"/>
                  </a:lnTo>
                  <a:lnTo>
                    <a:pt x="0" y="13"/>
                  </a:lnTo>
                  <a:lnTo>
                    <a:pt x="16" y="9"/>
                  </a:lnTo>
                  <a:lnTo>
                    <a:pt x="8" y="5"/>
                  </a:lnTo>
                  <a:lnTo>
                    <a:pt x="14" y="0"/>
                  </a:lnTo>
                  <a:lnTo>
                    <a:pt x="32" y="2"/>
                  </a:lnTo>
                  <a:lnTo>
                    <a:pt x="54" y="7"/>
                  </a:lnTo>
                  <a:lnTo>
                    <a:pt x="54" y="1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80" name="Freeform 61">
              <a:extLst>
                <a:ext uri="{FF2B5EF4-FFF2-40B4-BE49-F238E27FC236}">
                  <a16:creationId xmlns:a16="http://schemas.microsoft.com/office/drawing/2014/main" id="{E2E19491-3443-B56F-1CED-6B2361492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1030" y="2098753"/>
              <a:ext cx="161890" cy="63486"/>
            </a:xfrm>
            <a:custGeom>
              <a:avLst/>
              <a:gdLst>
                <a:gd name="T0" fmla="*/ 94 w 102"/>
                <a:gd name="T1" fmla="*/ 21 h 40"/>
                <a:gd name="T2" fmla="*/ 102 w 102"/>
                <a:gd name="T3" fmla="*/ 25 h 40"/>
                <a:gd name="T4" fmla="*/ 83 w 102"/>
                <a:gd name="T5" fmla="*/ 29 h 40"/>
                <a:gd name="T6" fmla="*/ 51 w 102"/>
                <a:gd name="T7" fmla="*/ 39 h 40"/>
                <a:gd name="T8" fmla="*/ 31 w 102"/>
                <a:gd name="T9" fmla="*/ 40 h 40"/>
                <a:gd name="T10" fmla="*/ 11 w 102"/>
                <a:gd name="T11" fmla="*/ 38 h 40"/>
                <a:gd name="T12" fmla="*/ 7 w 102"/>
                <a:gd name="T13" fmla="*/ 33 h 40"/>
                <a:gd name="T14" fmla="*/ 13 w 102"/>
                <a:gd name="T15" fmla="*/ 28 h 40"/>
                <a:gd name="T16" fmla="*/ 25 w 102"/>
                <a:gd name="T17" fmla="*/ 24 h 40"/>
                <a:gd name="T18" fmla="*/ 6 w 102"/>
                <a:gd name="T19" fmla="*/ 24 h 40"/>
                <a:gd name="T20" fmla="*/ 0 w 102"/>
                <a:gd name="T21" fmla="*/ 20 h 40"/>
                <a:gd name="T22" fmla="*/ 1 w 102"/>
                <a:gd name="T23" fmla="*/ 14 h 40"/>
                <a:gd name="T24" fmla="*/ 16 w 102"/>
                <a:gd name="T25" fmla="*/ 9 h 40"/>
                <a:gd name="T26" fmla="*/ 28 w 102"/>
                <a:gd name="T27" fmla="*/ 4 h 40"/>
                <a:gd name="T28" fmla="*/ 39 w 102"/>
                <a:gd name="T29" fmla="*/ 4 h 40"/>
                <a:gd name="T30" fmla="*/ 39 w 102"/>
                <a:gd name="T31" fmla="*/ 1 h 40"/>
                <a:gd name="T32" fmla="*/ 63 w 102"/>
                <a:gd name="T33" fmla="*/ 0 h 40"/>
                <a:gd name="T34" fmla="*/ 68 w 102"/>
                <a:gd name="T35" fmla="*/ 7 h 40"/>
                <a:gd name="T36" fmla="*/ 82 w 102"/>
                <a:gd name="T37" fmla="*/ 10 h 40"/>
                <a:gd name="T38" fmla="*/ 96 w 102"/>
                <a:gd name="T39" fmla="*/ 12 h 40"/>
                <a:gd name="T40" fmla="*/ 94 w 102"/>
                <a:gd name="T41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40">
                  <a:moveTo>
                    <a:pt x="94" y="21"/>
                  </a:moveTo>
                  <a:lnTo>
                    <a:pt x="102" y="25"/>
                  </a:lnTo>
                  <a:lnTo>
                    <a:pt x="83" y="29"/>
                  </a:lnTo>
                  <a:lnTo>
                    <a:pt x="51" y="39"/>
                  </a:lnTo>
                  <a:lnTo>
                    <a:pt x="31" y="40"/>
                  </a:lnTo>
                  <a:lnTo>
                    <a:pt x="11" y="38"/>
                  </a:lnTo>
                  <a:lnTo>
                    <a:pt x="7" y="33"/>
                  </a:lnTo>
                  <a:lnTo>
                    <a:pt x="13" y="28"/>
                  </a:lnTo>
                  <a:lnTo>
                    <a:pt x="25" y="24"/>
                  </a:lnTo>
                  <a:lnTo>
                    <a:pt x="6" y="24"/>
                  </a:lnTo>
                  <a:lnTo>
                    <a:pt x="0" y="20"/>
                  </a:lnTo>
                  <a:lnTo>
                    <a:pt x="1" y="14"/>
                  </a:lnTo>
                  <a:lnTo>
                    <a:pt x="16" y="9"/>
                  </a:lnTo>
                  <a:lnTo>
                    <a:pt x="28" y="4"/>
                  </a:lnTo>
                  <a:lnTo>
                    <a:pt x="39" y="4"/>
                  </a:lnTo>
                  <a:lnTo>
                    <a:pt x="39" y="1"/>
                  </a:lnTo>
                  <a:lnTo>
                    <a:pt x="63" y="0"/>
                  </a:lnTo>
                  <a:lnTo>
                    <a:pt x="68" y="7"/>
                  </a:lnTo>
                  <a:lnTo>
                    <a:pt x="82" y="10"/>
                  </a:lnTo>
                  <a:lnTo>
                    <a:pt x="96" y="12"/>
                  </a:lnTo>
                  <a:lnTo>
                    <a:pt x="94" y="2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81" name="Freeform 62">
              <a:extLst>
                <a:ext uri="{FF2B5EF4-FFF2-40B4-BE49-F238E27FC236}">
                  <a16:creationId xmlns:a16="http://schemas.microsoft.com/office/drawing/2014/main" id="{0901AA08-C6BF-E5BA-2A45-B87EDFFFC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9599" y="2063836"/>
              <a:ext cx="590422" cy="144429"/>
            </a:xfrm>
            <a:custGeom>
              <a:avLst/>
              <a:gdLst>
                <a:gd name="T0" fmla="*/ 337 w 372"/>
                <a:gd name="T1" fmla="*/ 2 h 91"/>
                <a:gd name="T2" fmla="*/ 372 w 372"/>
                <a:gd name="T3" fmla="*/ 6 h 91"/>
                <a:gd name="T4" fmla="*/ 340 w 372"/>
                <a:gd name="T5" fmla="*/ 15 h 91"/>
                <a:gd name="T6" fmla="*/ 301 w 372"/>
                <a:gd name="T7" fmla="*/ 19 h 91"/>
                <a:gd name="T8" fmla="*/ 292 w 372"/>
                <a:gd name="T9" fmla="*/ 26 h 91"/>
                <a:gd name="T10" fmla="*/ 244 w 372"/>
                <a:gd name="T11" fmla="*/ 40 h 91"/>
                <a:gd name="T12" fmla="*/ 211 w 372"/>
                <a:gd name="T13" fmla="*/ 46 h 91"/>
                <a:gd name="T14" fmla="*/ 191 w 372"/>
                <a:gd name="T15" fmla="*/ 49 h 91"/>
                <a:gd name="T16" fmla="*/ 183 w 372"/>
                <a:gd name="T17" fmla="*/ 57 h 91"/>
                <a:gd name="T18" fmla="*/ 148 w 372"/>
                <a:gd name="T19" fmla="*/ 66 h 91"/>
                <a:gd name="T20" fmla="*/ 118 w 372"/>
                <a:gd name="T21" fmla="*/ 76 h 91"/>
                <a:gd name="T22" fmla="*/ 135 w 372"/>
                <a:gd name="T23" fmla="*/ 79 h 91"/>
                <a:gd name="T24" fmla="*/ 95 w 372"/>
                <a:gd name="T25" fmla="*/ 91 h 91"/>
                <a:gd name="T26" fmla="*/ 35 w 372"/>
                <a:gd name="T27" fmla="*/ 89 h 91"/>
                <a:gd name="T28" fmla="*/ 0 w 372"/>
                <a:gd name="T29" fmla="*/ 86 h 91"/>
                <a:gd name="T30" fmla="*/ 30 w 372"/>
                <a:gd name="T31" fmla="*/ 77 h 91"/>
                <a:gd name="T32" fmla="*/ 44 w 372"/>
                <a:gd name="T33" fmla="*/ 66 h 91"/>
                <a:gd name="T34" fmla="*/ 61 w 372"/>
                <a:gd name="T35" fmla="*/ 63 h 91"/>
                <a:gd name="T36" fmla="*/ 61 w 372"/>
                <a:gd name="T37" fmla="*/ 55 h 91"/>
                <a:gd name="T38" fmla="*/ 92 w 372"/>
                <a:gd name="T39" fmla="*/ 46 h 91"/>
                <a:gd name="T40" fmla="*/ 87 w 372"/>
                <a:gd name="T41" fmla="*/ 35 h 91"/>
                <a:gd name="T42" fmla="*/ 121 w 372"/>
                <a:gd name="T43" fmla="*/ 37 h 91"/>
                <a:gd name="T44" fmla="*/ 121 w 372"/>
                <a:gd name="T45" fmla="*/ 31 h 91"/>
                <a:gd name="T46" fmla="*/ 70 w 372"/>
                <a:gd name="T47" fmla="*/ 27 h 91"/>
                <a:gd name="T48" fmla="*/ 61 w 372"/>
                <a:gd name="T49" fmla="*/ 19 h 91"/>
                <a:gd name="T50" fmla="*/ 81 w 372"/>
                <a:gd name="T51" fmla="*/ 12 h 91"/>
                <a:gd name="T52" fmla="*/ 116 w 372"/>
                <a:gd name="T53" fmla="*/ 10 h 91"/>
                <a:gd name="T54" fmla="*/ 147 w 372"/>
                <a:gd name="T55" fmla="*/ 6 h 91"/>
                <a:gd name="T56" fmla="*/ 169 w 372"/>
                <a:gd name="T57" fmla="*/ 4 h 91"/>
                <a:gd name="T58" fmla="*/ 204 w 372"/>
                <a:gd name="T59" fmla="*/ 1 h 91"/>
                <a:gd name="T60" fmla="*/ 239 w 372"/>
                <a:gd name="T61" fmla="*/ 1 h 91"/>
                <a:gd name="T62" fmla="*/ 290 w 372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2" h="91">
                  <a:moveTo>
                    <a:pt x="311" y="1"/>
                  </a:moveTo>
                  <a:lnTo>
                    <a:pt x="337" y="2"/>
                  </a:lnTo>
                  <a:lnTo>
                    <a:pt x="356" y="3"/>
                  </a:lnTo>
                  <a:lnTo>
                    <a:pt x="372" y="6"/>
                  </a:lnTo>
                  <a:lnTo>
                    <a:pt x="369" y="9"/>
                  </a:lnTo>
                  <a:lnTo>
                    <a:pt x="340" y="15"/>
                  </a:lnTo>
                  <a:lnTo>
                    <a:pt x="313" y="17"/>
                  </a:lnTo>
                  <a:lnTo>
                    <a:pt x="301" y="19"/>
                  </a:lnTo>
                  <a:lnTo>
                    <a:pt x="323" y="19"/>
                  </a:lnTo>
                  <a:lnTo>
                    <a:pt x="292" y="26"/>
                  </a:lnTo>
                  <a:lnTo>
                    <a:pt x="272" y="30"/>
                  </a:lnTo>
                  <a:lnTo>
                    <a:pt x="244" y="40"/>
                  </a:lnTo>
                  <a:lnTo>
                    <a:pt x="221" y="43"/>
                  </a:lnTo>
                  <a:lnTo>
                    <a:pt x="211" y="46"/>
                  </a:lnTo>
                  <a:lnTo>
                    <a:pt x="178" y="47"/>
                  </a:lnTo>
                  <a:lnTo>
                    <a:pt x="191" y="49"/>
                  </a:lnTo>
                  <a:lnTo>
                    <a:pt x="181" y="51"/>
                  </a:lnTo>
                  <a:lnTo>
                    <a:pt x="183" y="57"/>
                  </a:lnTo>
                  <a:lnTo>
                    <a:pt x="168" y="63"/>
                  </a:lnTo>
                  <a:lnTo>
                    <a:pt x="148" y="66"/>
                  </a:lnTo>
                  <a:lnTo>
                    <a:pt x="138" y="72"/>
                  </a:lnTo>
                  <a:lnTo>
                    <a:pt x="118" y="76"/>
                  </a:lnTo>
                  <a:lnTo>
                    <a:pt x="116" y="80"/>
                  </a:lnTo>
                  <a:lnTo>
                    <a:pt x="135" y="79"/>
                  </a:lnTo>
                  <a:lnTo>
                    <a:pt x="132" y="83"/>
                  </a:lnTo>
                  <a:lnTo>
                    <a:pt x="95" y="91"/>
                  </a:lnTo>
                  <a:lnTo>
                    <a:pt x="70" y="87"/>
                  </a:lnTo>
                  <a:lnTo>
                    <a:pt x="35" y="89"/>
                  </a:lnTo>
                  <a:lnTo>
                    <a:pt x="20" y="87"/>
                  </a:lnTo>
                  <a:lnTo>
                    <a:pt x="0" y="86"/>
                  </a:lnTo>
                  <a:lnTo>
                    <a:pt x="7" y="80"/>
                  </a:lnTo>
                  <a:lnTo>
                    <a:pt x="30" y="77"/>
                  </a:lnTo>
                  <a:lnTo>
                    <a:pt x="36" y="66"/>
                  </a:lnTo>
                  <a:lnTo>
                    <a:pt x="44" y="66"/>
                  </a:lnTo>
                  <a:lnTo>
                    <a:pt x="66" y="72"/>
                  </a:lnTo>
                  <a:lnTo>
                    <a:pt x="61" y="63"/>
                  </a:lnTo>
                  <a:lnTo>
                    <a:pt x="47" y="60"/>
                  </a:lnTo>
                  <a:lnTo>
                    <a:pt x="61" y="55"/>
                  </a:lnTo>
                  <a:lnTo>
                    <a:pt x="84" y="52"/>
                  </a:lnTo>
                  <a:lnTo>
                    <a:pt x="92" y="46"/>
                  </a:lnTo>
                  <a:lnTo>
                    <a:pt x="83" y="41"/>
                  </a:lnTo>
                  <a:lnTo>
                    <a:pt x="87" y="35"/>
                  </a:lnTo>
                  <a:lnTo>
                    <a:pt x="114" y="35"/>
                  </a:lnTo>
                  <a:lnTo>
                    <a:pt x="121" y="37"/>
                  </a:lnTo>
                  <a:lnTo>
                    <a:pt x="142" y="32"/>
                  </a:lnTo>
                  <a:lnTo>
                    <a:pt x="121" y="31"/>
                  </a:lnTo>
                  <a:lnTo>
                    <a:pt x="84" y="32"/>
                  </a:lnTo>
                  <a:lnTo>
                    <a:pt x="70" y="27"/>
                  </a:lnTo>
                  <a:lnTo>
                    <a:pt x="68" y="22"/>
                  </a:lnTo>
                  <a:lnTo>
                    <a:pt x="61" y="19"/>
                  </a:lnTo>
                  <a:lnTo>
                    <a:pt x="64" y="15"/>
                  </a:lnTo>
                  <a:lnTo>
                    <a:pt x="81" y="12"/>
                  </a:lnTo>
                  <a:lnTo>
                    <a:pt x="94" y="12"/>
                  </a:lnTo>
                  <a:lnTo>
                    <a:pt x="116" y="10"/>
                  </a:lnTo>
                  <a:lnTo>
                    <a:pt x="136" y="6"/>
                  </a:lnTo>
                  <a:lnTo>
                    <a:pt x="147" y="6"/>
                  </a:lnTo>
                  <a:lnTo>
                    <a:pt x="155" y="10"/>
                  </a:lnTo>
                  <a:lnTo>
                    <a:pt x="169" y="4"/>
                  </a:lnTo>
                  <a:lnTo>
                    <a:pt x="185" y="2"/>
                  </a:lnTo>
                  <a:lnTo>
                    <a:pt x="204" y="1"/>
                  </a:lnTo>
                  <a:lnTo>
                    <a:pt x="235" y="0"/>
                  </a:lnTo>
                  <a:lnTo>
                    <a:pt x="239" y="1"/>
                  </a:lnTo>
                  <a:lnTo>
                    <a:pt x="269" y="0"/>
                  </a:lnTo>
                  <a:lnTo>
                    <a:pt x="290" y="0"/>
                  </a:lnTo>
                  <a:lnTo>
                    <a:pt x="311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82" name="Freeform 63">
              <a:extLst>
                <a:ext uri="{FF2B5EF4-FFF2-40B4-BE49-F238E27FC236}">
                  <a16:creationId xmlns:a16="http://schemas.microsoft.com/office/drawing/2014/main" id="{727EB4CB-56D2-B347-0287-33158DB6C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2138" y="2970093"/>
              <a:ext cx="103165" cy="61898"/>
            </a:xfrm>
            <a:custGeom>
              <a:avLst/>
              <a:gdLst>
                <a:gd name="T0" fmla="*/ 53 w 65"/>
                <a:gd name="T1" fmla="*/ 6 h 39"/>
                <a:gd name="T2" fmla="*/ 53 w 65"/>
                <a:gd name="T3" fmla="*/ 9 h 39"/>
                <a:gd name="T4" fmla="*/ 51 w 65"/>
                <a:gd name="T5" fmla="*/ 14 h 39"/>
                <a:gd name="T6" fmla="*/ 58 w 65"/>
                <a:gd name="T7" fmla="*/ 18 h 39"/>
                <a:gd name="T8" fmla="*/ 65 w 65"/>
                <a:gd name="T9" fmla="*/ 18 h 39"/>
                <a:gd name="T10" fmla="*/ 65 w 65"/>
                <a:gd name="T11" fmla="*/ 26 h 39"/>
                <a:gd name="T12" fmla="*/ 59 w 65"/>
                <a:gd name="T13" fmla="*/ 29 h 39"/>
                <a:gd name="T14" fmla="*/ 47 w 65"/>
                <a:gd name="T15" fmla="*/ 26 h 39"/>
                <a:gd name="T16" fmla="*/ 44 w 65"/>
                <a:gd name="T17" fmla="*/ 34 h 39"/>
                <a:gd name="T18" fmla="*/ 37 w 65"/>
                <a:gd name="T19" fmla="*/ 35 h 39"/>
                <a:gd name="T20" fmla="*/ 34 w 65"/>
                <a:gd name="T21" fmla="*/ 32 h 39"/>
                <a:gd name="T22" fmla="*/ 26 w 65"/>
                <a:gd name="T23" fmla="*/ 38 h 39"/>
                <a:gd name="T24" fmla="*/ 19 w 65"/>
                <a:gd name="T25" fmla="*/ 39 h 39"/>
                <a:gd name="T26" fmla="*/ 13 w 65"/>
                <a:gd name="T27" fmla="*/ 35 h 39"/>
                <a:gd name="T28" fmla="*/ 7 w 65"/>
                <a:gd name="T29" fmla="*/ 27 h 39"/>
                <a:gd name="T30" fmla="*/ 0 w 65"/>
                <a:gd name="T31" fmla="*/ 30 h 39"/>
                <a:gd name="T32" fmla="*/ 0 w 65"/>
                <a:gd name="T33" fmla="*/ 21 h 39"/>
                <a:gd name="T34" fmla="*/ 11 w 65"/>
                <a:gd name="T35" fmla="*/ 11 h 39"/>
                <a:gd name="T36" fmla="*/ 10 w 65"/>
                <a:gd name="T37" fmla="*/ 6 h 39"/>
                <a:gd name="T38" fmla="*/ 17 w 65"/>
                <a:gd name="T39" fmla="*/ 8 h 39"/>
                <a:gd name="T40" fmla="*/ 21 w 65"/>
                <a:gd name="T41" fmla="*/ 5 h 39"/>
                <a:gd name="T42" fmla="*/ 34 w 65"/>
                <a:gd name="T43" fmla="*/ 5 h 39"/>
                <a:gd name="T44" fmla="*/ 37 w 65"/>
                <a:gd name="T45" fmla="*/ 0 h 39"/>
                <a:gd name="T46" fmla="*/ 53 w 65"/>
                <a:gd name="T47" fmla="*/ 6 h 39"/>
                <a:gd name="T48" fmla="*/ 53 w 65"/>
                <a:gd name="T49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5" h="39">
                  <a:moveTo>
                    <a:pt x="53" y="6"/>
                  </a:moveTo>
                  <a:lnTo>
                    <a:pt x="53" y="9"/>
                  </a:lnTo>
                  <a:lnTo>
                    <a:pt x="51" y="14"/>
                  </a:lnTo>
                  <a:lnTo>
                    <a:pt x="58" y="18"/>
                  </a:lnTo>
                  <a:lnTo>
                    <a:pt x="65" y="18"/>
                  </a:lnTo>
                  <a:lnTo>
                    <a:pt x="65" y="26"/>
                  </a:lnTo>
                  <a:lnTo>
                    <a:pt x="59" y="29"/>
                  </a:lnTo>
                  <a:lnTo>
                    <a:pt x="47" y="26"/>
                  </a:lnTo>
                  <a:lnTo>
                    <a:pt x="44" y="34"/>
                  </a:lnTo>
                  <a:lnTo>
                    <a:pt x="37" y="35"/>
                  </a:lnTo>
                  <a:lnTo>
                    <a:pt x="34" y="32"/>
                  </a:lnTo>
                  <a:lnTo>
                    <a:pt x="26" y="38"/>
                  </a:lnTo>
                  <a:lnTo>
                    <a:pt x="19" y="39"/>
                  </a:lnTo>
                  <a:lnTo>
                    <a:pt x="13" y="35"/>
                  </a:lnTo>
                  <a:lnTo>
                    <a:pt x="7" y="27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1" y="11"/>
                  </a:lnTo>
                  <a:lnTo>
                    <a:pt x="10" y="6"/>
                  </a:lnTo>
                  <a:lnTo>
                    <a:pt x="17" y="8"/>
                  </a:lnTo>
                  <a:lnTo>
                    <a:pt x="21" y="5"/>
                  </a:lnTo>
                  <a:lnTo>
                    <a:pt x="34" y="5"/>
                  </a:lnTo>
                  <a:lnTo>
                    <a:pt x="37" y="0"/>
                  </a:lnTo>
                  <a:lnTo>
                    <a:pt x="53" y="6"/>
                  </a:lnTo>
                  <a:lnTo>
                    <a:pt x="53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83" name="Freeform 64">
              <a:extLst>
                <a:ext uri="{FF2B5EF4-FFF2-40B4-BE49-F238E27FC236}">
                  <a16:creationId xmlns:a16="http://schemas.microsoft.com/office/drawing/2014/main" id="{41CEB25C-EE6A-34C2-C2A9-8BC5A7329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6649" y="3804928"/>
              <a:ext cx="60312" cy="57137"/>
            </a:xfrm>
            <a:custGeom>
              <a:avLst/>
              <a:gdLst>
                <a:gd name="T0" fmla="*/ 30 w 38"/>
                <a:gd name="T1" fmla="*/ 27 h 36"/>
                <a:gd name="T2" fmla="*/ 18 w 38"/>
                <a:gd name="T3" fmla="*/ 36 h 36"/>
                <a:gd name="T4" fmla="*/ 3 w 38"/>
                <a:gd name="T5" fmla="*/ 30 h 36"/>
                <a:gd name="T6" fmla="*/ 0 w 38"/>
                <a:gd name="T7" fmla="*/ 14 h 36"/>
                <a:gd name="T8" fmla="*/ 7 w 38"/>
                <a:gd name="T9" fmla="*/ 5 h 36"/>
                <a:gd name="T10" fmla="*/ 24 w 38"/>
                <a:gd name="T11" fmla="*/ 0 h 36"/>
                <a:gd name="T12" fmla="*/ 33 w 38"/>
                <a:gd name="T13" fmla="*/ 0 h 36"/>
                <a:gd name="T14" fmla="*/ 38 w 38"/>
                <a:gd name="T15" fmla="*/ 8 h 36"/>
                <a:gd name="T16" fmla="*/ 32 w 38"/>
                <a:gd name="T17" fmla="*/ 16 h 36"/>
                <a:gd name="T18" fmla="*/ 30 w 38"/>
                <a:gd name="T1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6">
                  <a:moveTo>
                    <a:pt x="30" y="27"/>
                  </a:moveTo>
                  <a:lnTo>
                    <a:pt x="18" y="36"/>
                  </a:lnTo>
                  <a:lnTo>
                    <a:pt x="3" y="30"/>
                  </a:lnTo>
                  <a:lnTo>
                    <a:pt x="0" y="14"/>
                  </a:lnTo>
                  <a:lnTo>
                    <a:pt x="7" y="5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38" y="8"/>
                  </a:lnTo>
                  <a:lnTo>
                    <a:pt x="32" y="16"/>
                  </a:lnTo>
                  <a:lnTo>
                    <a:pt x="30" y="2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84" name="Freeform 66">
              <a:extLst>
                <a:ext uri="{FF2B5EF4-FFF2-40B4-BE49-F238E27FC236}">
                  <a16:creationId xmlns:a16="http://schemas.microsoft.com/office/drawing/2014/main" id="{BEB42CBD-A336-B9B0-43D8-ACE16DAEA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744" y="4093788"/>
              <a:ext cx="161890" cy="187283"/>
            </a:xfrm>
            <a:custGeom>
              <a:avLst/>
              <a:gdLst>
                <a:gd name="T0" fmla="*/ 54 w 102"/>
                <a:gd name="T1" fmla="*/ 3 h 118"/>
                <a:gd name="T2" fmla="*/ 62 w 102"/>
                <a:gd name="T3" fmla="*/ 6 h 118"/>
                <a:gd name="T4" fmla="*/ 65 w 102"/>
                <a:gd name="T5" fmla="*/ 13 h 118"/>
                <a:gd name="T6" fmla="*/ 72 w 102"/>
                <a:gd name="T7" fmla="*/ 17 h 118"/>
                <a:gd name="T8" fmla="*/ 78 w 102"/>
                <a:gd name="T9" fmla="*/ 12 h 118"/>
                <a:gd name="T10" fmla="*/ 86 w 102"/>
                <a:gd name="T11" fmla="*/ 12 h 118"/>
                <a:gd name="T12" fmla="*/ 97 w 102"/>
                <a:gd name="T13" fmla="*/ 17 h 118"/>
                <a:gd name="T14" fmla="*/ 102 w 102"/>
                <a:gd name="T15" fmla="*/ 43 h 118"/>
                <a:gd name="T16" fmla="*/ 94 w 102"/>
                <a:gd name="T17" fmla="*/ 60 h 118"/>
                <a:gd name="T18" fmla="*/ 90 w 102"/>
                <a:gd name="T19" fmla="*/ 81 h 118"/>
                <a:gd name="T20" fmla="*/ 97 w 102"/>
                <a:gd name="T21" fmla="*/ 98 h 118"/>
                <a:gd name="T22" fmla="*/ 97 w 102"/>
                <a:gd name="T23" fmla="*/ 105 h 118"/>
                <a:gd name="T24" fmla="*/ 88 w 102"/>
                <a:gd name="T25" fmla="*/ 105 h 118"/>
                <a:gd name="T26" fmla="*/ 77 w 102"/>
                <a:gd name="T27" fmla="*/ 101 h 118"/>
                <a:gd name="T28" fmla="*/ 66 w 102"/>
                <a:gd name="T29" fmla="*/ 101 h 118"/>
                <a:gd name="T30" fmla="*/ 46 w 102"/>
                <a:gd name="T31" fmla="*/ 105 h 118"/>
                <a:gd name="T32" fmla="*/ 35 w 102"/>
                <a:gd name="T33" fmla="*/ 110 h 118"/>
                <a:gd name="T34" fmla="*/ 18 w 102"/>
                <a:gd name="T35" fmla="*/ 118 h 118"/>
                <a:gd name="T36" fmla="*/ 15 w 102"/>
                <a:gd name="T37" fmla="*/ 117 h 118"/>
                <a:gd name="T38" fmla="*/ 16 w 102"/>
                <a:gd name="T39" fmla="*/ 101 h 118"/>
                <a:gd name="T40" fmla="*/ 18 w 102"/>
                <a:gd name="T41" fmla="*/ 99 h 118"/>
                <a:gd name="T42" fmla="*/ 17 w 102"/>
                <a:gd name="T43" fmla="*/ 92 h 118"/>
                <a:gd name="T44" fmla="*/ 10 w 102"/>
                <a:gd name="T45" fmla="*/ 83 h 118"/>
                <a:gd name="T46" fmla="*/ 5 w 102"/>
                <a:gd name="T47" fmla="*/ 82 h 118"/>
                <a:gd name="T48" fmla="*/ 0 w 102"/>
                <a:gd name="T49" fmla="*/ 77 h 118"/>
                <a:gd name="T50" fmla="*/ 4 w 102"/>
                <a:gd name="T51" fmla="*/ 69 h 118"/>
                <a:gd name="T52" fmla="*/ 3 w 102"/>
                <a:gd name="T53" fmla="*/ 59 h 118"/>
                <a:gd name="T54" fmla="*/ 3 w 102"/>
                <a:gd name="T55" fmla="*/ 54 h 118"/>
                <a:gd name="T56" fmla="*/ 6 w 102"/>
                <a:gd name="T57" fmla="*/ 54 h 118"/>
                <a:gd name="T58" fmla="*/ 7 w 102"/>
                <a:gd name="T59" fmla="*/ 46 h 118"/>
                <a:gd name="T60" fmla="*/ 6 w 102"/>
                <a:gd name="T61" fmla="*/ 42 h 118"/>
                <a:gd name="T62" fmla="*/ 7 w 102"/>
                <a:gd name="T63" fmla="*/ 39 h 118"/>
                <a:gd name="T64" fmla="*/ 13 w 102"/>
                <a:gd name="T65" fmla="*/ 37 h 118"/>
                <a:gd name="T66" fmla="*/ 9 w 102"/>
                <a:gd name="T67" fmla="*/ 21 h 118"/>
                <a:gd name="T68" fmla="*/ 6 w 102"/>
                <a:gd name="T69" fmla="*/ 14 h 118"/>
                <a:gd name="T70" fmla="*/ 7 w 102"/>
                <a:gd name="T71" fmla="*/ 7 h 118"/>
                <a:gd name="T72" fmla="*/ 10 w 102"/>
                <a:gd name="T73" fmla="*/ 6 h 118"/>
                <a:gd name="T74" fmla="*/ 12 w 102"/>
                <a:gd name="T75" fmla="*/ 4 h 118"/>
                <a:gd name="T76" fmla="*/ 17 w 102"/>
                <a:gd name="T77" fmla="*/ 7 h 118"/>
                <a:gd name="T78" fmla="*/ 30 w 102"/>
                <a:gd name="T79" fmla="*/ 7 h 118"/>
                <a:gd name="T80" fmla="*/ 33 w 102"/>
                <a:gd name="T81" fmla="*/ 2 h 118"/>
                <a:gd name="T82" fmla="*/ 36 w 102"/>
                <a:gd name="T83" fmla="*/ 2 h 118"/>
                <a:gd name="T84" fmla="*/ 40 w 102"/>
                <a:gd name="T85" fmla="*/ 0 h 118"/>
                <a:gd name="T86" fmla="*/ 43 w 102"/>
                <a:gd name="T87" fmla="*/ 8 h 118"/>
                <a:gd name="T88" fmla="*/ 47 w 102"/>
                <a:gd name="T89" fmla="*/ 6 h 118"/>
                <a:gd name="T90" fmla="*/ 54 w 102"/>
                <a:gd name="T91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2" h="118">
                  <a:moveTo>
                    <a:pt x="54" y="3"/>
                  </a:moveTo>
                  <a:lnTo>
                    <a:pt x="62" y="6"/>
                  </a:lnTo>
                  <a:lnTo>
                    <a:pt x="65" y="13"/>
                  </a:lnTo>
                  <a:lnTo>
                    <a:pt x="72" y="17"/>
                  </a:lnTo>
                  <a:lnTo>
                    <a:pt x="78" y="12"/>
                  </a:lnTo>
                  <a:lnTo>
                    <a:pt x="86" y="12"/>
                  </a:lnTo>
                  <a:lnTo>
                    <a:pt x="97" y="17"/>
                  </a:lnTo>
                  <a:lnTo>
                    <a:pt x="102" y="43"/>
                  </a:lnTo>
                  <a:lnTo>
                    <a:pt x="94" y="60"/>
                  </a:lnTo>
                  <a:lnTo>
                    <a:pt x="90" y="81"/>
                  </a:lnTo>
                  <a:lnTo>
                    <a:pt x="97" y="98"/>
                  </a:lnTo>
                  <a:lnTo>
                    <a:pt x="97" y="105"/>
                  </a:lnTo>
                  <a:lnTo>
                    <a:pt x="88" y="105"/>
                  </a:lnTo>
                  <a:lnTo>
                    <a:pt x="77" y="101"/>
                  </a:lnTo>
                  <a:lnTo>
                    <a:pt x="66" y="101"/>
                  </a:lnTo>
                  <a:lnTo>
                    <a:pt x="46" y="105"/>
                  </a:lnTo>
                  <a:lnTo>
                    <a:pt x="35" y="110"/>
                  </a:lnTo>
                  <a:lnTo>
                    <a:pt x="18" y="118"/>
                  </a:lnTo>
                  <a:lnTo>
                    <a:pt x="15" y="117"/>
                  </a:lnTo>
                  <a:lnTo>
                    <a:pt x="16" y="101"/>
                  </a:lnTo>
                  <a:lnTo>
                    <a:pt x="18" y="99"/>
                  </a:lnTo>
                  <a:lnTo>
                    <a:pt x="17" y="92"/>
                  </a:lnTo>
                  <a:lnTo>
                    <a:pt x="10" y="83"/>
                  </a:lnTo>
                  <a:lnTo>
                    <a:pt x="5" y="82"/>
                  </a:lnTo>
                  <a:lnTo>
                    <a:pt x="0" y="77"/>
                  </a:lnTo>
                  <a:lnTo>
                    <a:pt x="4" y="69"/>
                  </a:lnTo>
                  <a:lnTo>
                    <a:pt x="3" y="59"/>
                  </a:lnTo>
                  <a:lnTo>
                    <a:pt x="3" y="54"/>
                  </a:lnTo>
                  <a:lnTo>
                    <a:pt x="6" y="54"/>
                  </a:lnTo>
                  <a:lnTo>
                    <a:pt x="7" y="46"/>
                  </a:lnTo>
                  <a:lnTo>
                    <a:pt x="6" y="42"/>
                  </a:lnTo>
                  <a:lnTo>
                    <a:pt x="7" y="39"/>
                  </a:lnTo>
                  <a:lnTo>
                    <a:pt x="13" y="37"/>
                  </a:lnTo>
                  <a:lnTo>
                    <a:pt x="9" y="21"/>
                  </a:lnTo>
                  <a:lnTo>
                    <a:pt x="6" y="14"/>
                  </a:lnTo>
                  <a:lnTo>
                    <a:pt x="7" y="7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7" y="7"/>
                  </a:lnTo>
                  <a:lnTo>
                    <a:pt x="30" y="7"/>
                  </a:lnTo>
                  <a:lnTo>
                    <a:pt x="33" y="2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3" y="8"/>
                  </a:lnTo>
                  <a:lnTo>
                    <a:pt x="47" y="6"/>
                  </a:lnTo>
                  <a:lnTo>
                    <a:pt x="54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85" name="Freeform 67">
              <a:extLst>
                <a:ext uri="{FF2B5EF4-FFF2-40B4-BE49-F238E27FC236}">
                  <a16:creationId xmlns:a16="http://schemas.microsoft.com/office/drawing/2014/main" id="{43522C65-AEE4-2459-C9A0-D527DF356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6258" y="4022367"/>
              <a:ext cx="199981" cy="336473"/>
            </a:xfrm>
            <a:custGeom>
              <a:avLst/>
              <a:gdLst>
                <a:gd name="T0" fmla="*/ 113 w 126"/>
                <a:gd name="T1" fmla="*/ 104 h 212"/>
                <a:gd name="T2" fmla="*/ 105 w 126"/>
                <a:gd name="T3" fmla="*/ 123 h 212"/>
                <a:gd name="T4" fmla="*/ 101 w 126"/>
                <a:gd name="T5" fmla="*/ 126 h 212"/>
                <a:gd name="T6" fmla="*/ 100 w 126"/>
                <a:gd name="T7" fmla="*/ 141 h 212"/>
                <a:gd name="T8" fmla="*/ 101 w 126"/>
                <a:gd name="T9" fmla="*/ 149 h 212"/>
                <a:gd name="T10" fmla="*/ 100 w 126"/>
                <a:gd name="T11" fmla="*/ 155 h 212"/>
                <a:gd name="T12" fmla="*/ 108 w 126"/>
                <a:gd name="T13" fmla="*/ 165 h 212"/>
                <a:gd name="T14" fmla="*/ 109 w 126"/>
                <a:gd name="T15" fmla="*/ 171 h 212"/>
                <a:gd name="T16" fmla="*/ 115 w 126"/>
                <a:gd name="T17" fmla="*/ 182 h 212"/>
                <a:gd name="T18" fmla="*/ 124 w 126"/>
                <a:gd name="T19" fmla="*/ 188 h 212"/>
                <a:gd name="T20" fmla="*/ 124 w 126"/>
                <a:gd name="T21" fmla="*/ 197 h 212"/>
                <a:gd name="T22" fmla="*/ 126 w 126"/>
                <a:gd name="T23" fmla="*/ 202 h 212"/>
                <a:gd name="T24" fmla="*/ 125 w 126"/>
                <a:gd name="T25" fmla="*/ 212 h 212"/>
                <a:gd name="T26" fmla="*/ 112 w 126"/>
                <a:gd name="T27" fmla="*/ 208 h 212"/>
                <a:gd name="T28" fmla="*/ 98 w 126"/>
                <a:gd name="T29" fmla="*/ 203 h 212"/>
                <a:gd name="T30" fmla="*/ 77 w 126"/>
                <a:gd name="T31" fmla="*/ 202 h 212"/>
                <a:gd name="T32" fmla="*/ 75 w 126"/>
                <a:gd name="T33" fmla="*/ 201 h 212"/>
                <a:gd name="T34" fmla="*/ 65 w 126"/>
                <a:gd name="T35" fmla="*/ 203 h 212"/>
                <a:gd name="T36" fmla="*/ 55 w 126"/>
                <a:gd name="T37" fmla="*/ 201 h 212"/>
                <a:gd name="T38" fmla="*/ 47 w 126"/>
                <a:gd name="T39" fmla="*/ 202 h 212"/>
                <a:gd name="T40" fmla="*/ 19 w 126"/>
                <a:gd name="T41" fmla="*/ 202 h 212"/>
                <a:gd name="T42" fmla="*/ 22 w 126"/>
                <a:gd name="T43" fmla="*/ 186 h 212"/>
                <a:gd name="T44" fmla="*/ 15 w 126"/>
                <a:gd name="T45" fmla="*/ 174 h 212"/>
                <a:gd name="T46" fmla="*/ 7 w 126"/>
                <a:gd name="T47" fmla="*/ 171 h 212"/>
                <a:gd name="T48" fmla="*/ 4 w 126"/>
                <a:gd name="T49" fmla="*/ 163 h 212"/>
                <a:gd name="T50" fmla="*/ 0 w 126"/>
                <a:gd name="T51" fmla="*/ 160 h 212"/>
                <a:gd name="T52" fmla="*/ 0 w 126"/>
                <a:gd name="T53" fmla="*/ 154 h 212"/>
                <a:gd name="T54" fmla="*/ 4 w 126"/>
                <a:gd name="T55" fmla="*/ 140 h 212"/>
                <a:gd name="T56" fmla="*/ 12 w 126"/>
                <a:gd name="T57" fmla="*/ 123 h 212"/>
                <a:gd name="T58" fmla="*/ 17 w 126"/>
                <a:gd name="T59" fmla="*/ 123 h 212"/>
                <a:gd name="T60" fmla="*/ 27 w 126"/>
                <a:gd name="T61" fmla="*/ 111 h 212"/>
                <a:gd name="T62" fmla="*/ 33 w 126"/>
                <a:gd name="T63" fmla="*/ 111 h 212"/>
                <a:gd name="T64" fmla="*/ 43 w 126"/>
                <a:gd name="T65" fmla="*/ 119 h 212"/>
                <a:gd name="T66" fmla="*/ 54 w 126"/>
                <a:gd name="T67" fmla="*/ 112 h 212"/>
                <a:gd name="T68" fmla="*/ 55 w 126"/>
                <a:gd name="T69" fmla="*/ 104 h 212"/>
                <a:gd name="T70" fmla="*/ 59 w 126"/>
                <a:gd name="T71" fmla="*/ 97 h 212"/>
                <a:gd name="T72" fmla="*/ 62 w 126"/>
                <a:gd name="T73" fmla="*/ 87 h 212"/>
                <a:gd name="T74" fmla="*/ 71 w 126"/>
                <a:gd name="T75" fmla="*/ 80 h 212"/>
                <a:gd name="T76" fmla="*/ 74 w 126"/>
                <a:gd name="T77" fmla="*/ 66 h 212"/>
                <a:gd name="T78" fmla="*/ 78 w 126"/>
                <a:gd name="T79" fmla="*/ 62 h 212"/>
                <a:gd name="T80" fmla="*/ 80 w 126"/>
                <a:gd name="T81" fmla="*/ 51 h 212"/>
                <a:gd name="T82" fmla="*/ 84 w 126"/>
                <a:gd name="T83" fmla="*/ 40 h 212"/>
                <a:gd name="T84" fmla="*/ 98 w 126"/>
                <a:gd name="T85" fmla="*/ 25 h 212"/>
                <a:gd name="T86" fmla="*/ 99 w 126"/>
                <a:gd name="T87" fmla="*/ 19 h 212"/>
                <a:gd name="T88" fmla="*/ 101 w 126"/>
                <a:gd name="T89" fmla="*/ 15 h 212"/>
                <a:gd name="T90" fmla="*/ 94 w 126"/>
                <a:gd name="T91" fmla="*/ 8 h 212"/>
                <a:gd name="T92" fmla="*/ 95 w 126"/>
                <a:gd name="T93" fmla="*/ 1 h 212"/>
                <a:gd name="T94" fmla="*/ 99 w 126"/>
                <a:gd name="T95" fmla="*/ 0 h 212"/>
                <a:gd name="T96" fmla="*/ 106 w 126"/>
                <a:gd name="T97" fmla="*/ 13 h 212"/>
                <a:gd name="T98" fmla="*/ 107 w 126"/>
                <a:gd name="T99" fmla="*/ 25 h 212"/>
                <a:gd name="T100" fmla="*/ 107 w 126"/>
                <a:gd name="T101" fmla="*/ 38 h 212"/>
                <a:gd name="T102" fmla="*/ 116 w 126"/>
                <a:gd name="T103" fmla="*/ 55 h 212"/>
                <a:gd name="T104" fmla="*/ 107 w 126"/>
                <a:gd name="T105" fmla="*/ 55 h 212"/>
                <a:gd name="T106" fmla="*/ 102 w 126"/>
                <a:gd name="T107" fmla="*/ 56 h 212"/>
                <a:gd name="T108" fmla="*/ 94 w 126"/>
                <a:gd name="T109" fmla="*/ 54 h 212"/>
                <a:gd name="T110" fmla="*/ 90 w 126"/>
                <a:gd name="T111" fmla="*/ 63 h 212"/>
                <a:gd name="T112" fmla="*/ 101 w 126"/>
                <a:gd name="T113" fmla="*/ 74 h 212"/>
                <a:gd name="T114" fmla="*/ 108 w 126"/>
                <a:gd name="T115" fmla="*/ 78 h 212"/>
                <a:gd name="T116" fmla="*/ 110 w 126"/>
                <a:gd name="T117" fmla="*/ 86 h 212"/>
                <a:gd name="T118" fmla="*/ 115 w 126"/>
                <a:gd name="T119" fmla="*/ 99 h 212"/>
                <a:gd name="T120" fmla="*/ 113 w 126"/>
                <a:gd name="T121" fmla="*/ 104 h 212"/>
                <a:gd name="T122" fmla="*/ 113 w 126"/>
                <a:gd name="T123" fmla="*/ 1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6" h="212">
                  <a:moveTo>
                    <a:pt x="113" y="104"/>
                  </a:moveTo>
                  <a:lnTo>
                    <a:pt x="105" y="123"/>
                  </a:lnTo>
                  <a:lnTo>
                    <a:pt x="101" y="126"/>
                  </a:lnTo>
                  <a:lnTo>
                    <a:pt x="100" y="141"/>
                  </a:lnTo>
                  <a:lnTo>
                    <a:pt x="101" y="149"/>
                  </a:lnTo>
                  <a:lnTo>
                    <a:pt x="100" y="155"/>
                  </a:lnTo>
                  <a:lnTo>
                    <a:pt x="108" y="165"/>
                  </a:lnTo>
                  <a:lnTo>
                    <a:pt x="109" y="171"/>
                  </a:lnTo>
                  <a:lnTo>
                    <a:pt x="115" y="182"/>
                  </a:lnTo>
                  <a:lnTo>
                    <a:pt x="124" y="188"/>
                  </a:lnTo>
                  <a:lnTo>
                    <a:pt x="124" y="197"/>
                  </a:lnTo>
                  <a:lnTo>
                    <a:pt x="126" y="202"/>
                  </a:lnTo>
                  <a:lnTo>
                    <a:pt x="125" y="212"/>
                  </a:lnTo>
                  <a:lnTo>
                    <a:pt x="112" y="208"/>
                  </a:lnTo>
                  <a:lnTo>
                    <a:pt x="98" y="203"/>
                  </a:lnTo>
                  <a:lnTo>
                    <a:pt x="77" y="202"/>
                  </a:lnTo>
                  <a:lnTo>
                    <a:pt x="75" y="201"/>
                  </a:lnTo>
                  <a:lnTo>
                    <a:pt x="65" y="203"/>
                  </a:lnTo>
                  <a:lnTo>
                    <a:pt x="55" y="201"/>
                  </a:lnTo>
                  <a:lnTo>
                    <a:pt x="47" y="202"/>
                  </a:lnTo>
                  <a:lnTo>
                    <a:pt x="19" y="202"/>
                  </a:lnTo>
                  <a:lnTo>
                    <a:pt x="22" y="186"/>
                  </a:lnTo>
                  <a:lnTo>
                    <a:pt x="15" y="174"/>
                  </a:lnTo>
                  <a:lnTo>
                    <a:pt x="7" y="171"/>
                  </a:lnTo>
                  <a:lnTo>
                    <a:pt x="4" y="163"/>
                  </a:lnTo>
                  <a:lnTo>
                    <a:pt x="0" y="160"/>
                  </a:lnTo>
                  <a:lnTo>
                    <a:pt x="0" y="154"/>
                  </a:lnTo>
                  <a:lnTo>
                    <a:pt x="4" y="140"/>
                  </a:lnTo>
                  <a:lnTo>
                    <a:pt x="12" y="123"/>
                  </a:lnTo>
                  <a:lnTo>
                    <a:pt x="17" y="123"/>
                  </a:lnTo>
                  <a:lnTo>
                    <a:pt x="27" y="111"/>
                  </a:lnTo>
                  <a:lnTo>
                    <a:pt x="33" y="111"/>
                  </a:lnTo>
                  <a:lnTo>
                    <a:pt x="43" y="119"/>
                  </a:lnTo>
                  <a:lnTo>
                    <a:pt x="54" y="112"/>
                  </a:lnTo>
                  <a:lnTo>
                    <a:pt x="55" y="104"/>
                  </a:lnTo>
                  <a:lnTo>
                    <a:pt x="59" y="97"/>
                  </a:lnTo>
                  <a:lnTo>
                    <a:pt x="62" y="87"/>
                  </a:lnTo>
                  <a:lnTo>
                    <a:pt x="71" y="80"/>
                  </a:lnTo>
                  <a:lnTo>
                    <a:pt x="74" y="66"/>
                  </a:lnTo>
                  <a:lnTo>
                    <a:pt x="78" y="62"/>
                  </a:lnTo>
                  <a:lnTo>
                    <a:pt x="80" y="51"/>
                  </a:lnTo>
                  <a:lnTo>
                    <a:pt x="84" y="40"/>
                  </a:lnTo>
                  <a:lnTo>
                    <a:pt x="98" y="25"/>
                  </a:lnTo>
                  <a:lnTo>
                    <a:pt x="99" y="19"/>
                  </a:lnTo>
                  <a:lnTo>
                    <a:pt x="101" y="15"/>
                  </a:lnTo>
                  <a:lnTo>
                    <a:pt x="94" y="8"/>
                  </a:lnTo>
                  <a:lnTo>
                    <a:pt x="95" y="1"/>
                  </a:lnTo>
                  <a:lnTo>
                    <a:pt x="99" y="0"/>
                  </a:lnTo>
                  <a:lnTo>
                    <a:pt x="106" y="13"/>
                  </a:lnTo>
                  <a:lnTo>
                    <a:pt x="107" y="25"/>
                  </a:lnTo>
                  <a:lnTo>
                    <a:pt x="107" y="38"/>
                  </a:lnTo>
                  <a:lnTo>
                    <a:pt x="116" y="55"/>
                  </a:lnTo>
                  <a:lnTo>
                    <a:pt x="107" y="55"/>
                  </a:lnTo>
                  <a:lnTo>
                    <a:pt x="102" y="56"/>
                  </a:lnTo>
                  <a:lnTo>
                    <a:pt x="94" y="54"/>
                  </a:lnTo>
                  <a:lnTo>
                    <a:pt x="90" y="63"/>
                  </a:lnTo>
                  <a:lnTo>
                    <a:pt x="101" y="74"/>
                  </a:lnTo>
                  <a:lnTo>
                    <a:pt x="108" y="78"/>
                  </a:lnTo>
                  <a:lnTo>
                    <a:pt x="110" y="86"/>
                  </a:lnTo>
                  <a:lnTo>
                    <a:pt x="115" y="99"/>
                  </a:lnTo>
                  <a:lnTo>
                    <a:pt x="113" y="104"/>
                  </a:lnTo>
                  <a:lnTo>
                    <a:pt x="113" y="10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86" name="Freeform 68">
              <a:extLst>
                <a:ext uri="{FF2B5EF4-FFF2-40B4-BE49-F238E27FC236}">
                  <a16:creationId xmlns:a16="http://schemas.microsoft.com/office/drawing/2014/main" id="{44877EC1-8C63-1E26-0D38-2689FC5B5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3074" y="4252502"/>
              <a:ext cx="506302" cy="558673"/>
            </a:xfrm>
            <a:custGeom>
              <a:avLst/>
              <a:gdLst>
                <a:gd name="T0" fmla="*/ 265 w 319"/>
                <a:gd name="T1" fmla="*/ 16 h 352"/>
                <a:gd name="T2" fmla="*/ 278 w 319"/>
                <a:gd name="T3" fmla="*/ 15 h 352"/>
                <a:gd name="T4" fmla="*/ 294 w 319"/>
                <a:gd name="T5" fmla="*/ 12 h 352"/>
                <a:gd name="T6" fmla="*/ 314 w 319"/>
                <a:gd name="T7" fmla="*/ 33 h 352"/>
                <a:gd name="T8" fmla="*/ 319 w 319"/>
                <a:gd name="T9" fmla="*/ 58 h 352"/>
                <a:gd name="T10" fmla="*/ 308 w 319"/>
                <a:gd name="T11" fmla="*/ 70 h 352"/>
                <a:gd name="T12" fmla="*/ 298 w 319"/>
                <a:gd name="T13" fmla="*/ 89 h 352"/>
                <a:gd name="T14" fmla="*/ 293 w 319"/>
                <a:gd name="T15" fmla="*/ 111 h 352"/>
                <a:gd name="T16" fmla="*/ 288 w 319"/>
                <a:gd name="T17" fmla="*/ 131 h 352"/>
                <a:gd name="T18" fmla="*/ 285 w 319"/>
                <a:gd name="T19" fmla="*/ 143 h 352"/>
                <a:gd name="T20" fmla="*/ 288 w 319"/>
                <a:gd name="T21" fmla="*/ 163 h 352"/>
                <a:gd name="T22" fmla="*/ 284 w 319"/>
                <a:gd name="T23" fmla="*/ 196 h 352"/>
                <a:gd name="T24" fmla="*/ 285 w 319"/>
                <a:gd name="T25" fmla="*/ 215 h 352"/>
                <a:gd name="T26" fmla="*/ 301 w 319"/>
                <a:gd name="T27" fmla="*/ 239 h 352"/>
                <a:gd name="T28" fmla="*/ 308 w 319"/>
                <a:gd name="T29" fmla="*/ 255 h 352"/>
                <a:gd name="T30" fmla="*/ 305 w 319"/>
                <a:gd name="T31" fmla="*/ 257 h 352"/>
                <a:gd name="T32" fmla="*/ 277 w 319"/>
                <a:gd name="T33" fmla="*/ 262 h 352"/>
                <a:gd name="T34" fmla="*/ 276 w 319"/>
                <a:gd name="T35" fmla="*/ 283 h 352"/>
                <a:gd name="T36" fmla="*/ 270 w 319"/>
                <a:gd name="T37" fmla="*/ 324 h 352"/>
                <a:gd name="T38" fmla="*/ 285 w 319"/>
                <a:gd name="T39" fmla="*/ 335 h 352"/>
                <a:gd name="T40" fmla="*/ 291 w 319"/>
                <a:gd name="T41" fmla="*/ 352 h 352"/>
                <a:gd name="T42" fmla="*/ 272 w 319"/>
                <a:gd name="T43" fmla="*/ 342 h 352"/>
                <a:gd name="T44" fmla="*/ 253 w 319"/>
                <a:gd name="T45" fmla="*/ 331 h 352"/>
                <a:gd name="T46" fmla="*/ 239 w 319"/>
                <a:gd name="T47" fmla="*/ 327 h 352"/>
                <a:gd name="T48" fmla="*/ 220 w 319"/>
                <a:gd name="T49" fmla="*/ 315 h 352"/>
                <a:gd name="T50" fmla="*/ 202 w 319"/>
                <a:gd name="T51" fmla="*/ 314 h 352"/>
                <a:gd name="T52" fmla="*/ 196 w 319"/>
                <a:gd name="T53" fmla="*/ 308 h 352"/>
                <a:gd name="T54" fmla="*/ 177 w 319"/>
                <a:gd name="T55" fmla="*/ 309 h 352"/>
                <a:gd name="T56" fmla="*/ 166 w 319"/>
                <a:gd name="T57" fmla="*/ 311 h 352"/>
                <a:gd name="T58" fmla="*/ 162 w 319"/>
                <a:gd name="T59" fmla="*/ 281 h 352"/>
                <a:gd name="T60" fmla="*/ 164 w 319"/>
                <a:gd name="T61" fmla="*/ 258 h 352"/>
                <a:gd name="T62" fmla="*/ 160 w 319"/>
                <a:gd name="T63" fmla="*/ 238 h 352"/>
                <a:gd name="T64" fmla="*/ 142 w 319"/>
                <a:gd name="T65" fmla="*/ 232 h 352"/>
                <a:gd name="T66" fmla="*/ 132 w 319"/>
                <a:gd name="T67" fmla="*/ 235 h 352"/>
                <a:gd name="T68" fmla="*/ 117 w 319"/>
                <a:gd name="T69" fmla="*/ 247 h 352"/>
                <a:gd name="T70" fmla="*/ 105 w 319"/>
                <a:gd name="T71" fmla="*/ 249 h 352"/>
                <a:gd name="T72" fmla="*/ 88 w 319"/>
                <a:gd name="T73" fmla="*/ 253 h 352"/>
                <a:gd name="T74" fmla="*/ 79 w 319"/>
                <a:gd name="T75" fmla="*/ 238 h 352"/>
                <a:gd name="T76" fmla="*/ 70 w 319"/>
                <a:gd name="T77" fmla="*/ 212 h 352"/>
                <a:gd name="T78" fmla="*/ 14 w 319"/>
                <a:gd name="T79" fmla="*/ 214 h 352"/>
                <a:gd name="T80" fmla="*/ 3 w 319"/>
                <a:gd name="T81" fmla="*/ 216 h 352"/>
                <a:gd name="T82" fmla="*/ 5 w 319"/>
                <a:gd name="T83" fmla="*/ 208 h 352"/>
                <a:gd name="T84" fmla="*/ 8 w 319"/>
                <a:gd name="T85" fmla="*/ 195 h 352"/>
                <a:gd name="T86" fmla="*/ 19 w 319"/>
                <a:gd name="T87" fmla="*/ 193 h 352"/>
                <a:gd name="T88" fmla="*/ 34 w 319"/>
                <a:gd name="T89" fmla="*/ 186 h 352"/>
                <a:gd name="T90" fmla="*/ 41 w 319"/>
                <a:gd name="T91" fmla="*/ 195 h 352"/>
                <a:gd name="T92" fmla="*/ 60 w 319"/>
                <a:gd name="T93" fmla="*/ 173 h 352"/>
                <a:gd name="T94" fmla="*/ 65 w 319"/>
                <a:gd name="T95" fmla="*/ 152 h 352"/>
                <a:gd name="T96" fmla="*/ 80 w 319"/>
                <a:gd name="T97" fmla="*/ 123 h 352"/>
                <a:gd name="T98" fmla="*/ 93 w 319"/>
                <a:gd name="T99" fmla="*/ 108 h 352"/>
                <a:gd name="T100" fmla="*/ 96 w 319"/>
                <a:gd name="T101" fmla="*/ 95 h 352"/>
                <a:gd name="T102" fmla="*/ 97 w 319"/>
                <a:gd name="T103" fmla="*/ 66 h 352"/>
                <a:gd name="T104" fmla="*/ 105 w 319"/>
                <a:gd name="T105" fmla="*/ 45 h 352"/>
                <a:gd name="T106" fmla="*/ 108 w 319"/>
                <a:gd name="T107" fmla="*/ 20 h 352"/>
                <a:gd name="T108" fmla="*/ 123 w 319"/>
                <a:gd name="T109" fmla="*/ 4 h 352"/>
                <a:gd name="T110" fmla="*/ 148 w 319"/>
                <a:gd name="T111" fmla="*/ 18 h 352"/>
                <a:gd name="T112" fmla="*/ 172 w 319"/>
                <a:gd name="T113" fmla="*/ 23 h 352"/>
                <a:gd name="T114" fmla="*/ 180 w 319"/>
                <a:gd name="T115" fmla="*/ 10 h 352"/>
                <a:gd name="T116" fmla="*/ 205 w 319"/>
                <a:gd name="T117" fmla="*/ 3 h 352"/>
                <a:gd name="T118" fmla="*/ 217 w 319"/>
                <a:gd name="T119" fmla="*/ 6 h 352"/>
                <a:gd name="T120" fmla="*/ 226 w 319"/>
                <a:gd name="T121" fmla="*/ 0 h 352"/>
                <a:gd name="T122" fmla="*/ 250 w 319"/>
                <a:gd name="T123" fmla="*/ 3 h 352"/>
                <a:gd name="T124" fmla="*/ 255 w 319"/>
                <a:gd name="T125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9" h="352">
                  <a:moveTo>
                    <a:pt x="255" y="1"/>
                  </a:moveTo>
                  <a:lnTo>
                    <a:pt x="265" y="16"/>
                  </a:lnTo>
                  <a:lnTo>
                    <a:pt x="274" y="18"/>
                  </a:lnTo>
                  <a:lnTo>
                    <a:pt x="278" y="15"/>
                  </a:lnTo>
                  <a:lnTo>
                    <a:pt x="285" y="16"/>
                  </a:lnTo>
                  <a:lnTo>
                    <a:pt x="294" y="12"/>
                  </a:lnTo>
                  <a:lnTo>
                    <a:pt x="299" y="21"/>
                  </a:lnTo>
                  <a:lnTo>
                    <a:pt x="314" y="33"/>
                  </a:lnTo>
                  <a:lnTo>
                    <a:pt x="313" y="55"/>
                  </a:lnTo>
                  <a:lnTo>
                    <a:pt x="319" y="58"/>
                  </a:lnTo>
                  <a:lnTo>
                    <a:pt x="314" y="65"/>
                  </a:lnTo>
                  <a:lnTo>
                    <a:pt x="308" y="70"/>
                  </a:lnTo>
                  <a:lnTo>
                    <a:pt x="302" y="80"/>
                  </a:lnTo>
                  <a:lnTo>
                    <a:pt x="298" y="89"/>
                  </a:lnTo>
                  <a:lnTo>
                    <a:pt x="297" y="103"/>
                  </a:lnTo>
                  <a:lnTo>
                    <a:pt x="293" y="111"/>
                  </a:lnTo>
                  <a:lnTo>
                    <a:pt x="293" y="126"/>
                  </a:lnTo>
                  <a:lnTo>
                    <a:pt x="288" y="131"/>
                  </a:lnTo>
                  <a:lnTo>
                    <a:pt x="288" y="142"/>
                  </a:lnTo>
                  <a:lnTo>
                    <a:pt x="285" y="143"/>
                  </a:lnTo>
                  <a:lnTo>
                    <a:pt x="283" y="154"/>
                  </a:lnTo>
                  <a:lnTo>
                    <a:pt x="288" y="163"/>
                  </a:lnTo>
                  <a:lnTo>
                    <a:pt x="288" y="166"/>
                  </a:lnTo>
                  <a:lnTo>
                    <a:pt x="284" y="196"/>
                  </a:lnTo>
                  <a:lnTo>
                    <a:pt x="288" y="207"/>
                  </a:lnTo>
                  <a:lnTo>
                    <a:pt x="285" y="215"/>
                  </a:lnTo>
                  <a:lnTo>
                    <a:pt x="291" y="229"/>
                  </a:lnTo>
                  <a:lnTo>
                    <a:pt x="301" y="239"/>
                  </a:lnTo>
                  <a:lnTo>
                    <a:pt x="303" y="249"/>
                  </a:lnTo>
                  <a:lnTo>
                    <a:pt x="308" y="255"/>
                  </a:lnTo>
                  <a:lnTo>
                    <a:pt x="307" y="258"/>
                  </a:lnTo>
                  <a:lnTo>
                    <a:pt x="305" y="257"/>
                  </a:lnTo>
                  <a:lnTo>
                    <a:pt x="282" y="260"/>
                  </a:lnTo>
                  <a:lnTo>
                    <a:pt x="277" y="262"/>
                  </a:lnTo>
                  <a:lnTo>
                    <a:pt x="272" y="275"/>
                  </a:lnTo>
                  <a:lnTo>
                    <a:pt x="276" y="283"/>
                  </a:lnTo>
                  <a:lnTo>
                    <a:pt x="272" y="305"/>
                  </a:lnTo>
                  <a:lnTo>
                    <a:pt x="270" y="324"/>
                  </a:lnTo>
                  <a:lnTo>
                    <a:pt x="274" y="328"/>
                  </a:lnTo>
                  <a:lnTo>
                    <a:pt x="285" y="335"/>
                  </a:lnTo>
                  <a:lnTo>
                    <a:pt x="291" y="332"/>
                  </a:lnTo>
                  <a:lnTo>
                    <a:pt x="291" y="352"/>
                  </a:lnTo>
                  <a:lnTo>
                    <a:pt x="278" y="352"/>
                  </a:lnTo>
                  <a:lnTo>
                    <a:pt x="272" y="342"/>
                  </a:lnTo>
                  <a:lnTo>
                    <a:pt x="266" y="333"/>
                  </a:lnTo>
                  <a:lnTo>
                    <a:pt x="253" y="331"/>
                  </a:lnTo>
                  <a:lnTo>
                    <a:pt x="250" y="321"/>
                  </a:lnTo>
                  <a:lnTo>
                    <a:pt x="239" y="327"/>
                  </a:lnTo>
                  <a:lnTo>
                    <a:pt x="226" y="324"/>
                  </a:lnTo>
                  <a:lnTo>
                    <a:pt x="220" y="315"/>
                  </a:lnTo>
                  <a:lnTo>
                    <a:pt x="210" y="314"/>
                  </a:lnTo>
                  <a:lnTo>
                    <a:pt x="202" y="314"/>
                  </a:lnTo>
                  <a:lnTo>
                    <a:pt x="201" y="308"/>
                  </a:lnTo>
                  <a:lnTo>
                    <a:pt x="196" y="308"/>
                  </a:lnTo>
                  <a:lnTo>
                    <a:pt x="188" y="306"/>
                  </a:lnTo>
                  <a:lnTo>
                    <a:pt x="177" y="309"/>
                  </a:lnTo>
                  <a:lnTo>
                    <a:pt x="171" y="309"/>
                  </a:lnTo>
                  <a:lnTo>
                    <a:pt x="166" y="311"/>
                  </a:lnTo>
                  <a:lnTo>
                    <a:pt x="168" y="289"/>
                  </a:lnTo>
                  <a:lnTo>
                    <a:pt x="162" y="281"/>
                  </a:lnTo>
                  <a:lnTo>
                    <a:pt x="161" y="269"/>
                  </a:lnTo>
                  <a:lnTo>
                    <a:pt x="164" y="258"/>
                  </a:lnTo>
                  <a:lnTo>
                    <a:pt x="160" y="251"/>
                  </a:lnTo>
                  <a:lnTo>
                    <a:pt x="160" y="238"/>
                  </a:lnTo>
                  <a:lnTo>
                    <a:pt x="140" y="239"/>
                  </a:lnTo>
                  <a:lnTo>
                    <a:pt x="142" y="232"/>
                  </a:lnTo>
                  <a:lnTo>
                    <a:pt x="133" y="232"/>
                  </a:lnTo>
                  <a:lnTo>
                    <a:pt x="132" y="235"/>
                  </a:lnTo>
                  <a:lnTo>
                    <a:pt x="122" y="236"/>
                  </a:lnTo>
                  <a:lnTo>
                    <a:pt x="117" y="247"/>
                  </a:lnTo>
                  <a:lnTo>
                    <a:pt x="114" y="252"/>
                  </a:lnTo>
                  <a:lnTo>
                    <a:pt x="105" y="249"/>
                  </a:lnTo>
                  <a:lnTo>
                    <a:pt x="100" y="252"/>
                  </a:lnTo>
                  <a:lnTo>
                    <a:pt x="88" y="253"/>
                  </a:lnTo>
                  <a:lnTo>
                    <a:pt x="83" y="243"/>
                  </a:lnTo>
                  <a:lnTo>
                    <a:pt x="79" y="238"/>
                  </a:lnTo>
                  <a:lnTo>
                    <a:pt x="74" y="226"/>
                  </a:lnTo>
                  <a:lnTo>
                    <a:pt x="70" y="212"/>
                  </a:lnTo>
                  <a:lnTo>
                    <a:pt x="20" y="212"/>
                  </a:lnTo>
                  <a:lnTo>
                    <a:pt x="14" y="214"/>
                  </a:lnTo>
                  <a:lnTo>
                    <a:pt x="10" y="213"/>
                  </a:lnTo>
                  <a:lnTo>
                    <a:pt x="3" y="216"/>
                  </a:lnTo>
                  <a:lnTo>
                    <a:pt x="0" y="210"/>
                  </a:lnTo>
                  <a:lnTo>
                    <a:pt x="5" y="208"/>
                  </a:lnTo>
                  <a:lnTo>
                    <a:pt x="6" y="200"/>
                  </a:lnTo>
                  <a:lnTo>
                    <a:pt x="8" y="195"/>
                  </a:lnTo>
                  <a:lnTo>
                    <a:pt x="14" y="191"/>
                  </a:lnTo>
                  <a:lnTo>
                    <a:pt x="19" y="193"/>
                  </a:lnTo>
                  <a:lnTo>
                    <a:pt x="25" y="186"/>
                  </a:lnTo>
                  <a:lnTo>
                    <a:pt x="34" y="186"/>
                  </a:lnTo>
                  <a:lnTo>
                    <a:pt x="34" y="191"/>
                  </a:lnTo>
                  <a:lnTo>
                    <a:pt x="41" y="195"/>
                  </a:lnTo>
                  <a:lnTo>
                    <a:pt x="51" y="183"/>
                  </a:lnTo>
                  <a:lnTo>
                    <a:pt x="60" y="173"/>
                  </a:lnTo>
                  <a:lnTo>
                    <a:pt x="65" y="167"/>
                  </a:lnTo>
                  <a:lnTo>
                    <a:pt x="65" y="152"/>
                  </a:lnTo>
                  <a:lnTo>
                    <a:pt x="72" y="133"/>
                  </a:lnTo>
                  <a:lnTo>
                    <a:pt x="80" y="123"/>
                  </a:lnTo>
                  <a:lnTo>
                    <a:pt x="91" y="114"/>
                  </a:lnTo>
                  <a:lnTo>
                    <a:pt x="93" y="108"/>
                  </a:lnTo>
                  <a:lnTo>
                    <a:pt x="93" y="101"/>
                  </a:lnTo>
                  <a:lnTo>
                    <a:pt x="96" y="95"/>
                  </a:lnTo>
                  <a:lnTo>
                    <a:pt x="94" y="83"/>
                  </a:lnTo>
                  <a:lnTo>
                    <a:pt x="97" y="66"/>
                  </a:lnTo>
                  <a:lnTo>
                    <a:pt x="100" y="55"/>
                  </a:lnTo>
                  <a:lnTo>
                    <a:pt x="105" y="45"/>
                  </a:lnTo>
                  <a:lnTo>
                    <a:pt x="106" y="33"/>
                  </a:lnTo>
                  <a:lnTo>
                    <a:pt x="108" y="20"/>
                  </a:lnTo>
                  <a:lnTo>
                    <a:pt x="114" y="10"/>
                  </a:lnTo>
                  <a:lnTo>
                    <a:pt x="123" y="4"/>
                  </a:lnTo>
                  <a:lnTo>
                    <a:pt x="137" y="11"/>
                  </a:lnTo>
                  <a:lnTo>
                    <a:pt x="148" y="18"/>
                  </a:lnTo>
                  <a:lnTo>
                    <a:pt x="160" y="20"/>
                  </a:lnTo>
                  <a:lnTo>
                    <a:pt x="172" y="23"/>
                  </a:lnTo>
                  <a:lnTo>
                    <a:pt x="177" y="12"/>
                  </a:lnTo>
                  <a:lnTo>
                    <a:pt x="180" y="10"/>
                  </a:lnTo>
                  <a:lnTo>
                    <a:pt x="187" y="12"/>
                  </a:lnTo>
                  <a:lnTo>
                    <a:pt x="205" y="3"/>
                  </a:lnTo>
                  <a:lnTo>
                    <a:pt x="212" y="7"/>
                  </a:lnTo>
                  <a:lnTo>
                    <a:pt x="217" y="6"/>
                  </a:lnTo>
                  <a:lnTo>
                    <a:pt x="220" y="1"/>
                  </a:lnTo>
                  <a:lnTo>
                    <a:pt x="226" y="0"/>
                  </a:lnTo>
                  <a:lnTo>
                    <a:pt x="239" y="2"/>
                  </a:lnTo>
                  <a:lnTo>
                    <a:pt x="250" y="3"/>
                  </a:lnTo>
                  <a:lnTo>
                    <a:pt x="255" y="1"/>
                  </a:lnTo>
                  <a:lnTo>
                    <a:pt x="255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87" name="Freeform 69">
              <a:extLst>
                <a:ext uri="{FF2B5EF4-FFF2-40B4-BE49-F238E27FC236}">
                  <a16:creationId xmlns:a16="http://schemas.microsoft.com/office/drawing/2014/main" id="{29A6A634-D2C1-B382-2C1F-E02B675E8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6093" y="4298528"/>
              <a:ext cx="195219" cy="265052"/>
            </a:xfrm>
            <a:custGeom>
              <a:avLst/>
              <a:gdLst>
                <a:gd name="T0" fmla="*/ 123 w 123"/>
                <a:gd name="T1" fmla="*/ 4 h 167"/>
                <a:gd name="T2" fmla="*/ 122 w 123"/>
                <a:gd name="T3" fmla="*/ 16 h 167"/>
                <a:gd name="T4" fmla="*/ 117 w 123"/>
                <a:gd name="T5" fmla="*/ 26 h 167"/>
                <a:gd name="T6" fmla="*/ 114 w 123"/>
                <a:gd name="T7" fmla="*/ 37 h 167"/>
                <a:gd name="T8" fmla="*/ 111 w 123"/>
                <a:gd name="T9" fmla="*/ 54 h 167"/>
                <a:gd name="T10" fmla="*/ 113 w 123"/>
                <a:gd name="T11" fmla="*/ 66 h 167"/>
                <a:gd name="T12" fmla="*/ 110 w 123"/>
                <a:gd name="T13" fmla="*/ 72 h 167"/>
                <a:gd name="T14" fmla="*/ 110 w 123"/>
                <a:gd name="T15" fmla="*/ 79 h 167"/>
                <a:gd name="T16" fmla="*/ 108 w 123"/>
                <a:gd name="T17" fmla="*/ 85 h 167"/>
                <a:gd name="T18" fmla="*/ 97 w 123"/>
                <a:gd name="T19" fmla="*/ 94 h 167"/>
                <a:gd name="T20" fmla="*/ 89 w 123"/>
                <a:gd name="T21" fmla="*/ 104 h 167"/>
                <a:gd name="T22" fmla="*/ 82 w 123"/>
                <a:gd name="T23" fmla="*/ 123 h 167"/>
                <a:gd name="T24" fmla="*/ 82 w 123"/>
                <a:gd name="T25" fmla="*/ 138 h 167"/>
                <a:gd name="T26" fmla="*/ 77 w 123"/>
                <a:gd name="T27" fmla="*/ 144 h 167"/>
                <a:gd name="T28" fmla="*/ 68 w 123"/>
                <a:gd name="T29" fmla="*/ 154 h 167"/>
                <a:gd name="T30" fmla="*/ 58 w 123"/>
                <a:gd name="T31" fmla="*/ 166 h 167"/>
                <a:gd name="T32" fmla="*/ 51 w 123"/>
                <a:gd name="T33" fmla="*/ 162 h 167"/>
                <a:gd name="T34" fmla="*/ 51 w 123"/>
                <a:gd name="T35" fmla="*/ 157 h 167"/>
                <a:gd name="T36" fmla="*/ 42 w 123"/>
                <a:gd name="T37" fmla="*/ 157 h 167"/>
                <a:gd name="T38" fmla="*/ 36 w 123"/>
                <a:gd name="T39" fmla="*/ 164 h 167"/>
                <a:gd name="T40" fmla="*/ 31 w 123"/>
                <a:gd name="T41" fmla="*/ 162 h 167"/>
                <a:gd name="T42" fmla="*/ 25 w 123"/>
                <a:gd name="T43" fmla="*/ 155 h 167"/>
                <a:gd name="T44" fmla="*/ 20 w 123"/>
                <a:gd name="T45" fmla="*/ 159 h 167"/>
                <a:gd name="T46" fmla="*/ 13 w 123"/>
                <a:gd name="T47" fmla="*/ 167 h 167"/>
                <a:gd name="T48" fmla="*/ 0 w 123"/>
                <a:gd name="T49" fmla="*/ 147 h 167"/>
                <a:gd name="T50" fmla="*/ 12 w 123"/>
                <a:gd name="T51" fmla="*/ 136 h 167"/>
                <a:gd name="T52" fmla="*/ 6 w 123"/>
                <a:gd name="T53" fmla="*/ 123 h 167"/>
                <a:gd name="T54" fmla="*/ 12 w 123"/>
                <a:gd name="T55" fmla="*/ 119 h 167"/>
                <a:gd name="T56" fmla="*/ 23 w 123"/>
                <a:gd name="T57" fmla="*/ 117 h 167"/>
                <a:gd name="T58" fmla="*/ 24 w 123"/>
                <a:gd name="T59" fmla="*/ 108 h 167"/>
                <a:gd name="T60" fmla="*/ 34 w 123"/>
                <a:gd name="T61" fmla="*/ 117 h 167"/>
                <a:gd name="T62" fmla="*/ 48 w 123"/>
                <a:gd name="T63" fmla="*/ 118 h 167"/>
                <a:gd name="T64" fmla="*/ 54 w 123"/>
                <a:gd name="T65" fmla="*/ 109 h 167"/>
                <a:gd name="T66" fmla="*/ 55 w 123"/>
                <a:gd name="T67" fmla="*/ 97 h 167"/>
                <a:gd name="T68" fmla="*/ 54 w 123"/>
                <a:gd name="T69" fmla="*/ 82 h 167"/>
                <a:gd name="T70" fmla="*/ 45 w 123"/>
                <a:gd name="T71" fmla="*/ 70 h 167"/>
                <a:gd name="T72" fmla="*/ 53 w 123"/>
                <a:gd name="T73" fmla="*/ 48 h 167"/>
                <a:gd name="T74" fmla="*/ 49 w 123"/>
                <a:gd name="T75" fmla="*/ 45 h 167"/>
                <a:gd name="T76" fmla="*/ 37 w 123"/>
                <a:gd name="T77" fmla="*/ 46 h 167"/>
                <a:gd name="T78" fmla="*/ 31 w 123"/>
                <a:gd name="T79" fmla="*/ 36 h 167"/>
                <a:gd name="T80" fmla="*/ 33 w 123"/>
                <a:gd name="T81" fmla="*/ 28 h 167"/>
                <a:gd name="T82" fmla="*/ 54 w 123"/>
                <a:gd name="T83" fmla="*/ 29 h 167"/>
                <a:gd name="T84" fmla="*/ 68 w 123"/>
                <a:gd name="T85" fmla="*/ 34 h 167"/>
                <a:gd name="T86" fmla="*/ 81 w 123"/>
                <a:gd name="T87" fmla="*/ 38 h 167"/>
                <a:gd name="T88" fmla="*/ 82 w 123"/>
                <a:gd name="T89" fmla="*/ 28 h 167"/>
                <a:gd name="T90" fmla="*/ 91 w 123"/>
                <a:gd name="T91" fmla="*/ 10 h 167"/>
                <a:gd name="T92" fmla="*/ 101 w 123"/>
                <a:gd name="T93" fmla="*/ 0 h 167"/>
                <a:gd name="T94" fmla="*/ 112 w 123"/>
                <a:gd name="T95" fmla="*/ 3 h 167"/>
                <a:gd name="T96" fmla="*/ 123 w 123"/>
                <a:gd name="T97" fmla="*/ 4 h 167"/>
                <a:gd name="T98" fmla="*/ 123 w 123"/>
                <a:gd name="T99" fmla="*/ 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" h="167">
                  <a:moveTo>
                    <a:pt x="123" y="4"/>
                  </a:moveTo>
                  <a:lnTo>
                    <a:pt x="122" y="16"/>
                  </a:lnTo>
                  <a:lnTo>
                    <a:pt x="117" y="26"/>
                  </a:lnTo>
                  <a:lnTo>
                    <a:pt x="114" y="37"/>
                  </a:lnTo>
                  <a:lnTo>
                    <a:pt x="111" y="54"/>
                  </a:lnTo>
                  <a:lnTo>
                    <a:pt x="113" y="66"/>
                  </a:lnTo>
                  <a:lnTo>
                    <a:pt x="110" y="72"/>
                  </a:lnTo>
                  <a:lnTo>
                    <a:pt x="110" y="79"/>
                  </a:lnTo>
                  <a:lnTo>
                    <a:pt x="108" y="85"/>
                  </a:lnTo>
                  <a:lnTo>
                    <a:pt x="97" y="94"/>
                  </a:lnTo>
                  <a:lnTo>
                    <a:pt x="89" y="104"/>
                  </a:lnTo>
                  <a:lnTo>
                    <a:pt x="82" y="123"/>
                  </a:lnTo>
                  <a:lnTo>
                    <a:pt x="82" y="138"/>
                  </a:lnTo>
                  <a:lnTo>
                    <a:pt x="77" y="144"/>
                  </a:lnTo>
                  <a:lnTo>
                    <a:pt x="68" y="154"/>
                  </a:lnTo>
                  <a:lnTo>
                    <a:pt x="58" y="166"/>
                  </a:lnTo>
                  <a:lnTo>
                    <a:pt x="51" y="162"/>
                  </a:lnTo>
                  <a:lnTo>
                    <a:pt x="51" y="157"/>
                  </a:lnTo>
                  <a:lnTo>
                    <a:pt x="42" y="157"/>
                  </a:lnTo>
                  <a:lnTo>
                    <a:pt x="36" y="164"/>
                  </a:lnTo>
                  <a:lnTo>
                    <a:pt x="31" y="162"/>
                  </a:lnTo>
                  <a:lnTo>
                    <a:pt x="25" y="155"/>
                  </a:lnTo>
                  <a:lnTo>
                    <a:pt x="20" y="159"/>
                  </a:lnTo>
                  <a:lnTo>
                    <a:pt x="13" y="167"/>
                  </a:lnTo>
                  <a:lnTo>
                    <a:pt x="0" y="147"/>
                  </a:lnTo>
                  <a:lnTo>
                    <a:pt x="12" y="136"/>
                  </a:lnTo>
                  <a:lnTo>
                    <a:pt x="6" y="123"/>
                  </a:lnTo>
                  <a:lnTo>
                    <a:pt x="12" y="119"/>
                  </a:lnTo>
                  <a:lnTo>
                    <a:pt x="23" y="117"/>
                  </a:lnTo>
                  <a:lnTo>
                    <a:pt x="24" y="108"/>
                  </a:lnTo>
                  <a:lnTo>
                    <a:pt x="34" y="117"/>
                  </a:lnTo>
                  <a:lnTo>
                    <a:pt x="48" y="118"/>
                  </a:lnTo>
                  <a:lnTo>
                    <a:pt x="54" y="109"/>
                  </a:lnTo>
                  <a:lnTo>
                    <a:pt x="55" y="97"/>
                  </a:lnTo>
                  <a:lnTo>
                    <a:pt x="54" y="82"/>
                  </a:lnTo>
                  <a:lnTo>
                    <a:pt x="45" y="70"/>
                  </a:lnTo>
                  <a:lnTo>
                    <a:pt x="53" y="48"/>
                  </a:lnTo>
                  <a:lnTo>
                    <a:pt x="49" y="45"/>
                  </a:lnTo>
                  <a:lnTo>
                    <a:pt x="37" y="46"/>
                  </a:lnTo>
                  <a:lnTo>
                    <a:pt x="31" y="36"/>
                  </a:lnTo>
                  <a:lnTo>
                    <a:pt x="33" y="28"/>
                  </a:lnTo>
                  <a:lnTo>
                    <a:pt x="54" y="29"/>
                  </a:lnTo>
                  <a:lnTo>
                    <a:pt x="68" y="34"/>
                  </a:lnTo>
                  <a:lnTo>
                    <a:pt x="81" y="38"/>
                  </a:lnTo>
                  <a:lnTo>
                    <a:pt x="82" y="28"/>
                  </a:lnTo>
                  <a:lnTo>
                    <a:pt x="91" y="10"/>
                  </a:lnTo>
                  <a:lnTo>
                    <a:pt x="101" y="0"/>
                  </a:lnTo>
                  <a:lnTo>
                    <a:pt x="112" y="3"/>
                  </a:lnTo>
                  <a:lnTo>
                    <a:pt x="123" y="4"/>
                  </a:lnTo>
                  <a:lnTo>
                    <a:pt x="123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88" name="Freeform 70">
              <a:extLst>
                <a:ext uri="{FF2B5EF4-FFF2-40B4-BE49-F238E27FC236}">
                  <a16:creationId xmlns:a16="http://schemas.microsoft.com/office/drawing/2014/main" id="{9DD84D00-6976-203A-922F-A529A8B8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4727" y="4035063"/>
              <a:ext cx="323780" cy="506297"/>
            </a:xfrm>
            <a:custGeom>
              <a:avLst/>
              <a:gdLst>
                <a:gd name="T0" fmla="*/ 125 w 204"/>
                <a:gd name="T1" fmla="*/ 16 h 319"/>
                <a:gd name="T2" fmla="*/ 113 w 204"/>
                <a:gd name="T3" fmla="*/ 31 h 319"/>
                <a:gd name="T4" fmla="*/ 105 w 204"/>
                <a:gd name="T5" fmla="*/ 52 h 319"/>
                <a:gd name="T6" fmla="*/ 109 w 204"/>
                <a:gd name="T7" fmla="*/ 64 h 319"/>
                <a:gd name="T8" fmla="*/ 114 w 204"/>
                <a:gd name="T9" fmla="*/ 78 h 319"/>
                <a:gd name="T10" fmla="*/ 113 w 204"/>
                <a:gd name="T11" fmla="*/ 92 h 319"/>
                <a:gd name="T12" fmla="*/ 117 w 204"/>
                <a:gd name="T13" fmla="*/ 98 h 319"/>
                <a:gd name="T14" fmla="*/ 142 w 204"/>
                <a:gd name="T15" fmla="*/ 102 h 319"/>
                <a:gd name="T16" fmla="*/ 164 w 204"/>
                <a:gd name="T17" fmla="*/ 121 h 319"/>
                <a:gd name="T18" fmla="*/ 182 w 204"/>
                <a:gd name="T19" fmla="*/ 120 h 319"/>
                <a:gd name="T20" fmla="*/ 198 w 204"/>
                <a:gd name="T21" fmla="*/ 121 h 319"/>
                <a:gd name="T22" fmla="*/ 190 w 204"/>
                <a:gd name="T23" fmla="*/ 138 h 319"/>
                <a:gd name="T24" fmla="*/ 192 w 204"/>
                <a:gd name="T25" fmla="*/ 164 h 319"/>
                <a:gd name="T26" fmla="*/ 197 w 204"/>
                <a:gd name="T27" fmla="*/ 174 h 319"/>
                <a:gd name="T28" fmla="*/ 194 w 204"/>
                <a:gd name="T29" fmla="*/ 187 h 319"/>
                <a:gd name="T30" fmla="*/ 204 w 204"/>
                <a:gd name="T31" fmla="*/ 213 h 319"/>
                <a:gd name="T32" fmla="*/ 197 w 204"/>
                <a:gd name="T33" fmla="*/ 204 h 319"/>
                <a:gd name="T34" fmla="*/ 187 w 204"/>
                <a:gd name="T35" fmla="*/ 205 h 319"/>
                <a:gd name="T36" fmla="*/ 154 w 204"/>
                <a:gd name="T37" fmla="*/ 216 h 319"/>
                <a:gd name="T38" fmla="*/ 164 w 204"/>
                <a:gd name="T39" fmla="*/ 226 h 319"/>
                <a:gd name="T40" fmla="*/ 151 w 204"/>
                <a:gd name="T41" fmla="*/ 226 h 319"/>
                <a:gd name="T42" fmla="*/ 158 w 204"/>
                <a:gd name="T43" fmla="*/ 248 h 319"/>
                <a:gd name="T44" fmla="*/ 161 w 204"/>
                <a:gd name="T45" fmla="*/ 266 h 319"/>
                <a:gd name="T46" fmla="*/ 145 w 204"/>
                <a:gd name="T47" fmla="*/ 309 h 319"/>
                <a:gd name="T48" fmla="*/ 151 w 204"/>
                <a:gd name="T49" fmla="*/ 289 h 319"/>
                <a:gd name="T50" fmla="*/ 127 w 204"/>
                <a:gd name="T51" fmla="*/ 282 h 319"/>
                <a:gd name="T52" fmla="*/ 113 w 204"/>
                <a:gd name="T53" fmla="*/ 283 h 319"/>
                <a:gd name="T54" fmla="*/ 90 w 204"/>
                <a:gd name="T55" fmla="*/ 261 h 319"/>
                <a:gd name="T56" fmla="*/ 76 w 204"/>
                <a:gd name="T57" fmla="*/ 247 h 319"/>
                <a:gd name="T58" fmla="*/ 61 w 204"/>
                <a:gd name="T59" fmla="*/ 240 h 319"/>
                <a:gd name="T60" fmla="*/ 45 w 204"/>
                <a:gd name="T61" fmla="*/ 229 h 319"/>
                <a:gd name="T62" fmla="*/ 27 w 204"/>
                <a:gd name="T63" fmla="*/ 229 h 319"/>
                <a:gd name="T64" fmla="*/ 19 w 204"/>
                <a:gd name="T65" fmla="*/ 221 h 319"/>
                <a:gd name="T66" fmla="*/ 0 w 204"/>
                <a:gd name="T67" fmla="*/ 205 h 319"/>
                <a:gd name="T68" fmla="*/ 6 w 204"/>
                <a:gd name="T69" fmla="*/ 194 h 319"/>
                <a:gd name="T70" fmla="*/ 19 w 204"/>
                <a:gd name="T71" fmla="*/ 186 h 319"/>
                <a:gd name="T72" fmla="*/ 33 w 204"/>
                <a:gd name="T73" fmla="*/ 163 h 319"/>
                <a:gd name="T74" fmla="*/ 30 w 204"/>
                <a:gd name="T75" fmla="*/ 149 h 319"/>
                <a:gd name="T76" fmla="*/ 30 w 204"/>
                <a:gd name="T77" fmla="*/ 126 h 319"/>
                <a:gd name="T78" fmla="*/ 22 w 204"/>
                <a:gd name="T79" fmla="*/ 100 h 319"/>
                <a:gd name="T80" fmla="*/ 30 w 204"/>
                <a:gd name="T81" fmla="*/ 92 h 319"/>
                <a:gd name="T82" fmla="*/ 30 w 204"/>
                <a:gd name="T83" fmla="*/ 75 h 319"/>
                <a:gd name="T84" fmla="*/ 41 w 204"/>
                <a:gd name="T85" fmla="*/ 73 h 319"/>
                <a:gd name="T86" fmla="*/ 61 w 204"/>
                <a:gd name="T87" fmla="*/ 58 h 319"/>
                <a:gd name="T88" fmla="*/ 65 w 204"/>
                <a:gd name="T89" fmla="*/ 35 h 319"/>
                <a:gd name="T90" fmla="*/ 86 w 204"/>
                <a:gd name="T91" fmla="*/ 26 h 319"/>
                <a:gd name="T92" fmla="*/ 101 w 204"/>
                <a:gd name="T93" fmla="*/ 23 h 319"/>
                <a:gd name="T94" fmla="*/ 121 w 204"/>
                <a:gd name="T95" fmla="*/ 9 h 319"/>
                <a:gd name="T96" fmla="*/ 136 w 204"/>
                <a:gd name="T97" fmla="*/ 2 h 319"/>
                <a:gd name="T98" fmla="*/ 136 w 204"/>
                <a:gd name="T99" fmla="*/ 1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4" h="319">
                  <a:moveTo>
                    <a:pt x="136" y="13"/>
                  </a:moveTo>
                  <a:lnTo>
                    <a:pt x="125" y="16"/>
                  </a:lnTo>
                  <a:lnTo>
                    <a:pt x="120" y="26"/>
                  </a:lnTo>
                  <a:lnTo>
                    <a:pt x="113" y="31"/>
                  </a:lnTo>
                  <a:lnTo>
                    <a:pt x="108" y="38"/>
                  </a:lnTo>
                  <a:lnTo>
                    <a:pt x="105" y="52"/>
                  </a:lnTo>
                  <a:lnTo>
                    <a:pt x="100" y="63"/>
                  </a:lnTo>
                  <a:lnTo>
                    <a:pt x="109" y="64"/>
                  </a:lnTo>
                  <a:lnTo>
                    <a:pt x="110" y="73"/>
                  </a:lnTo>
                  <a:lnTo>
                    <a:pt x="114" y="78"/>
                  </a:lnTo>
                  <a:lnTo>
                    <a:pt x="115" y="85"/>
                  </a:lnTo>
                  <a:lnTo>
                    <a:pt x="113" y="92"/>
                  </a:lnTo>
                  <a:lnTo>
                    <a:pt x="113" y="96"/>
                  </a:lnTo>
                  <a:lnTo>
                    <a:pt x="117" y="98"/>
                  </a:lnTo>
                  <a:lnTo>
                    <a:pt x="121" y="104"/>
                  </a:lnTo>
                  <a:lnTo>
                    <a:pt x="142" y="102"/>
                  </a:lnTo>
                  <a:lnTo>
                    <a:pt x="153" y="104"/>
                  </a:lnTo>
                  <a:lnTo>
                    <a:pt x="164" y="121"/>
                  </a:lnTo>
                  <a:lnTo>
                    <a:pt x="170" y="119"/>
                  </a:lnTo>
                  <a:lnTo>
                    <a:pt x="182" y="120"/>
                  </a:lnTo>
                  <a:lnTo>
                    <a:pt x="192" y="118"/>
                  </a:lnTo>
                  <a:lnTo>
                    <a:pt x="198" y="121"/>
                  </a:lnTo>
                  <a:lnTo>
                    <a:pt x="194" y="131"/>
                  </a:lnTo>
                  <a:lnTo>
                    <a:pt x="190" y="138"/>
                  </a:lnTo>
                  <a:lnTo>
                    <a:pt x="189" y="152"/>
                  </a:lnTo>
                  <a:lnTo>
                    <a:pt x="192" y="164"/>
                  </a:lnTo>
                  <a:lnTo>
                    <a:pt x="196" y="169"/>
                  </a:lnTo>
                  <a:lnTo>
                    <a:pt x="197" y="174"/>
                  </a:lnTo>
                  <a:lnTo>
                    <a:pt x="188" y="183"/>
                  </a:lnTo>
                  <a:lnTo>
                    <a:pt x="194" y="187"/>
                  </a:lnTo>
                  <a:lnTo>
                    <a:pt x="198" y="195"/>
                  </a:lnTo>
                  <a:lnTo>
                    <a:pt x="204" y="213"/>
                  </a:lnTo>
                  <a:lnTo>
                    <a:pt x="200" y="215"/>
                  </a:lnTo>
                  <a:lnTo>
                    <a:pt x="197" y="204"/>
                  </a:lnTo>
                  <a:lnTo>
                    <a:pt x="193" y="198"/>
                  </a:lnTo>
                  <a:lnTo>
                    <a:pt x="187" y="205"/>
                  </a:lnTo>
                  <a:lnTo>
                    <a:pt x="154" y="204"/>
                  </a:lnTo>
                  <a:lnTo>
                    <a:pt x="154" y="216"/>
                  </a:lnTo>
                  <a:lnTo>
                    <a:pt x="164" y="218"/>
                  </a:lnTo>
                  <a:lnTo>
                    <a:pt x="164" y="226"/>
                  </a:lnTo>
                  <a:lnTo>
                    <a:pt x="160" y="223"/>
                  </a:lnTo>
                  <a:lnTo>
                    <a:pt x="151" y="226"/>
                  </a:lnTo>
                  <a:lnTo>
                    <a:pt x="150" y="240"/>
                  </a:lnTo>
                  <a:lnTo>
                    <a:pt x="158" y="248"/>
                  </a:lnTo>
                  <a:lnTo>
                    <a:pt x="161" y="258"/>
                  </a:lnTo>
                  <a:lnTo>
                    <a:pt x="161" y="266"/>
                  </a:lnTo>
                  <a:lnTo>
                    <a:pt x="154" y="319"/>
                  </a:lnTo>
                  <a:lnTo>
                    <a:pt x="145" y="309"/>
                  </a:lnTo>
                  <a:lnTo>
                    <a:pt x="141" y="309"/>
                  </a:lnTo>
                  <a:lnTo>
                    <a:pt x="151" y="289"/>
                  </a:lnTo>
                  <a:lnTo>
                    <a:pt x="138" y="280"/>
                  </a:lnTo>
                  <a:lnTo>
                    <a:pt x="127" y="282"/>
                  </a:lnTo>
                  <a:lnTo>
                    <a:pt x="121" y="278"/>
                  </a:lnTo>
                  <a:lnTo>
                    <a:pt x="113" y="283"/>
                  </a:lnTo>
                  <a:lnTo>
                    <a:pt x="100" y="280"/>
                  </a:lnTo>
                  <a:lnTo>
                    <a:pt x="90" y="261"/>
                  </a:lnTo>
                  <a:lnTo>
                    <a:pt x="81" y="256"/>
                  </a:lnTo>
                  <a:lnTo>
                    <a:pt x="76" y="247"/>
                  </a:lnTo>
                  <a:lnTo>
                    <a:pt x="65" y="238"/>
                  </a:lnTo>
                  <a:lnTo>
                    <a:pt x="61" y="240"/>
                  </a:lnTo>
                  <a:lnTo>
                    <a:pt x="53" y="235"/>
                  </a:lnTo>
                  <a:lnTo>
                    <a:pt x="45" y="229"/>
                  </a:lnTo>
                  <a:lnTo>
                    <a:pt x="41" y="232"/>
                  </a:lnTo>
                  <a:lnTo>
                    <a:pt x="27" y="229"/>
                  </a:lnTo>
                  <a:lnTo>
                    <a:pt x="22" y="221"/>
                  </a:lnTo>
                  <a:lnTo>
                    <a:pt x="19" y="221"/>
                  </a:lnTo>
                  <a:lnTo>
                    <a:pt x="2" y="211"/>
                  </a:lnTo>
                  <a:lnTo>
                    <a:pt x="0" y="205"/>
                  </a:lnTo>
                  <a:lnTo>
                    <a:pt x="7" y="203"/>
                  </a:lnTo>
                  <a:lnTo>
                    <a:pt x="6" y="194"/>
                  </a:lnTo>
                  <a:lnTo>
                    <a:pt x="10" y="187"/>
                  </a:lnTo>
                  <a:lnTo>
                    <a:pt x="19" y="186"/>
                  </a:lnTo>
                  <a:lnTo>
                    <a:pt x="26" y="174"/>
                  </a:lnTo>
                  <a:lnTo>
                    <a:pt x="33" y="163"/>
                  </a:lnTo>
                  <a:lnTo>
                    <a:pt x="27" y="159"/>
                  </a:lnTo>
                  <a:lnTo>
                    <a:pt x="30" y="149"/>
                  </a:lnTo>
                  <a:lnTo>
                    <a:pt x="27" y="131"/>
                  </a:lnTo>
                  <a:lnTo>
                    <a:pt x="30" y="126"/>
                  </a:lnTo>
                  <a:lnTo>
                    <a:pt x="28" y="110"/>
                  </a:lnTo>
                  <a:lnTo>
                    <a:pt x="22" y="100"/>
                  </a:lnTo>
                  <a:lnTo>
                    <a:pt x="24" y="90"/>
                  </a:lnTo>
                  <a:lnTo>
                    <a:pt x="30" y="92"/>
                  </a:lnTo>
                  <a:lnTo>
                    <a:pt x="33" y="86"/>
                  </a:lnTo>
                  <a:lnTo>
                    <a:pt x="30" y="75"/>
                  </a:lnTo>
                  <a:lnTo>
                    <a:pt x="32" y="72"/>
                  </a:lnTo>
                  <a:lnTo>
                    <a:pt x="41" y="73"/>
                  </a:lnTo>
                  <a:lnTo>
                    <a:pt x="54" y="60"/>
                  </a:lnTo>
                  <a:lnTo>
                    <a:pt x="61" y="58"/>
                  </a:lnTo>
                  <a:lnTo>
                    <a:pt x="61" y="51"/>
                  </a:lnTo>
                  <a:lnTo>
                    <a:pt x="65" y="35"/>
                  </a:lnTo>
                  <a:lnTo>
                    <a:pt x="76" y="26"/>
                  </a:lnTo>
                  <a:lnTo>
                    <a:pt x="86" y="26"/>
                  </a:lnTo>
                  <a:lnTo>
                    <a:pt x="87" y="22"/>
                  </a:lnTo>
                  <a:lnTo>
                    <a:pt x="101" y="23"/>
                  </a:lnTo>
                  <a:lnTo>
                    <a:pt x="114" y="14"/>
                  </a:lnTo>
                  <a:lnTo>
                    <a:pt x="121" y="9"/>
                  </a:lnTo>
                  <a:lnTo>
                    <a:pt x="130" y="0"/>
                  </a:lnTo>
                  <a:lnTo>
                    <a:pt x="136" y="2"/>
                  </a:lnTo>
                  <a:lnTo>
                    <a:pt x="139" y="6"/>
                  </a:lnTo>
                  <a:lnTo>
                    <a:pt x="136" y="13"/>
                  </a:lnTo>
                  <a:lnTo>
                    <a:pt x="136" y="1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89" name="Freeform 71">
              <a:extLst>
                <a:ext uri="{FF2B5EF4-FFF2-40B4-BE49-F238E27FC236}">
                  <a16:creationId xmlns:a16="http://schemas.microsoft.com/office/drawing/2014/main" id="{B1B19671-F5D8-05EA-AC8D-9345654C5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729" y="4071568"/>
              <a:ext cx="87293" cy="90466"/>
            </a:xfrm>
            <a:custGeom>
              <a:avLst/>
              <a:gdLst>
                <a:gd name="T0" fmla="*/ 38 w 55"/>
                <a:gd name="T1" fmla="*/ 6 h 57"/>
                <a:gd name="T2" fmla="*/ 42 w 55"/>
                <a:gd name="T3" fmla="*/ 16 h 57"/>
                <a:gd name="T4" fmla="*/ 48 w 55"/>
                <a:gd name="T5" fmla="*/ 24 h 57"/>
                <a:gd name="T6" fmla="*/ 55 w 55"/>
                <a:gd name="T7" fmla="*/ 32 h 57"/>
                <a:gd name="T8" fmla="*/ 48 w 55"/>
                <a:gd name="T9" fmla="*/ 34 h 57"/>
                <a:gd name="T10" fmla="*/ 48 w 55"/>
                <a:gd name="T11" fmla="*/ 41 h 57"/>
                <a:gd name="T12" fmla="*/ 51 w 55"/>
                <a:gd name="T13" fmla="*/ 44 h 57"/>
                <a:gd name="T14" fmla="*/ 49 w 55"/>
                <a:gd name="T15" fmla="*/ 46 h 57"/>
                <a:gd name="T16" fmla="*/ 50 w 55"/>
                <a:gd name="T17" fmla="*/ 50 h 57"/>
                <a:gd name="T18" fmla="*/ 48 w 55"/>
                <a:gd name="T19" fmla="*/ 54 h 57"/>
                <a:gd name="T20" fmla="*/ 47 w 55"/>
                <a:gd name="T21" fmla="*/ 57 h 57"/>
                <a:gd name="T22" fmla="*/ 38 w 55"/>
                <a:gd name="T23" fmla="*/ 53 h 57"/>
                <a:gd name="T24" fmla="*/ 35 w 55"/>
                <a:gd name="T25" fmla="*/ 49 h 57"/>
                <a:gd name="T26" fmla="*/ 36 w 55"/>
                <a:gd name="T27" fmla="*/ 46 h 57"/>
                <a:gd name="T28" fmla="*/ 36 w 55"/>
                <a:gd name="T29" fmla="*/ 42 h 57"/>
                <a:gd name="T30" fmla="*/ 32 w 55"/>
                <a:gd name="T31" fmla="*/ 37 h 57"/>
                <a:gd name="T32" fmla="*/ 25 w 55"/>
                <a:gd name="T33" fmla="*/ 34 h 57"/>
                <a:gd name="T34" fmla="*/ 20 w 55"/>
                <a:gd name="T35" fmla="*/ 31 h 57"/>
                <a:gd name="T36" fmla="*/ 19 w 55"/>
                <a:gd name="T37" fmla="*/ 26 h 57"/>
                <a:gd name="T38" fmla="*/ 15 w 55"/>
                <a:gd name="T39" fmla="*/ 22 h 57"/>
                <a:gd name="T40" fmla="*/ 16 w 55"/>
                <a:gd name="T41" fmla="*/ 28 h 57"/>
                <a:gd name="T42" fmla="*/ 12 w 55"/>
                <a:gd name="T43" fmla="*/ 32 h 57"/>
                <a:gd name="T44" fmla="*/ 8 w 55"/>
                <a:gd name="T45" fmla="*/ 27 h 57"/>
                <a:gd name="T46" fmla="*/ 4 w 55"/>
                <a:gd name="T47" fmla="*/ 25 h 57"/>
                <a:gd name="T48" fmla="*/ 2 w 55"/>
                <a:gd name="T49" fmla="*/ 21 h 57"/>
                <a:gd name="T50" fmla="*/ 2 w 55"/>
                <a:gd name="T51" fmla="*/ 15 h 57"/>
                <a:gd name="T52" fmla="*/ 5 w 55"/>
                <a:gd name="T53" fmla="*/ 9 h 57"/>
                <a:gd name="T54" fmla="*/ 0 w 55"/>
                <a:gd name="T55" fmla="*/ 7 h 57"/>
                <a:gd name="T56" fmla="*/ 4 w 55"/>
                <a:gd name="T57" fmla="*/ 3 h 57"/>
                <a:gd name="T58" fmla="*/ 7 w 55"/>
                <a:gd name="T59" fmla="*/ 0 h 57"/>
                <a:gd name="T60" fmla="*/ 17 w 55"/>
                <a:gd name="T61" fmla="*/ 6 h 57"/>
                <a:gd name="T62" fmla="*/ 22 w 55"/>
                <a:gd name="T63" fmla="*/ 3 h 57"/>
                <a:gd name="T64" fmla="*/ 27 w 55"/>
                <a:gd name="T65" fmla="*/ 5 h 57"/>
                <a:gd name="T66" fmla="*/ 29 w 55"/>
                <a:gd name="T67" fmla="*/ 9 h 57"/>
                <a:gd name="T68" fmla="*/ 34 w 55"/>
                <a:gd name="T69" fmla="*/ 10 h 57"/>
                <a:gd name="T70" fmla="*/ 38 w 55"/>
                <a:gd name="T71" fmla="*/ 6 h 57"/>
                <a:gd name="T72" fmla="*/ 38 w 55"/>
                <a:gd name="T73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57">
                  <a:moveTo>
                    <a:pt x="38" y="6"/>
                  </a:moveTo>
                  <a:lnTo>
                    <a:pt x="42" y="16"/>
                  </a:lnTo>
                  <a:lnTo>
                    <a:pt x="48" y="24"/>
                  </a:lnTo>
                  <a:lnTo>
                    <a:pt x="55" y="32"/>
                  </a:lnTo>
                  <a:lnTo>
                    <a:pt x="48" y="34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9" y="46"/>
                  </a:lnTo>
                  <a:lnTo>
                    <a:pt x="50" y="50"/>
                  </a:lnTo>
                  <a:lnTo>
                    <a:pt x="48" y="54"/>
                  </a:lnTo>
                  <a:lnTo>
                    <a:pt x="47" y="57"/>
                  </a:lnTo>
                  <a:lnTo>
                    <a:pt x="38" y="53"/>
                  </a:lnTo>
                  <a:lnTo>
                    <a:pt x="35" y="49"/>
                  </a:lnTo>
                  <a:lnTo>
                    <a:pt x="36" y="46"/>
                  </a:lnTo>
                  <a:lnTo>
                    <a:pt x="36" y="42"/>
                  </a:lnTo>
                  <a:lnTo>
                    <a:pt x="32" y="37"/>
                  </a:lnTo>
                  <a:lnTo>
                    <a:pt x="25" y="34"/>
                  </a:lnTo>
                  <a:lnTo>
                    <a:pt x="20" y="31"/>
                  </a:lnTo>
                  <a:lnTo>
                    <a:pt x="19" y="26"/>
                  </a:lnTo>
                  <a:lnTo>
                    <a:pt x="15" y="22"/>
                  </a:lnTo>
                  <a:lnTo>
                    <a:pt x="16" y="28"/>
                  </a:lnTo>
                  <a:lnTo>
                    <a:pt x="12" y="32"/>
                  </a:lnTo>
                  <a:lnTo>
                    <a:pt x="8" y="27"/>
                  </a:lnTo>
                  <a:lnTo>
                    <a:pt x="4" y="25"/>
                  </a:lnTo>
                  <a:lnTo>
                    <a:pt x="2" y="21"/>
                  </a:lnTo>
                  <a:lnTo>
                    <a:pt x="2" y="15"/>
                  </a:lnTo>
                  <a:lnTo>
                    <a:pt x="5" y="9"/>
                  </a:lnTo>
                  <a:lnTo>
                    <a:pt x="0" y="7"/>
                  </a:lnTo>
                  <a:lnTo>
                    <a:pt x="4" y="3"/>
                  </a:lnTo>
                  <a:lnTo>
                    <a:pt x="7" y="0"/>
                  </a:lnTo>
                  <a:lnTo>
                    <a:pt x="17" y="6"/>
                  </a:lnTo>
                  <a:lnTo>
                    <a:pt x="22" y="3"/>
                  </a:lnTo>
                  <a:lnTo>
                    <a:pt x="27" y="5"/>
                  </a:lnTo>
                  <a:lnTo>
                    <a:pt x="29" y="9"/>
                  </a:lnTo>
                  <a:lnTo>
                    <a:pt x="34" y="10"/>
                  </a:lnTo>
                  <a:lnTo>
                    <a:pt x="38" y="6"/>
                  </a:lnTo>
                  <a:lnTo>
                    <a:pt x="38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90" name="Freeform 72">
              <a:extLst>
                <a:ext uri="{FF2B5EF4-FFF2-40B4-BE49-F238E27FC236}">
                  <a16:creationId xmlns:a16="http://schemas.microsoft.com/office/drawing/2014/main" id="{F08E355F-8C04-4F63-0883-9A4B79A64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3627" y="3711287"/>
              <a:ext cx="276165" cy="99989"/>
            </a:xfrm>
            <a:custGeom>
              <a:avLst/>
              <a:gdLst>
                <a:gd name="T0" fmla="*/ 89 w 174"/>
                <a:gd name="T1" fmla="*/ 8 h 63"/>
                <a:gd name="T2" fmla="*/ 94 w 174"/>
                <a:gd name="T3" fmla="*/ 15 h 63"/>
                <a:gd name="T4" fmla="*/ 110 w 174"/>
                <a:gd name="T5" fmla="*/ 13 h 63"/>
                <a:gd name="T6" fmla="*/ 115 w 174"/>
                <a:gd name="T7" fmla="*/ 17 h 63"/>
                <a:gd name="T8" fmla="*/ 128 w 174"/>
                <a:gd name="T9" fmla="*/ 29 h 63"/>
                <a:gd name="T10" fmla="*/ 137 w 174"/>
                <a:gd name="T11" fmla="*/ 38 h 63"/>
                <a:gd name="T12" fmla="*/ 143 w 174"/>
                <a:gd name="T13" fmla="*/ 37 h 63"/>
                <a:gd name="T14" fmla="*/ 151 w 174"/>
                <a:gd name="T15" fmla="*/ 42 h 63"/>
                <a:gd name="T16" fmla="*/ 150 w 174"/>
                <a:gd name="T17" fmla="*/ 47 h 63"/>
                <a:gd name="T18" fmla="*/ 162 w 174"/>
                <a:gd name="T19" fmla="*/ 47 h 63"/>
                <a:gd name="T20" fmla="*/ 174 w 174"/>
                <a:gd name="T21" fmla="*/ 55 h 63"/>
                <a:gd name="T22" fmla="*/ 171 w 174"/>
                <a:gd name="T23" fmla="*/ 59 h 63"/>
                <a:gd name="T24" fmla="*/ 160 w 174"/>
                <a:gd name="T25" fmla="*/ 62 h 63"/>
                <a:gd name="T26" fmla="*/ 149 w 174"/>
                <a:gd name="T27" fmla="*/ 63 h 63"/>
                <a:gd name="T28" fmla="*/ 137 w 174"/>
                <a:gd name="T29" fmla="*/ 62 h 63"/>
                <a:gd name="T30" fmla="*/ 114 w 174"/>
                <a:gd name="T31" fmla="*/ 63 h 63"/>
                <a:gd name="T32" fmla="*/ 126 w 174"/>
                <a:gd name="T33" fmla="*/ 53 h 63"/>
                <a:gd name="T34" fmla="*/ 120 w 174"/>
                <a:gd name="T35" fmla="*/ 47 h 63"/>
                <a:gd name="T36" fmla="*/ 109 w 174"/>
                <a:gd name="T37" fmla="*/ 47 h 63"/>
                <a:gd name="T38" fmla="*/ 104 w 174"/>
                <a:gd name="T39" fmla="*/ 41 h 63"/>
                <a:gd name="T40" fmla="*/ 102 w 174"/>
                <a:gd name="T41" fmla="*/ 30 h 63"/>
                <a:gd name="T42" fmla="*/ 92 w 174"/>
                <a:gd name="T43" fmla="*/ 31 h 63"/>
                <a:gd name="T44" fmla="*/ 77 w 174"/>
                <a:gd name="T45" fmla="*/ 26 h 63"/>
                <a:gd name="T46" fmla="*/ 73 w 174"/>
                <a:gd name="T47" fmla="*/ 22 h 63"/>
                <a:gd name="T48" fmla="*/ 52 w 174"/>
                <a:gd name="T49" fmla="*/ 19 h 63"/>
                <a:gd name="T50" fmla="*/ 46 w 174"/>
                <a:gd name="T51" fmla="*/ 15 h 63"/>
                <a:gd name="T52" fmla="*/ 54 w 174"/>
                <a:gd name="T53" fmla="*/ 10 h 63"/>
                <a:gd name="T54" fmla="*/ 37 w 174"/>
                <a:gd name="T55" fmla="*/ 10 h 63"/>
                <a:gd name="T56" fmla="*/ 24 w 174"/>
                <a:gd name="T57" fmla="*/ 19 h 63"/>
                <a:gd name="T58" fmla="*/ 17 w 174"/>
                <a:gd name="T59" fmla="*/ 19 h 63"/>
                <a:gd name="T60" fmla="*/ 15 w 174"/>
                <a:gd name="T61" fmla="*/ 25 h 63"/>
                <a:gd name="T62" fmla="*/ 6 w 174"/>
                <a:gd name="T63" fmla="*/ 27 h 63"/>
                <a:gd name="T64" fmla="*/ 0 w 174"/>
                <a:gd name="T65" fmla="*/ 25 h 63"/>
                <a:gd name="T66" fmla="*/ 9 w 174"/>
                <a:gd name="T67" fmla="*/ 19 h 63"/>
                <a:gd name="T68" fmla="*/ 14 w 174"/>
                <a:gd name="T69" fmla="*/ 12 h 63"/>
                <a:gd name="T70" fmla="*/ 21 w 174"/>
                <a:gd name="T71" fmla="*/ 7 h 63"/>
                <a:gd name="T72" fmla="*/ 30 w 174"/>
                <a:gd name="T73" fmla="*/ 4 h 63"/>
                <a:gd name="T74" fmla="*/ 43 w 174"/>
                <a:gd name="T75" fmla="*/ 2 h 63"/>
                <a:gd name="T76" fmla="*/ 47 w 174"/>
                <a:gd name="T77" fmla="*/ 0 h 63"/>
                <a:gd name="T78" fmla="*/ 61 w 174"/>
                <a:gd name="T79" fmla="*/ 2 h 63"/>
                <a:gd name="T80" fmla="*/ 74 w 174"/>
                <a:gd name="T81" fmla="*/ 2 h 63"/>
                <a:gd name="T82" fmla="*/ 89 w 174"/>
                <a:gd name="T83" fmla="*/ 8 h 63"/>
                <a:gd name="T84" fmla="*/ 89 w 174"/>
                <a:gd name="T85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63">
                  <a:moveTo>
                    <a:pt x="89" y="8"/>
                  </a:moveTo>
                  <a:lnTo>
                    <a:pt x="94" y="15"/>
                  </a:lnTo>
                  <a:lnTo>
                    <a:pt x="110" y="13"/>
                  </a:lnTo>
                  <a:lnTo>
                    <a:pt x="115" y="17"/>
                  </a:lnTo>
                  <a:lnTo>
                    <a:pt x="128" y="29"/>
                  </a:lnTo>
                  <a:lnTo>
                    <a:pt x="137" y="38"/>
                  </a:lnTo>
                  <a:lnTo>
                    <a:pt x="143" y="37"/>
                  </a:lnTo>
                  <a:lnTo>
                    <a:pt x="151" y="42"/>
                  </a:lnTo>
                  <a:lnTo>
                    <a:pt x="150" y="47"/>
                  </a:lnTo>
                  <a:lnTo>
                    <a:pt x="162" y="47"/>
                  </a:lnTo>
                  <a:lnTo>
                    <a:pt x="174" y="55"/>
                  </a:lnTo>
                  <a:lnTo>
                    <a:pt x="171" y="59"/>
                  </a:lnTo>
                  <a:lnTo>
                    <a:pt x="160" y="62"/>
                  </a:lnTo>
                  <a:lnTo>
                    <a:pt x="149" y="63"/>
                  </a:lnTo>
                  <a:lnTo>
                    <a:pt x="137" y="62"/>
                  </a:lnTo>
                  <a:lnTo>
                    <a:pt x="114" y="63"/>
                  </a:lnTo>
                  <a:lnTo>
                    <a:pt x="126" y="53"/>
                  </a:lnTo>
                  <a:lnTo>
                    <a:pt x="120" y="47"/>
                  </a:lnTo>
                  <a:lnTo>
                    <a:pt x="109" y="47"/>
                  </a:lnTo>
                  <a:lnTo>
                    <a:pt x="104" y="41"/>
                  </a:lnTo>
                  <a:lnTo>
                    <a:pt x="102" y="30"/>
                  </a:lnTo>
                  <a:lnTo>
                    <a:pt x="92" y="31"/>
                  </a:lnTo>
                  <a:lnTo>
                    <a:pt x="77" y="26"/>
                  </a:lnTo>
                  <a:lnTo>
                    <a:pt x="73" y="22"/>
                  </a:lnTo>
                  <a:lnTo>
                    <a:pt x="52" y="19"/>
                  </a:lnTo>
                  <a:lnTo>
                    <a:pt x="46" y="15"/>
                  </a:lnTo>
                  <a:lnTo>
                    <a:pt x="54" y="10"/>
                  </a:lnTo>
                  <a:lnTo>
                    <a:pt x="37" y="10"/>
                  </a:lnTo>
                  <a:lnTo>
                    <a:pt x="24" y="19"/>
                  </a:lnTo>
                  <a:lnTo>
                    <a:pt x="17" y="19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25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1" y="7"/>
                  </a:lnTo>
                  <a:lnTo>
                    <a:pt x="30" y="4"/>
                  </a:lnTo>
                  <a:lnTo>
                    <a:pt x="43" y="2"/>
                  </a:lnTo>
                  <a:lnTo>
                    <a:pt x="47" y="0"/>
                  </a:lnTo>
                  <a:lnTo>
                    <a:pt x="61" y="2"/>
                  </a:lnTo>
                  <a:lnTo>
                    <a:pt x="74" y="2"/>
                  </a:lnTo>
                  <a:lnTo>
                    <a:pt x="89" y="8"/>
                  </a:lnTo>
                  <a:lnTo>
                    <a:pt x="89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91" name="Freeform 73">
              <a:extLst>
                <a:ext uri="{FF2B5EF4-FFF2-40B4-BE49-F238E27FC236}">
                  <a16:creationId xmlns:a16="http://schemas.microsoft.com/office/drawing/2014/main" id="{A6420C8A-AC01-9177-C902-0DA81E86B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808" y="2874865"/>
              <a:ext cx="155541" cy="74595"/>
            </a:xfrm>
            <a:custGeom>
              <a:avLst/>
              <a:gdLst>
                <a:gd name="T0" fmla="*/ 40 w 98"/>
                <a:gd name="T1" fmla="*/ 0 h 47"/>
                <a:gd name="T2" fmla="*/ 47 w 98"/>
                <a:gd name="T3" fmla="*/ 6 h 47"/>
                <a:gd name="T4" fmla="*/ 58 w 98"/>
                <a:gd name="T5" fmla="*/ 8 h 47"/>
                <a:gd name="T6" fmla="*/ 57 w 98"/>
                <a:gd name="T7" fmla="*/ 13 h 47"/>
                <a:gd name="T8" fmla="*/ 66 w 98"/>
                <a:gd name="T9" fmla="*/ 17 h 47"/>
                <a:gd name="T10" fmla="*/ 67 w 98"/>
                <a:gd name="T11" fmla="*/ 12 h 47"/>
                <a:gd name="T12" fmla="*/ 77 w 98"/>
                <a:gd name="T13" fmla="*/ 14 h 47"/>
                <a:gd name="T14" fmla="*/ 80 w 98"/>
                <a:gd name="T15" fmla="*/ 20 h 47"/>
                <a:gd name="T16" fmla="*/ 91 w 98"/>
                <a:gd name="T17" fmla="*/ 20 h 47"/>
                <a:gd name="T18" fmla="*/ 98 w 98"/>
                <a:gd name="T19" fmla="*/ 30 h 47"/>
                <a:gd name="T20" fmla="*/ 94 w 98"/>
                <a:gd name="T21" fmla="*/ 30 h 47"/>
                <a:gd name="T22" fmla="*/ 91 w 98"/>
                <a:gd name="T23" fmla="*/ 33 h 47"/>
                <a:gd name="T24" fmla="*/ 89 w 98"/>
                <a:gd name="T25" fmla="*/ 34 h 47"/>
                <a:gd name="T26" fmla="*/ 88 w 98"/>
                <a:gd name="T27" fmla="*/ 38 h 47"/>
                <a:gd name="T28" fmla="*/ 85 w 98"/>
                <a:gd name="T29" fmla="*/ 39 h 47"/>
                <a:gd name="T30" fmla="*/ 85 w 98"/>
                <a:gd name="T31" fmla="*/ 41 h 47"/>
                <a:gd name="T32" fmla="*/ 80 w 98"/>
                <a:gd name="T33" fmla="*/ 43 h 47"/>
                <a:gd name="T34" fmla="*/ 74 w 98"/>
                <a:gd name="T35" fmla="*/ 43 h 47"/>
                <a:gd name="T36" fmla="*/ 72 w 98"/>
                <a:gd name="T37" fmla="*/ 46 h 47"/>
                <a:gd name="T38" fmla="*/ 65 w 98"/>
                <a:gd name="T39" fmla="*/ 43 h 47"/>
                <a:gd name="T40" fmla="*/ 58 w 98"/>
                <a:gd name="T41" fmla="*/ 44 h 47"/>
                <a:gd name="T42" fmla="*/ 46 w 98"/>
                <a:gd name="T43" fmla="*/ 38 h 47"/>
                <a:gd name="T44" fmla="*/ 41 w 98"/>
                <a:gd name="T45" fmla="*/ 40 h 47"/>
                <a:gd name="T46" fmla="*/ 33 w 98"/>
                <a:gd name="T47" fmla="*/ 47 h 47"/>
                <a:gd name="T48" fmla="*/ 22 w 98"/>
                <a:gd name="T49" fmla="*/ 41 h 47"/>
                <a:gd name="T50" fmla="*/ 13 w 98"/>
                <a:gd name="T51" fmla="*/ 34 h 47"/>
                <a:gd name="T52" fmla="*/ 6 w 98"/>
                <a:gd name="T53" fmla="*/ 29 h 47"/>
                <a:gd name="T54" fmla="*/ 3 w 98"/>
                <a:gd name="T55" fmla="*/ 21 h 47"/>
                <a:gd name="T56" fmla="*/ 0 w 98"/>
                <a:gd name="T57" fmla="*/ 16 h 47"/>
                <a:gd name="T58" fmla="*/ 11 w 98"/>
                <a:gd name="T59" fmla="*/ 12 h 47"/>
                <a:gd name="T60" fmla="*/ 15 w 98"/>
                <a:gd name="T61" fmla="*/ 7 h 47"/>
                <a:gd name="T62" fmla="*/ 26 w 98"/>
                <a:gd name="T63" fmla="*/ 3 h 47"/>
                <a:gd name="T64" fmla="*/ 29 w 98"/>
                <a:gd name="T65" fmla="*/ 0 h 47"/>
                <a:gd name="T66" fmla="*/ 33 w 98"/>
                <a:gd name="T67" fmla="*/ 2 h 47"/>
                <a:gd name="T68" fmla="*/ 40 w 98"/>
                <a:gd name="T69" fmla="*/ 0 h 47"/>
                <a:gd name="T70" fmla="*/ 40 w 98"/>
                <a:gd name="T7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8" h="47">
                  <a:moveTo>
                    <a:pt x="40" y="0"/>
                  </a:moveTo>
                  <a:lnTo>
                    <a:pt x="47" y="6"/>
                  </a:lnTo>
                  <a:lnTo>
                    <a:pt x="58" y="8"/>
                  </a:lnTo>
                  <a:lnTo>
                    <a:pt x="57" y="13"/>
                  </a:lnTo>
                  <a:lnTo>
                    <a:pt x="66" y="17"/>
                  </a:lnTo>
                  <a:lnTo>
                    <a:pt x="67" y="12"/>
                  </a:lnTo>
                  <a:lnTo>
                    <a:pt x="77" y="14"/>
                  </a:lnTo>
                  <a:lnTo>
                    <a:pt x="80" y="2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94" y="30"/>
                  </a:lnTo>
                  <a:lnTo>
                    <a:pt x="91" y="33"/>
                  </a:lnTo>
                  <a:lnTo>
                    <a:pt x="89" y="34"/>
                  </a:lnTo>
                  <a:lnTo>
                    <a:pt x="88" y="38"/>
                  </a:lnTo>
                  <a:lnTo>
                    <a:pt x="85" y="39"/>
                  </a:lnTo>
                  <a:lnTo>
                    <a:pt x="85" y="41"/>
                  </a:lnTo>
                  <a:lnTo>
                    <a:pt x="80" y="43"/>
                  </a:lnTo>
                  <a:lnTo>
                    <a:pt x="74" y="43"/>
                  </a:lnTo>
                  <a:lnTo>
                    <a:pt x="72" y="46"/>
                  </a:lnTo>
                  <a:lnTo>
                    <a:pt x="65" y="43"/>
                  </a:lnTo>
                  <a:lnTo>
                    <a:pt x="58" y="44"/>
                  </a:lnTo>
                  <a:lnTo>
                    <a:pt x="46" y="38"/>
                  </a:lnTo>
                  <a:lnTo>
                    <a:pt x="41" y="40"/>
                  </a:lnTo>
                  <a:lnTo>
                    <a:pt x="33" y="47"/>
                  </a:lnTo>
                  <a:lnTo>
                    <a:pt x="22" y="41"/>
                  </a:lnTo>
                  <a:lnTo>
                    <a:pt x="13" y="34"/>
                  </a:lnTo>
                  <a:lnTo>
                    <a:pt x="6" y="29"/>
                  </a:lnTo>
                  <a:lnTo>
                    <a:pt x="3" y="21"/>
                  </a:lnTo>
                  <a:lnTo>
                    <a:pt x="0" y="16"/>
                  </a:lnTo>
                  <a:lnTo>
                    <a:pt x="11" y="12"/>
                  </a:lnTo>
                  <a:lnTo>
                    <a:pt x="15" y="7"/>
                  </a:lnTo>
                  <a:lnTo>
                    <a:pt x="26" y="3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92" name="Freeform 74">
              <a:extLst>
                <a:ext uri="{FF2B5EF4-FFF2-40B4-BE49-F238E27FC236}">
                  <a16:creationId xmlns:a16="http://schemas.microsoft.com/office/drawing/2014/main" id="{A4DF5707-3695-A2C0-BBC1-EB00D076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7377" y="2763765"/>
              <a:ext cx="207917" cy="223786"/>
            </a:xfrm>
            <a:custGeom>
              <a:avLst/>
              <a:gdLst>
                <a:gd name="T0" fmla="*/ 114 w 131"/>
                <a:gd name="T1" fmla="*/ 22 h 141"/>
                <a:gd name="T2" fmla="*/ 117 w 131"/>
                <a:gd name="T3" fmla="*/ 31 h 141"/>
                <a:gd name="T4" fmla="*/ 114 w 131"/>
                <a:gd name="T5" fmla="*/ 36 h 141"/>
                <a:gd name="T6" fmla="*/ 120 w 131"/>
                <a:gd name="T7" fmla="*/ 42 h 141"/>
                <a:gd name="T8" fmla="*/ 124 w 131"/>
                <a:gd name="T9" fmla="*/ 52 h 141"/>
                <a:gd name="T10" fmla="*/ 123 w 131"/>
                <a:gd name="T11" fmla="*/ 59 h 141"/>
                <a:gd name="T12" fmla="*/ 131 w 131"/>
                <a:gd name="T13" fmla="*/ 70 h 141"/>
                <a:gd name="T14" fmla="*/ 124 w 131"/>
                <a:gd name="T15" fmla="*/ 72 h 141"/>
                <a:gd name="T16" fmla="*/ 120 w 131"/>
                <a:gd name="T17" fmla="*/ 70 h 141"/>
                <a:gd name="T18" fmla="*/ 117 w 131"/>
                <a:gd name="T19" fmla="*/ 73 h 141"/>
                <a:gd name="T20" fmla="*/ 106 w 131"/>
                <a:gd name="T21" fmla="*/ 77 h 141"/>
                <a:gd name="T22" fmla="*/ 102 w 131"/>
                <a:gd name="T23" fmla="*/ 82 h 141"/>
                <a:gd name="T24" fmla="*/ 91 w 131"/>
                <a:gd name="T25" fmla="*/ 86 h 141"/>
                <a:gd name="T26" fmla="*/ 94 w 131"/>
                <a:gd name="T27" fmla="*/ 91 h 141"/>
                <a:gd name="T28" fmla="*/ 97 w 131"/>
                <a:gd name="T29" fmla="*/ 99 h 141"/>
                <a:gd name="T30" fmla="*/ 104 w 131"/>
                <a:gd name="T31" fmla="*/ 104 h 141"/>
                <a:gd name="T32" fmla="*/ 113 w 131"/>
                <a:gd name="T33" fmla="*/ 111 h 141"/>
                <a:gd name="T34" fmla="*/ 108 w 131"/>
                <a:gd name="T35" fmla="*/ 120 h 141"/>
                <a:gd name="T36" fmla="*/ 103 w 131"/>
                <a:gd name="T37" fmla="*/ 122 h 141"/>
                <a:gd name="T38" fmla="*/ 106 w 131"/>
                <a:gd name="T39" fmla="*/ 134 h 141"/>
                <a:gd name="T40" fmla="*/ 105 w 131"/>
                <a:gd name="T41" fmla="*/ 138 h 141"/>
                <a:gd name="T42" fmla="*/ 100 w 131"/>
                <a:gd name="T43" fmla="*/ 133 h 141"/>
                <a:gd name="T44" fmla="*/ 93 w 131"/>
                <a:gd name="T45" fmla="*/ 133 h 141"/>
                <a:gd name="T46" fmla="*/ 83 w 131"/>
                <a:gd name="T47" fmla="*/ 136 h 141"/>
                <a:gd name="T48" fmla="*/ 69 w 131"/>
                <a:gd name="T49" fmla="*/ 136 h 141"/>
                <a:gd name="T50" fmla="*/ 68 w 131"/>
                <a:gd name="T51" fmla="*/ 141 h 141"/>
                <a:gd name="T52" fmla="*/ 60 w 131"/>
                <a:gd name="T53" fmla="*/ 136 h 141"/>
                <a:gd name="T54" fmla="*/ 56 w 131"/>
                <a:gd name="T55" fmla="*/ 136 h 141"/>
                <a:gd name="T56" fmla="*/ 40 w 131"/>
                <a:gd name="T57" fmla="*/ 130 h 141"/>
                <a:gd name="T58" fmla="*/ 37 w 131"/>
                <a:gd name="T59" fmla="*/ 135 h 141"/>
                <a:gd name="T60" fmla="*/ 24 w 131"/>
                <a:gd name="T61" fmla="*/ 135 h 141"/>
                <a:gd name="T62" fmla="*/ 25 w 131"/>
                <a:gd name="T63" fmla="*/ 122 h 141"/>
                <a:gd name="T64" fmla="*/ 32 w 131"/>
                <a:gd name="T65" fmla="*/ 109 h 141"/>
                <a:gd name="T66" fmla="*/ 11 w 131"/>
                <a:gd name="T67" fmla="*/ 105 h 141"/>
                <a:gd name="T68" fmla="*/ 4 w 131"/>
                <a:gd name="T69" fmla="*/ 101 h 141"/>
                <a:gd name="T70" fmla="*/ 4 w 131"/>
                <a:gd name="T71" fmla="*/ 93 h 141"/>
                <a:gd name="T72" fmla="*/ 1 w 131"/>
                <a:gd name="T73" fmla="*/ 88 h 141"/>
                <a:gd name="T74" fmla="*/ 3 w 131"/>
                <a:gd name="T75" fmla="*/ 76 h 141"/>
                <a:gd name="T76" fmla="*/ 0 w 131"/>
                <a:gd name="T77" fmla="*/ 56 h 141"/>
                <a:gd name="T78" fmla="*/ 8 w 131"/>
                <a:gd name="T79" fmla="*/ 56 h 141"/>
                <a:gd name="T80" fmla="*/ 11 w 131"/>
                <a:gd name="T81" fmla="*/ 50 h 141"/>
                <a:gd name="T82" fmla="*/ 14 w 131"/>
                <a:gd name="T83" fmla="*/ 33 h 141"/>
                <a:gd name="T84" fmla="*/ 11 w 131"/>
                <a:gd name="T85" fmla="*/ 27 h 141"/>
                <a:gd name="T86" fmla="*/ 14 w 131"/>
                <a:gd name="T87" fmla="*/ 23 h 141"/>
                <a:gd name="T88" fmla="*/ 26 w 131"/>
                <a:gd name="T89" fmla="*/ 22 h 141"/>
                <a:gd name="T90" fmla="*/ 29 w 131"/>
                <a:gd name="T91" fmla="*/ 26 h 141"/>
                <a:gd name="T92" fmla="*/ 38 w 131"/>
                <a:gd name="T93" fmla="*/ 17 h 141"/>
                <a:gd name="T94" fmla="*/ 34 w 131"/>
                <a:gd name="T95" fmla="*/ 10 h 141"/>
                <a:gd name="T96" fmla="*/ 33 w 131"/>
                <a:gd name="T97" fmla="*/ 0 h 141"/>
                <a:gd name="T98" fmla="*/ 44 w 131"/>
                <a:gd name="T99" fmla="*/ 3 h 141"/>
                <a:gd name="T100" fmla="*/ 52 w 131"/>
                <a:gd name="T101" fmla="*/ 0 h 141"/>
                <a:gd name="T102" fmla="*/ 53 w 131"/>
                <a:gd name="T103" fmla="*/ 7 h 141"/>
                <a:gd name="T104" fmla="*/ 68 w 131"/>
                <a:gd name="T105" fmla="*/ 11 h 141"/>
                <a:gd name="T106" fmla="*/ 68 w 131"/>
                <a:gd name="T107" fmla="*/ 18 h 141"/>
                <a:gd name="T108" fmla="*/ 82 w 131"/>
                <a:gd name="T109" fmla="*/ 14 h 141"/>
                <a:gd name="T110" fmla="*/ 90 w 131"/>
                <a:gd name="T111" fmla="*/ 9 h 141"/>
                <a:gd name="T112" fmla="*/ 106 w 131"/>
                <a:gd name="T113" fmla="*/ 16 h 141"/>
                <a:gd name="T114" fmla="*/ 114 w 131"/>
                <a:gd name="T115" fmla="*/ 22 h 141"/>
                <a:gd name="T116" fmla="*/ 114 w 131"/>
                <a:gd name="T117" fmla="*/ 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1" h="141">
                  <a:moveTo>
                    <a:pt x="114" y="22"/>
                  </a:moveTo>
                  <a:lnTo>
                    <a:pt x="117" y="31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4" y="52"/>
                  </a:lnTo>
                  <a:lnTo>
                    <a:pt x="123" y="59"/>
                  </a:lnTo>
                  <a:lnTo>
                    <a:pt x="131" y="70"/>
                  </a:lnTo>
                  <a:lnTo>
                    <a:pt x="124" y="72"/>
                  </a:lnTo>
                  <a:lnTo>
                    <a:pt x="120" y="70"/>
                  </a:lnTo>
                  <a:lnTo>
                    <a:pt x="117" y="73"/>
                  </a:lnTo>
                  <a:lnTo>
                    <a:pt x="106" y="77"/>
                  </a:lnTo>
                  <a:lnTo>
                    <a:pt x="102" y="82"/>
                  </a:lnTo>
                  <a:lnTo>
                    <a:pt x="91" y="86"/>
                  </a:lnTo>
                  <a:lnTo>
                    <a:pt x="94" y="91"/>
                  </a:lnTo>
                  <a:lnTo>
                    <a:pt x="97" y="99"/>
                  </a:lnTo>
                  <a:lnTo>
                    <a:pt x="104" y="104"/>
                  </a:lnTo>
                  <a:lnTo>
                    <a:pt x="113" y="111"/>
                  </a:lnTo>
                  <a:lnTo>
                    <a:pt x="108" y="120"/>
                  </a:lnTo>
                  <a:lnTo>
                    <a:pt x="103" y="122"/>
                  </a:lnTo>
                  <a:lnTo>
                    <a:pt x="106" y="134"/>
                  </a:lnTo>
                  <a:lnTo>
                    <a:pt x="105" y="138"/>
                  </a:lnTo>
                  <a:lnTo>
                    <a:pt x="100" y="133"/>
                  </a:lnTo>
                  <a:lnTo>
                    <a:pt x="93" y="133"/>
                  </a:lnTo>
                  <a:lnTo>
                    <a:pt x="83" y="136"/>
                  </a:lnTo>
                  <a:lnTo>
                    <a:pt x="69" y="136"/>
                  </a:lnTo>
                  <a:lnTo>
                    <a:pt x="68" y="141"/>
                  </a:lnTo>
                  <a:lnTo>
                    <a:pt x="60" y="136"/>
                  </a:lnTo>
                  <a:lnTo>
                    <a:pt x="56" y="136"/>
                  </a:lnTo>
                  <a:lnTo>
                    <a:pt x="40" y="130"/>
                  </a:lnTo>
                  <a:lnTo>
                    <a:pt x="37" y="135"/>
                  </a:lnTo>
                  <a:lnTo>
                    <a:pt x="24" y="135"/>
                  </a:lnTo>
                  <a:lnTo>
                    <a:pt x="25" y="122"/>
                  </a:lnTo>
                  <a:lnTo>
                    <a:pt x="32" y="109"/>
                  </a:lnTo>
                  <a:lnTo>
                    <a:pt x="11" y="105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1" y="88"/>
                  </a:lnTo>
                  <a:lnTo>
                    <a:pt x="3" y="76"/>
                  </a:lnTo>
                  <a:lnTo>
                    <a:pt x="0" y="56"/>
                  </a:lnTo>
                  <a:lnTo>
                    <a:pt x="8" y="56"/>
                  </a:lnTo>
                  <a:lnTo>
                    <a:pt x="11" y="50"/>
                  </a:lnTo>
                  <a:lnTo>
                    <a:pt x="14" y="33"/>
                  </a:lnTo>
                  <a:lnTo>
                    <a:pt x="11" y="27"/>
                  </a:lnTo>
                  <a:lnTo>
                    <a:pt x="14" y="23"/>
                  </a:lnTo>
                  <a:lnTo>
                    <a:pt x="26" y="22"/>
                  </a:lnTo>
                  <a:lnTo>
                    <a:pt x="29" y="26"/>
                  </a:lnTo>
                  <a:lnTo>
                    <a:pt x="38" y="17"/>
                  </a:lnTo>
                  <a:lnTo>
                    <a:pt x="34" y="10"/>
                  </a:lnTo>
                  <a:lnTo>
                    <a:pt x="33" y="0"/>
                  </a:lnTo>
                  <a:lnTo>
                    <a:pt x="44" y="3"/>
                  </a:lnTo>
                  <a:lnTo>
                    <a:pt x="52" y="0"/>
                  </a:lnTo>
                  <a:lnTo>
                    <a:pt x="53" y="7"/>
                  </a:lnTo>
                  <a:lnTo>
                    <a:pt x="68" y="11"/>
                  </a:lnTo>
                  <a:lnTo>
                    <a:pt x="68" y="18"/>
                  </a:lnTo>
                  <a:lnTo>
                    <a:pt x="82" y="14"/>
                  </a:lnTo>
                  <a:lnTo>
                    <a:pt x="90" y="9"/>
                  </a:lnTo>
                  <a:lnTo>
                    <a:pt x="106" y="16"/>
                  </a:lnTo>
                  <a:lnTo>
                    <a:pt x="114" y="22"/>
                  </a:lnTo>
                  <a:lnTo>
                    <a:pt x="114" y="2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93" name="Freeform 75">
              <a:extLst>
                <a:ext uri="{FF2B5EF4-FFF2-40B4-BE49-F238E27FC236}">
                  <a16:creationId xmlns:a16="http://schemas.microsoft.com/office/drawing/2014/main" id="{8EA153D7-46C1-0B6B-C3E7-C344B63F6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2367" y="4027128"/>
              <a:ext cx="44440" cy="53963"/>
            </a:xfrm>
            <a:custGeom>
              <a:avLst/>
              <a:gdLst>
                <a:gd name="T0" fmla="*/ 25 w 28"/>
                <a:gd name="T1" fmla="*/ 24 h 34"/>
                <a:gd name="T2" fmla="*/ 19 w 28"/>
                <a:gd name="T3" fmla="*/ 34 h 34"/>
                <a:gd name="T4" fmla="*/ 16 w 28"/>
                <a:gd name="T5" fmla="*/ 31 h 34"/>
                <a:gd name="T6" fmla="*/ 12 w 28"/>
                <a:gd name="T7" fmla="*/ 32 h 34"/>
                <a:gd name="T8" fmla="*/ 2 w 28"/>
                <a:gd name="T9" fmla="*/ 32 h 34"/>
                <a:gd name="T10" fmla="*/ 2 w 28"/>
                <a:gd name="T11" fmla="*/ 26 h 34"/>
                <a:gd name="T12" fmla="*/ 0 w 28"/>
                <a:gd name="T13" fmla="*/ 20 h 34"/>
                <a:gd name="T14" fmla="*/ 6 w 28"/>
                <a:gd name="T15" fmla="*/ 11 h 34"/>
                <a:gd name="T16" fmla="*/ 11 w 28"/>
                <a:gd name="T17" fmla="*/ 3 h 34"/>
                <a:gd name="T18" fmla="*/ 19 w 28"/>
                <a:gd name="T19" fmla="*/ 5 h 34"/>
                <a:gd name="T20" fmla="*/ 24 w 28"/>
                <a:gd name="T21" fmla="*/ 0 h 34"/>
                <a:gd name="T22" fmla="*/ 28 w 28"/>
                <a:gd name="T23" fmla="*/ 6 h 34"/>
                <a:gd name="T24" fmla="*/ 28 w 28"/>
                <a:gd name="T25" fmla="*/ 14 h 34"/>
                <a:gd name="T26" fmla="*/ 18 w 28"/>
                <a:gd name="T27" fmla="*/ 19 h 34"/>
                <a:gd name="T28" fmla="*/ 25 w 28"/>
                <a:gd name="T29" fmla="*/ 24 h 34"/>
                <a:gd name="T30" fmla="*/ 25 w 28"/>
                <a:gd name="T31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34">
                  <a:moveTo>
                    <a:pt x="25" y="24"/>
                  </a:moveTo>
                  <a:lnTo>
                    <a:pt x="19" y="34"/>
                  </a:lnTo>
                  <a:lnTo>
                    <a:pt x="16" y="31"/>
                  </a:lnTo>
                  <a:lnTo>
                    <a:pt x="12" y="32"/>
                  </a:lnTo>
                  <a:lnTo>
                    <a:pt x="2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6" y="11"/>
                  </a:lnTo>
                  <a:lnTo>
                    <a:pt x="11" y="3"/>
                  </a:lnTo>
                  <a:lnTo>
                    <a:pt x="19" y="5"/>
                  </a:lnTo>
                  <a:lnTo>
                    <a:pt x="24" y="0"/>
                  </a:lnTo>
                  <a:lnTo>
                    <a:pt x="28" y="6"/>
                  </a:lnTo>
                  <a:lnTo>
                    <a:pt x="28" y="14"/>
                  </a:lnTo>
                  <a:lnTo>
                    <a:pt x="18" y="19"/>
                  </a:lnTo>
                  <a:lnTo>
                    <a:pt x="25" y="24"/>
                  </a:lnTo>
                  <a:lnTo>
                    <a:pt x="25" y="2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94" name="Freeform 76">
              <a:extLst>
                <a:ext uri="{FF2B5EF4-FFF2-40B4-BE49-F238E27FC236}">
                  <a16:creationId xmlns:a16="http://schemas.microsoft.com/office/drawing/2014/main" id="{85FEF2D6-5912-1F9C-3933-DEBE01279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542" y="2730435"/>
              <a:ext cx="39679" cy="38091"/>
            </a:xfrm>
            <a:custGeom>
              <a:avLst/>
              <a:gdLst>
                <a:gd name="T0" fmla="*/ 25 w 25"/>
                <a:gd name="T1" fmla="*/ 10 h 24"/>
                <a:gd name="T2" fmla="*/ 18 w 25"/>
                <a:gd name="T3" fmla="*/ 24 h 24"/>
                <a:gd name="T4" fmla="*/ 3 w 25"/>
                <a:gd name="T5" fmla="*/ 14 h 24"/>
                <a:gd name="T6" fmla="*/ 0 w 25"/>
                <a:gd name="T7" fmla="*/ 6 h 24"/>
                <a:gd name="T8" fmla="*/ 21 w 25"/>
                <a:gd name="T9" fmla="*/ 0 h 24"/>
                <a:gd name="T10" fmla="*/ 25 w 25"/>
                <a:gd name="T11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5" y="10"/>
                  </a:moveTo>
                  <a:lnTo>
                    <a:pt x="18" y="24"/>
                  </a:lnTo>
                  <a:lnTo>
                    <a:pt x="3" y="14"/>
                  </a:lnTo>
                  <a:lnTo>
                    <a:pt x="0" y="6"/>
                  </a:lnTo>
                  <a:lnTo>
                    <a:pt x="21" y="0"/>
                  </a:lnTo>
                  <a:lnTo>
                    <a:pt x="25" y="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95" name="Freeform 77">
              <a:extLst>
                <a:ext uri="{FF2B5EF4-FFF2-40B4-BE49-F238E27FC236}">
                  <a16:creationId xmlns:a16="http://schemas.microsoft.com/office/drawing/2014/main" id="{EFF13F04-9AFD-673B-266C-0DF33AE74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8644" y="2685995"/>
              <a:ext cx="61898" cy="82531"/>
            </a:xfrm>
            <a:custGeom>
              <a:avLst/>
              <a:gdLst>
                <a:gd name="T0" fmla="*/ 26 w 39"/>
                <a:gd name="T1" fmla="*/ 49 h 52"/>
                <a:gd name="T2" fmla="*/ 18 w 39"/>
                <a:gd name="T3" fmla="*/ 52 h 52"/>
                <a:gd name="T4" fmla="*/ 7 w 39"/>
                <a:gd name="T5" fmla="*/ 49 h 52"/>
                <a:gd name="T6" fmla="*/ 0 w 39"/>
                <a:gd name="T7" fmla="*/ 39 h 52"/>
                <a:gd name="T8" fmla="*/ 0 w 39"/>
                <a:gd name="T9" fmla="*/ 21 h 52"/>
                <a:gd name="T10" fmla="*/ 1 w 39"/>
                <a:gd name="T11" fmla="*/ 17 h 52"/>
                <a:gd name="T12" fmla="*/ 5 w 39"/>
                <a:gd name="T13" fmla="*/ 11 h 52"/>
                <a:gd name="T14" fmla="*/ 17 w 39"/>
                <a:gd name="T15" fmla="*/ 10 h 52"/>
                <a:gd name="T16" fmla="*/ 22 w 39"/>
                <a:gd name="T17" fmla="*/ 5 h 52"/>
                <a:gd name="T18" fmla="*/ 32 w 39"/>
                <a:gd name="T19" fmla="*/ 0 h 52"/>
                <a:gd name="T20" fmla="*/ 32 w 39"/>
                <a:gd name="T21" fmla="*/ 9 h 52"/>
                <a:gd name="T22" fmla="*/ 28 w 39"/>
                <a:gd name="T23" fmla="*/ 15 h 52"/>
                <a:gd name="T24" fmla="*/ 31 w 39"/>
                <a:gd name="T25" fmla="*/ 19 h 52"/>
                <a:gd name="T26" fmla="*/ 39 w 39"/>
                <a:gd name="T27" fmla="*/ 22 h 52"/>
                <a:gd name="T28" fmla="*/ 36 w 39"/>
                <a:gd name="T29" fmla="*/ 29 h 52"/>
                <a:gd name="T30" fmla="*/ 31 w 39"/>
                <a:gd name="T31" fmla="*/ 28 h 52"/>
                <a:gd name="T32" fmla="*/ 22 w 39"/>
                <a:gd name="T33" fmla="*/ 40 h 52"/>
                <a:gd name="T34" fmla="*/ 26 w 39"/>
                <a:gd name="T35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52">
                  <a:moveTo>
                    <a:pt x="26" y="49"/>
                  </a:moveTo>
                  <a:lnTo>
                    <a:pt x="18" y="52"/>
                  </a:lnTo>
                  <a:lnTo>
                    <a:pt x="7" y="49"/>
                  </a:lnTo>
                  <a:lnTo>
                    <a:pt x="0" y="39"/>
                  </a:lnTo>
                  <a:lnTo>
                    <a:pt x="0" y="21"/>
                  </a:lnTo>
                  <a:lnTo>
                    <a:pt x="1" y="17"/>
                  </a:lnTo>
                  <a:lnTo>
                    <a:pt x="5" y="11"/>
                  </a:lnTo>
                  <a:lnTo>
                    <a:pt x="17" y="10"/>
                  </a:lnTo>
                  <a:lnTo>
                    <a:pt x="22" y="5"/>
                  </a:lnTo>
                  <a:lnTo>
                    <a:pt x="32" y="0"/>
                  </a:lnTo>
                  <a:lnTo>
                    <a:pt x="32" y="9"/>
                  </a:lnTo>
                  <a:lnTo>
                    <a:pt x="28" y="15"/>
                  </a:lnTo>
                  <a:lnTo>
                    <a:pt x="31" y="19"/>
                  </a:lnTo>
                  <a:lnTo>
                    <a:pt x="39" y="22"/>
                  </a:lnTo>
                  <a:lnTo>
                    <a:pt x="36" y="29"/>
                  </a:lnTo>
                  <a:lnTo>
                    <a:pt x="31" y="28"/>
                  </a:lnTo>
                  <a:lnTo>
                    <a:pt x="22" y="40"/>
                  </a:lnTo>
                  <a:lnTo>
                    <a:pt x="26" y="4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96" name="Freeform 78">
              <a:extLst>
                <a:ext uri="{FF2B5EF4-FFF2-40B4-BE49-F238E27FC236}">
                  <a16:creationId xmlns:a16="http://schemas.microsoft.com/office/drawing/2014/main" id="{F350AB03-3C95-BD3C-A29D-DD5405F4E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168" y="3811277"/>
              <a:ext cx="95230" cy="68247"/>
            </a:xfrm>
            <a:custGeom>
              <a:avLst/>
              <a:gdLst>
                <a:gd name="T0" fmla="*/ 3 w 60"/>
                <a:gd name="T1" fmla="*/ 35 h 43"/>
                <a:gd name="T2" fmla="*/ 4 w 60"/>
                <a:gd name="T3" fmla="*/ 30 h 43"/>
                <a:gd name="T4" fmla="*/ 0 w 60"/>
                <a:gd name="T5" fmla="*/ 24 h 43"/>
                <a:gd name="T6" fmla="*/ 4 w 60"/>
                <a:gd name="T7" fmla="*/ 21 h 43"/>
                <a:gd name="T8" fmla="*/ 7 w 60"/>
                <a:gd name="T9" fmla="*/ 13 h 43"/>
                <a:gd name="T10" fmla="*/ 6 w 60"/>
                <a:gd name="T11" fmla="*/ 3 h 43"/>
                <a:gd name="T12" fmla="*/ 8 w 60"/>
                <a:gd name="T13" fmla="*/ 0 h 43"/>
                <a:gd name="T14" fmla="*/ 21 w 60"/>
                <a:gd name="T15" fmla="*/ 0 h 43"/>
                <a:gd name="T16" fmla="*/ 30 w 60"/>
                <a:gd name="T17" fmla="*/ 4 h 43"/>
                <a:gd name="T18" fmla="*/ 35 w 60"/>
                <a:gd name="T19" fmla="*/ 4 h 43"/>
                <a:gd name="T20" fmla="*/ 37 w 60"/>
                <a:gd name="T21" fmla="*/ 11 h 43"/>
                <a:gd name="T22" fmla="*/ 47 w 60"/>
                <a:gd name="T23" fmla="*/ 10 h 43"/>
                <a:gd name="T24" fmla="*/ 45 w 60"/>
                <a:gd name="T25" fmla="*/ 16 h 43"/>
                <a:gd name="T26" fmla="*/ 53 w 60"/>
                <a:gd name="T27" fmla="*/ 17 h 43"/>
                <a:gd name="T28" fmla="*/ 60 w 60"/>
                <a:gd name="T29" fmla="*/ 24 h 43"/>
                <a:gd name="T30" fmla="*/ 53 w 60"/>
                <a:gd name="T31" fmla="*/ 32 h 43"/>
                <a:gd name="T32" fmla="*/ 45 w 60"/>
                <a:gd name="T33" fmla="*/ 27 h 43"/>
                <a:gd name="T34" fmla="*/ 38 w 60"/>
                <a:gd name="T35" fmla="*/ 28 h 43"/>
                <a:gd name="T36" fmla="*/ 33 w 60"/>
                <a:gd name="T37" fmla="*/ 27 h 43"/>
                <a:gd name="T38" fmla="*/ 29 w 60"/>
                <a:gd name="T39" fmla="*/ 31 h 43"/>
                <a:gd name="T40" fmla="*/ 23 w 60"/>
                <a:gd name="T41" fmla="*/ 32 h 43"/>
                <a:gd name="T42" fmla="*/ 21 w 60"/>
                <a:gd name="T43" fmla="*/ 27 h 43"/>
                <a:gd name="T44" fmla="*/ 15 w 60"/>
                <a:gd name="T45" fmla="*/ 30 h 43"/>
                <a:gd name="T46" fmla="*/ 7 w 60"/>
                <a:gd name="T47" fmla="*/ 43 h 43"/>
                <a:gd name="T48" fmla="*/ 3 w 60"/>
                <a:gd name="T49" fmla="*/ 40 h 43"/>
                <a:gd name="T50" fmla="*/ 3 w 60"/>
                <a:gd name="T51" fmla="*/ 35 h 43"/>
                <a:gd name="T52" fmla="*/ 3 w 60"/>
                <a:gd name="T53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3">
                  <a:moveTo>
                    <a:pt x="3" y="35"/>
                  </a:moveTo>
                  <a:lnTo>
                    <a:pt x="4" y="30"/>
                  </a:lnTo>
                  <a:lnTo>
                    <a:pt x="0" y="24"/>
                  </a:lnTo>
                  <a:lnTo>
                    <a:pt x="4" y="21"/>
                  </a:lnTo>
                  <a:lnTo>
                    <a:pt x="7" y="13"/>
                  </a:lnTo>
                  <a:lnTo>
                    <a:pt x="6" y="3"/>
                  </a:lnTo>
                  <a:lnTo>
                    <a:pt x="8" y="0"/>
                  </a:lnTo>
                  <a:lnTo>
                    <a:pt x="21" y="0"/>
                  </a:lnTo>
                  <a:lnTo>
                    <a:pt x="30" y="4"/>
                  </a:lnTo>
                  <a:lnTo>
                    <a:pt x="35" y="4"/>
                  </a:lnTo>
                  <a:lnTo>
                    <a:pt x="37" y="11"/>
                  </a:lnTo>
                  <a:lnTo>
                    <a:pt x="47" y="10"/>
                  </a:lnTo>
                  <a:lnTo>
                    <a:pt x="45" y="16"/>
                  </a:lnTo>
                  <a:lnTo>
                    <a:pt x="53" y="17"/>
                  </a:lnTo>
                  <a:lnTo>
                    <a:pt x="60" y="24"/>
                  </a:lnTo>
                  <a:lnTo>
                    <a:pt x="53" y="32"/>
                  </a:lnTo>
                  <a:lnTo>
                    <a:pt x="45" y="27"/>
                  </a:lnTo>
                  <a:lnTo>
                    <a:pt x="38" y="28"/>
                  </a:lnTo>
                  <a:lnTo>
                    <a:pt x="33" y="27"/>
                  </a:lnTo>
                  <a:lnTo>
                    <a:pt x="29" y="31"/>
                  </a:lnTo>
                  <a:lnTo>
                    <a:pt x="23" y="32"/>
                  </a:lnTo>
                  <a:lnTo>
                    <a:pt x="21" y="27"/>
                  </a:lnTo>
                  <a:lnTo>
                    <a:pt x="15" y="30"/>
                  </a:lnTo>
                  <a:lnTo>
                    <a:pt x="7" y="43"/>
                  </a:lnTo>
                  <a:lnTo>
                    <a:pt x="3" y="40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97" name="Freeform 79">
              <a:extLst>
                <a:ext uri="{FF2B5EF4-FFF2-40B4-BE49-F238E27FC236}">
                  <a16:creationId xmlns:a16="http://schemas.microsoft.com/office/drawing/2014/main" id="{EF969C06-BD27-DCA2-EB39-5601196DE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506" y="3290696"/>
              <a:ext cx="536459" cy="545976"/>
            </a:xfrm>
            <a:custGeom>
              <a:avLst/>
              <a:gdLst>
                <a:gd name="T0" fmla="*/ 274 w 338"/>
                <a:gd name="T1" fmla="*/ 3 h 344"/>
                <a:gd name="T2" fmla="*/ 271 w 338"/>
                <a:gd name="T3" fmla="*/ 13 h 344"/>
                <a:gd name="T4" fmla="*/ 274 w 338"/>
                <a:gd name="T5" fmla="*/ 31 h 344"/>
                <a:gd name="T6" fmla="*/ 271 w 338"/>
                <a:gd name="T7" fmla="*/ 47 h 344"/>
                <a:gd name="T8" fmla="*/ 261 w 338"/>
                <a:gd name="T9" fmla="*/ 58 h 344"/>
                <a:gd name="T10" fmla="*/ 262 w 338"/>
                <a:gd name="T11" fmla="*/ 72 h 344"/>
                <a:gd name="T12" fmla="*/ 276 w 338"/>
                <a:gd name="T13" fmla="*/ 83 h 344"/>
                <a:gd name="T14" fmla="*/ 276 w 338"/>
                <a:gd name="T15" fmla="*/ 87 h 344"/>
                <a:gd name="T16" fmla="*/ 286 w 338"/>
                <a:gd name="T17" fmla="*/ 95 h 344"/>
                <a:gd name="T18" fmla="*/ 294 w 338"/>
                <a:gd name="T19" fmla="*/ 130 h 344"/>
                <a:gd name="T20" fmla="*/ 299 w 338"/>
                <a:gd name="T21" fmla="*/ 147 h 344"/>
                <a:gd name="T22" fmla="*/ 301 w 338"/>
                <a:gd name="T23" fmla="*/ 155 h 344"/>
                <a:gd name="T24" fmla="*/ 299 w 338"/>
                <a:gd name="T25" fmla="*/ 170 h 344"/>
                <a:gd name="T26" fmla="*/ 299 w 338"/>
                <a:gd name="T27" fmla="*/ 179 h 344"/>
                <a:gd name="T28" fmla="*/ 298 w 338"/>
                <a:gd name="T29" fmla="*/ 190 h 344"/>
                <a:gd name="T30" fmla="*/ 299 w 338"/>
                <a:gd name="T31" fmla="*/ 201 h 344"/>
                <a:gd name="T32" fmla="*/ 293 w 338"/>
                <a:gd name="T33" fmla="*/ 210 h 344"/>
                <a:gd name="T34" fmla="*/ 303 w 338"/>
                <a:gd name="T35" fmla="*/ 224 h 344"/>
                <a:gd name="T36" fmla="*/ 304 w 338"/>
                <a:gd name="T37" fmla="*/ 232 h 344"/>
                <a:gd name="T38" fmla="*/ 310 w 338"/>
                <a:gd name="T39" fmla="*/ 242 h 344"/>
                <a:gd name="T40" fmla="*/ 317 w 338"/>
                <a:gd name="T41" fmla="*/ 238 h 344"/>
                <a:gd name="T42" fmla="*/ 331 w 338"/>
                <a:gd name="T43" fmla="*/ 247 h 344"/>
                <a:gd name="T44" fmla="*/ 338 w 338"/>
                <a:gd name="T45" fmla="*/ 259 h 344"/>
                <a:gd name="T46" fmla="*/ 282 w 338"/>
                <a:gd name="T47" fmla="*/ 296 h 344"/>
                <a:gd name="T48" fmla="*/ 235 w 338"/>
                <a:gd name="T49" fmla="*/ 333 h 344"/>
                <a:gd name="T50" fmla="*/ 212 w 338"/>
                <a:gd name="T51" fmla="*/ 341 h 344"/>
                <a:gd name="T52" fmla="*/ 194 w 338"/>
                <a:gd name="T53" fmla="*/ 344 h 344"/>
                <a:gd name="T54" fmla="*/ 194 w 338"/>
                <a:gd name="T55" fmla="*/ 332 h 344"/>
                <a:gd name="T56" fmla="*/ 185 w 338"/>
                <a:gd name="T57" fmla="*/ 328 h 344"/>
                <a:gd name="T58" fmla="*/ 175 w 338"/>
                <a:gd name="T59" fmla="*/ 323 h 344"/>
                <a:gd name="T60" fmla="*/ 171 w 338"/>
                <a:gd name="T61" fmla="*/ 314 h 344"/>
                <a:gd name="T62" fmla="*/ 116 w 338"/>
                <a:gd name="T63" fmla="*/ 272 h 344"/>
                <a:gd name="T64" fmla="*/ 61 w 338"/>
                <a:gd name="T65" fmla="*/ 231 h 344"/>
                <a:gd name="T66" fmla="*/ 0 w 338"/>
                <a:gd name="T67" fmla="*/ 185 h 344"/>
                <a:gd name="T68" fmla="*/ 0 w 338"/>
                <a:gd name="T69" fmla="*/ 181 h 344"/>
                <a:gd name="T70" fmla="*/ 1 w 338"/>
                <a:gd name="T71" fmla="*/ 180 h 344"/>
                <a:gd name="T72" fmla="*/ 1 w 338"/>
                <a:gd name="T73" fmla="*/ 158 h 344"/>
                <a:gd name="T74" fmla="*/ 28 w 338"/>
                <a:gd name="T75" fmla="*/ 144 h 344"/>
                <a:gd name="T76" fmla="*/ 43 w 338"/>
                <a:gd name="T77" fmla="*/ 141 h 344"/>
                <a:gd name="T78" fmla="*/ 57 w 338"/>
                <a:gd name="T79" fmla="*/ 135 h 344"/>
                <a:gd name="T80" fmla="*/ 63 w 338"/>
                <a:gd name="T81" fmla="*/ 126 h 344"/>
                <a:gd name="T82" fmla="*/ 82 w 338"/>
                <a:gd name="T83" fmla="*/ 118 h 344"/>
                <a:gd name="T84" fmla="*/ 83 w 338"/>
                <a:gd name="T85" fmla="*/ 104 h 344"/>
                <a:gd name="T86" fmla="*/ 92 w 338"/>
                <a:gd name="T87" fmla="*/ 102 h 344"/>
                <a:gd name="T88" fmla="*/ 100 w 338"/>
                <a:gd name="T89" fmla="*/ 95 h 344"/>
                <a:gd name="T90" fmla="*/ 120 w 338"/>
                <a:gd name="T91" fmla="*/ 93 h 344"/>
                <a:gd name="T92" fmla="*/ 123 w 338"/>
                <a:gd name="T93" fmla="*/ 85 h 344"/>
                <a:gd name="T94" fmla="*/ 120 w 338"/>
                <a:gd name="T95" fmla="*/ 81 h 344"/>
                <a:gd name="T96" fmla="*/ 114 w 338"/>
                <a:gd name="T97" fmla="*/ 61 h 344"/>
                <a:gd name="T98" fmla="*/ 113 w 338"/>
                <a:gd name="T99" fmla="*/ 49 h 344"/>
                <a:gd name="T100" fmla="*/ 107 w 338"/>
                <a:gd name="T101" fmla="*/ 37 h 344"/>
                <a:gd name="T102" fmla="*/ 123 w 338"/>
                <a:gd name="T103" fmla="*/ 27 h 344"/>
                <a:gd name="T104" fmla="*/ 140 w 338"/>
                <a:gd name="T105" fmla="*/ 24 h 344"/>
                <a:gd name="T106" fmla="*/ 149 w 338"/>
                <a:gd name="T107" fmla="*/ 15 h 344"/>
                <a:gd name="T108" fmla="*/ 164 w 338"/>
                <a:gd name="T109" fmla="*/ 10 h 344"/>
                <a:gd name="T110" fmla="*/ 191 w 338"/>
                <a:gd name="T111" fmla="*/ 7 h 344"/>
                <a:gd name="T112" fmla="*/ 217 w 338"/>
                <a:gd name="T113" fmla="*/ 5 h 344"/>
                <a:gd name="T114" fmla="*/ 225 w 338"/>
                <a:gd name="T115" fmla="*/ 7 h 344"/>
                <a:gd name="T116" fmla="*/ 239 w 338"/>
                <a:gd name="T117" fmla="*/ 0 h 344"/>
                <a:gd name="T118" fmla="*/ 257 w 338"/>
                <a:gd name="T119" fmla="*/ 0 h 344"/>
                <a:gd name="T120" fmla="*/ 263 w 338"/>
                <a:gd name="T121" fmla="*/ 4 h 344"/>
                <a:gd name="T122" fmla="*/ 274 w 338"/>
                <a:gd name="T123" fmla="*/ 3 h 344"/>
                <a:gd name="T124" fmla="*/ 274 w 338"/>
                <a:gd name="T125" fmla="*/ 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8" h="344">
                  <a:moveTo>
                    <a:pt x="274" y="3"/>
                  </a:moveTo>
                  <a:lnTo>
                    <a:pt x="271" y="13"/>
                  </a:lnTo>
                  <a:lnTo>
                    <a:pt x="274" y="31"/>
                  </a:lnTo>
                  <a:lnTo>
                    <a:pt x="271" y="47"/>
                  </a:lnTo>
                  <a:lnTo>
                    <a:pt x="261" y="58"/>
                  </a:lnTo>
                  <a:lnTo>
                    <a:pt x="262" y="72"/>
                  </a:lnTo>
                  <a:lnTo>
                    <a:pt x="276" y="83"/>
                  </a:lnTo>
                  <a:lnTo>
                    <a:pt x="276" y="87"/>
                  </a:lnTo>
                  <a:lnTo>
                    <a:pt x="286" y="95"/>
                  </a:lnTo>
                  <a:lnTo>
                    <a:pt x="294" y="130"/>
                  </a:lnTo>
                  <a:lnTo>
                    <a:pt x="299" y="147"/>
                  </a:lnTo>
                  <a:lnTo>
                    <a:pt x="301" y="155"/>
                  </a:lnTo>
                  <a:lnTo>
                    <a:pt x="299" y="170"/>
                  </a:lnTo>
                  <a:lnTo>
                    <a:pt x="299" y="179"/>
                  </a:lnTo>
                  <a:lnTo>
                    <a:pt x="298" y="190"/>
                  </a:lnTo>
                  <a:lnTo>
                    <a:pt x="299" y="201"/>
                  </a:lnTo>
                  <a:lnTo>
                    <a:pt x="293" y="210"/>
                  </a:lnTo>
                  <a:lnTo>
                    <a:pt x="303" y="224"/>
                  </a:lnTo>
                  <a:lnTo>
                    <a:pt x="304" y="232"/>
                  </a:lnTo>
                  <a:lnTo>
                    <a:pt x="310" y="242"/>
                  </a:lnTo>
                  <a:lnTo>
                    <a:pt x="317" y="238"/>
                  </a:lnTo>
                  <a:lnTo>
                    <a:pt x="331" y="247"/>
                  </a:lnTo>
                  <a:lnTo>
                    <a:pt x="338" y="259"/>
                  </a:lnTo>
                  <a:lnTo>
                    <a:pt x="282" y="296"/>
                  </a:lnTo>
                  <a:lnTo>
                    <a:pt x="235" y="333"/>
                  </a:lnTo>
                  <a:lnTo>
                    <a:pt x="212" y="341"/>
                  </a:lnTo>
                  <a:lnTo>
                    <a:pt x="194" y="344"/>
                  </a:lnTo>
                  <a:lnTo>
                    <a:pt x="194" y="332"/>
                  </a:lnTo>
                  <a:lnTo>
                    <a:pt x="185" y="328"/>
                  </a:lnTo>
                  <a:lnTo>
                    <a:pt x="175" y="323"/>
                  </a:lnTo>
                  <a:lnTo>
                    <a:pt x="171" y="314"/>
                  </a:lnTo>
                  <a:lnTo>
                    <a:pt x="116" y="272"/>
                  </a:lnTo>
                  <a:lnTo>
                    <a:pt x="61" y="231"/>
                  </a:lnTo>
                  <a:lnTo>
                    <a:pt x="0" y="185"/>
                  </a:lnTo>
                  <a:lnTo>
                    <a:pt x="0" y="181"/>
                  </a:lnTo>
                  <a:lnTo>
                    <a:pt x="1" y="180"/>
                  </a:lnTo>
                  <a:lnTo>
                    <a:pt x="1" y="158"/>
                  </a:lnTo>
                  <a:lnTo>
                    <a:pt x="28" y="144"/>
                  </a:lnTo>
                  <a:lnTo>
                    <a:pt x="43" y="141"/>
                  </a:lnTo>
                  <a:lnTo>
                    <a:pt x="57" y="135"/>
                  </a:lnTo>
                  <a:lnTo>
                    <a:pt x="63" y="126"/>
                  </a:lnTo>
                  <a:lnTo>
                    <a:pt x="82" y="118"/>
                  </a:lnTo>
                  <a:lnTo>
                    <a:pt x="83" y="104"/>
                  </a:lnTo>
                  <a:lnTo>
                    <a:pt x="92" y="102"/>
                  </a:lnTo>
                  <a:lnTo>
                    <a:pt x="100" y="95"/>
                  </a:lnTo>
                  <a:lnTo>
                    <a:pt x="120" y="93"/>
                  </a:lnTo>
                  <a:lnTo>
                    <a:pt x="123" y="85"/>
                  </a:lnTo>
                  <a:lnTo>
                    <a:pt x="120" y="81"/>
                  </a:lnTo>
                  <a:lnTo>
                    <a:pt x="114" y="61"/>
                  </a:lnTo>
                  <a:lnTo>
                    <a:pt x="113" y="49"/>
                  </a:lnTo>
                  <a:lnTo>
                    <a:pt x="107" y="37"/>
                  </a:lnTo>
                  <a:lnTo>
                    <a:pt x="123" y="27"/>
                  </a:lnTo>
                  <a:lnTo>
                    <a:pt x="140" y="24"/>
                  </a:lnTo>
                  <a:lnTo>
                    <a:pt x="149" y="15"/>
                  </a:lnTo>
                  <a:lnTo>
                    <a:pt x="164" y="10"/>
                  </a:lnTo>
                  <a:lnTo>
                    <a:pt x="191" y="7"/>
                  </a:lnTo>
                  <a:lnTo>
                    <a:pt x="217" y="5"/>
                  </a:lnTo>
                  <a:lnTo>
                    <a:pt x="225" y="7"/>
                  </a:lnTo>
                  <a:lnTo>
                    <a:pt x="239" y="0"/>
                  </a:lnTo>
                  <a:lnTo>
                    <a:pt x="257" y="0"/>
                  </a:lnTo>
                  <a:lnTo>
                    <a:pt x="263" y="4"/>
                  </a:lnTo>
                  <a:lnTo>
                    <a:pt x="274" y="3"/>
                  </a:lnTo>
                  <a:lnTo>
                    <a:pt x="274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98" name="Freeform 80">
              <a:extLst>
                <a:ext uri="{FF2B5EF4-FFF2-40B4-BE49-F238E27FC236}">
                  <a16:creationId xmlns:a16="http://schemas.microsoft.com/office/drawing/2014/main" id="{AE831B54-6151-9FA8-AD24-4751E7D0B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2352" y="4369951"/>
              <a:ext cx="152367" cy="192044"/>
            </a:xfrm>
            <a:custGeom>
              <a:avLst/>
              <a:gdLst>
                <a:gd name="T0" fmla="*/ 94 w 96"/>
                <a:gd name="T1" fmla="*/ 29 h 121"/>
                <a:gd name="T2" fmla="*/ 96 w 96"/>
                <a:gd name="T3" fmla="*/ 44 h 121"/>
                <a:gd name="T4" fmla="*/ 91 w 96"/>
                <a:gd name="T5" fmla="*/ 55 h 121"/>
                <a:gd name="T6" fmla="*/ 73 w 96"/>
                <a:gd name="T7" fmla="*/ 75 h 121"/>
                <a:gd name="T8" fmla="*/ 53 w 96"/>
                <a:gd name="T9" fmla="*/ 83 h 121"/>
                <a:gd name="T10" fmla="*/ 43 w 96"/>
                <a:gd name="T11" fmla="*/ 100 h 121"/>
                <a:gd name="T12" fmla="*/ 40 w 96"/>
                <a:gd name="T13" fmla="*/ 112 h 121"/>
                <a:gd name="T14" fmla="*/ 32 w 96"/>
                <a:gd name="T15" fmla="*/ 121 h 121"/>
                <a:gd name="T16" fmla="*/ 24 w 96"/>
                <a:gd name="T17" fmla="*/ 111 h 121"/>
                <a:gd name="T18" fmla="*/ 17 w 96"/>
                <a:gd name="T19" fmla="*/ 109 h 121"/>
                <a:gd name="T20" fmla="*/ 10 w 96"/>
                <a:gd name="T21" fmla="*/ 110 h 121"/>
                <a:gd name="T22" fmla="*/ 9 w 96"/>
                <a:gd name="T23" fmla="*/ 104 h 121"/>
                <a:gd name="T24" fmla="*/ 14 w 96"/>
                <a:gd name="T25" fmla="*/ 99 h 121"/>
                <a:gd name="T26" fmla="*/ 12 w 96"/>
                <a:gd name="T27" fmla="*/ 91 h 121"/>
                <a:gd name="T28" fmla="*/ 20 w 96"/>
                <a:gd name="T29" fmla="*/ 77 h 121"/>
                <a:gd name="T30" fmla="*/ 17 w 96"/>
                <a:gd name="T31" fmla="*/ 68 h 121"/>
                <a:gd name="T32" fmla="*/ 11 w 96"/>
                <a:gd name="T33" fmla="*/ 77 h 121"/>
                <a:gd name="T34" fmla="*/ 0 w 96"/>
                <a:gd name="T35" fmla="*/ 69 h 121"/>
                <a:gd name="T36" fmla="*/ 3 w 96"/>
                <a:gd name="T37" fmla="*/ 64 h 121"/>
                <a:gd name="T38" fmla="*/ 0 w 96"/>
                <a:gd name="T39" fmla="*/ 46 h 121"/>
                <a:gd name="T40" fmla="*/ 6 w 96"/>
                <a:gd name="T41" fmla="*/ 43 h 121"/>
                <a:gd name="T42" fmla="*/ 9 w 96"/>
                <a:gd name="T43" fmla="*/ 31 h 121"/>
                <a:gd name="T44" fmla="*/ 15 w 96"/>
                <a:gd name="T45" fmla="*/ 19 h 121"/>
                <a:gd name="T46" fmla="*/ 15 w 96"/>
                <a:gd name="T47" fmla="*/ 12 h 121"/>
                <a:gd name="T48" fmla="*/ 24 w 96"/>
                <a:gd name="T49" fmla="*/ 7 h 121"/>
                <a:gd name="T50" fmla="*/ 35 w 96"/>
                <a:gd name="T51" fmla="*/ 0 h 121"/>
                <a:gd name="T52" fmla="*/ 52 w 96"/>
                <a:gd name="T53" fmla="*/ 10 h 121"/>
                <a:gd name="T54" fmla="*/ 55 w 96"/>
                <a:gd name="T55" fmla="*/ 10 h 121"/>
                <a:gd name="T56" fmla="*/ 60 w 96"/>
                <a:gd name="T57" fmla="*/ 18 h 121"/>
                <a:gd name="T58" fmla="*/ 74 w 96"/>
                <a:gd name="T59" fmla="*/ 21 h 121"/>
                <a:gd name="T60" fmla="*/ 78 w 96"/>
                <a:gd name="T61" fmla="*/ 18 h 121"/>
                <a:gd name="T62" fmla="*/ 86 w 96"/>
                <a:gd name="T63" fmla="*/ 24 h 121"/>
                <a:gd name="T64" fmla="*/ 94 w 96"/>
                <a:gd name="T65" fmla="*/ 29 h 121"/>
                <a:gd name="T66" fmla="*/ 94 w 96"/>
                <a:gd name="T67" fmla="*/ 2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" h="121">
                  <a:moveTo>
                    <a:pt x="94" y="29"/>
                  </a:moveTo>
                  <a:lnTo>
                    <a:pt x="96" y="44"/>
                  </a:lnTo>
                  <a:lnTo>
                    <a:pt x="91" y="55"/>
                  </a:lnTo>
                  <a:lnTo>
                    <a:pt x="73" y="75"/>
                  </a:lnTo>
                  <a:lnTo>
                    <a:pt x="53" y="83"/>
                  </a:lnTo>
                  <a:lnTo>
                    <a:pt x="43" y="100"/>
                  </a:lnTo>
                  <a:lnTo>
                    <a:pt x="40" y="112"/>
                  </a:lnTo>
                  <a:lnTo>
                    <a:pt x="32" y="121"/>
                  </a:lnTo>
                  <a:lnTo>
                    <a:pt x="24" y="111"/>
                  </a:lnTo>
                  <a:lnTo>
                    <a:pt x="17" y="109"/>
                  </a:lnTo>
                  <a:lnTo>
                    <a:pt x="10" y="110"/>
                  </a:lnTo>
                  <a:lnTo>
                    <a:pt x="9" y="104"/>
                  </a:lnTo>
                  <a:lnTo>
                    <a:pt x="14" y="99"/>
                  </a:lnTo>
                  <a:lnTo>
                    <a:pt x="12" y="91"/>
                  </a:lnTo>
                  <a:lnTo>
                    <a:pt x="20" y="77"/>
                  </a:lnTo>
                  <a:lnTo>
                    <a:pt x="17" y="68"/>
                  </a:lnTo>
                  <a:lnTo>
                    <a:pt x="11" y="77"/>
                  </a:lnTo>
                  <a:lnTo>
                    <a:pt x="0" y="69"/>
                  </a:lnTo>
                  <a:lnTo>
                    <a:pt x="3" y="64"/>
                  </a:lnTo>
                  <a:lnTo>
                    <a:pt x="0" y="46"/>
                  </a:lnTo>
                  <a:lnTo>
                    <a:pt x="6" y="43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15" y="12"/>
                  </a:lnTo>
                  <a:lnTo>
                    <a:pt x="24" y="7"/>
                  </a:lnTo>
                  <a:lnTo>
                    <a:pt x="35" y="0"/>
                  </a:lnTo>
                  <a:lnTo>
                    <a:pt x="52" y="10"/>
                  </a:lnTo>
                  <a:lnTo>
                    <a:pt x="55" y="10"/>
                  </a:lnTo>
                  <a:lnTo>
                    <a:pt x="60" y="18"/>
                  </a:lnTo>
                  <a:lnTo>
                    <a:pt x="74" y="21"/>
                  </a:lnTo>
                  <a:lnTo>
                    <a:pt x="78" y="18"/>
                  </a:lnTo>
                  <a:lnTo>
                    <a:pt x="86" y="24"/>
                  </a:lnTo>
                  <a:lnTo>
                    <a:pt x="94" y="29"/>
                  </a:lnTo>
                  <a:lnTo>
                    <a:pt x="94" y="2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99" name="Freeform 81">
              <a:extLst>
                <a:ext uri="{FF2B5EF4-FFF2-40B4-BE49-F238E27FC236}">
                  <a16:creationId xmlns:a16="http://schemas.microsoft.com/office/drawing/2014/main" id="{9912801C-BCC2-6CD9-E861-C5340CBC5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0982" y="3457344"/>
              <a:ext cx="330128" cy="288859"/>
            </a:xfrm>
            <a:custGeom>
              <a:avLst/>
              <a:gdLst>
                <a:gd name="T0" fmla="*/ 152 w 208"/>
                <a:gd name="T1" fmla="*/ 8 h 182"/>
                <a:gd name="T2" fmla="*/ 164 w 208"/>
                <a:gd name="T3" fmla="*/ 35 h 182"/>
                <a:gd name="T4" fmla="*/ 166 w 208"/>
                <a:gd name="T5" fmla="*/ 40 h 182"/>
                <a:gd name="T6" fmla="*/ 162 w 208"/>
                <a:gd name="T7" fmla="*/ 48 h 182"/>
                <a:gd name="T8" fmla="*/ 160 w 208"/>
                <a:gd name="T9" fmla="*/ 62 h 182"/>
                <a:gd name="T10" fmla="*/ 157 w 208"/>
                <a:gd name="T11" fmla="*/ 72 h 182"/>
                <a:gd name="T12" fmla="*/ 153 w 208"/>
                <a:gd name="T13" fmla="*/ 75 h 182"/>
                <a:gd name="T14" fmla="*/ 147 w 208"/>
                <a:gd name="T15" fmla="*/ 69 h 182"/>
                <a:gd name="T16" fmla="*/ 139 w 208"/>
                <a:gd name="T17" fmla="*/ 61 h 182"/>
                <a:gd name="T18" fmla="*/ 125 w 208"/>
                <a:gd name="T19" fmla="*/ 33 h 182"/>
                <a:gd name="T20" fmla="*/ 124 w 208"/>
                <a:gd name="T21" fmla="*/ 35 h 182"/>
                <a:gd name="T22" fmla="*/ 132 w 208"/>
                <a:gd name="T23" fmla="*/ 55 h 182"/>
                <a:gd name="T24" fmla="*/ 143 w 208"/>
                <a:gd name="T25" fmla="*/ 74 h 182"/>
                <a:gd name="T26" fmla="*/ 158 w 208"/>
                <a:gd name="T27" fmla="*/ 104 h 182"/>
                <a:gd name="T28" fmla="*/ 165 w 208"/>
                <a:gd name="T29" fmla="*/ 114 h 182"/>
                <a:gd name="T30" fmla="*/ 171 w 208"/>
                <a:gd name="T31" fmla="*/ 125 h 182"/>
                <a:gd name="T32" fmla="*/ 187 w 208"/>
                <a:gd name="T33" fmla="*/ 146 h 182"/>
                <a:gd name="T34" fmla="*/ 184 w 208"/>
                <a:gd name="T35" fmla="*/ 149 h 182"/>
                <a:gd name="T36" fmla="*/ 185 w 208"/>
                <a:gd name="T37" fmla="*/ 162 h 182"/>
                <a:gd name="T38" fmla="*/ 205 w 208"/>
                <a:gd name="T39" fmla="*/ 179 h 182"/>
                <a:gd name="T40" fmla="*/ 208 w 208"/>
                <a:gd name="T41" fmla="*/ 182 h 182"/>
                <a:gd name="T42" fmla="*/ 143 w 208"/>
                <a:gd name="T43" fmla="*/ 182 h 182"/>
                <a:gd name="T44" fmla="*/ 80 w 208"/>
                <a:gd name="T45" fmla="*/ 182 h 182"/>
                <a:gd name="T46" fmla="*/ 13 w 208"/>
                <a:gd name="T47" fmla="*/ 182 h 182"/>
                <a:gd name="T48" fmla="*/ 10 w 208"/>
                <a:gd name="T49" fmla="*/ 113 h 182"/>
                <a:gd name="T50" fmla="*/ 6 w 208"/>
                <a:gd name="T51" fmla="*/ 45 h 182"/>
                <a:gd name="T52" fmla="*/ 0 w 208"/>
                <a:gd name="T53" fmla="*/ 30 h 182"/>
                <a:gd name="T54" fmla="*/ 4 w 208"/>
                <a:gd name="T55" fmla="*/ 18 h 182"/>
                <a:gd name="T56" fmla="*/ 1 w 208"/>
                <a:gd name="T57" fmla="*/ 10 h 182"/>
                <a:gd name="T58" fmla="*/ 5 w 208"/>
                <a:gd name="T59" fmla="*/ 0 h 182"/>
                <a:gd name="T60" fmla="*/ 27 w 208"/>
                <a:gd name="T61" fmla="*/ 0 h 182"/>
                <a:gd name="T62" fmla="*/ 43 w 208"/>
                <a:gd name="T63" fmla="*/ 5 h 182"/>
                <a:gd name="T64" fmla="*/ 60 w 208"/>
                <a:gd name="T65" fmla="*/ 10 h 182"/>
                <a:gd name="T66" fmla="*/ 67 w 208"/>
                <a:gd name="T67" fmla="*/ 13 h 182"/>
                <a:gd name="T68" fmla="*/ 79 w 208"/>
                <a:gd name="T69" fmla="*/ 8 h 182"/>
                <a:gd name="T70" fmla="*/ 85 w 208"/>
                <a:gd name="T71" fmla="*/ 2 h 182"/>
                <a:gd name="T72" fmla="*/ 99 w 208"/>
                <a:gd name="T73" fmla="*/ 1 h 182"/>
                <a:gd name="T74" fmla="*/ 111 w 208"/>
                <a:gd name="T75" fmla="*/ 3 h 182"/>
                <a:gd name="T76" fmla="*/ 116 w 208"/>
                <a:gd name="T77" fmla="*/ 13 h 182"/>
                <a:gd name="T78" fmla="*/ 120 w 208"/>
                <a:gd name="T79" fmla="*/ 6 h 182"/>
                <a:gd name="T80" fmla="*/ 132 w 208"/>
                <a:gd name="T81" fmla="*/ 10 h 182"/>
                <a:gd name="T82" fmla="*/ 145 w 208"/>
                <a:gd name="T83" fmla="*/ 12 h 182"/>
                <a:gd name="T84" fmla="*/ 152 w 208"/>
                <a:gd name="T85" fmla="*/ 8 h 182"/>
                <a:gd name="T86" fmla="*/ 152 w 208"/>
                <a:gd name="T87" fmla="*/ 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8" h="182">
                  <a:moveTo>
                    <a:pt x="152" y="8"/>
                  </a:moveTo>
                  <a:lnTo>
                    <a:pt x="164" y="35"/>
                  </a:lnTo>
                  <a:lnTo>
                    <a:pt x="166" y="40"/>
                  </a:lnTo>
                  <a:lnTo>
                    <a:pt x="162" y="48"/>
                  </a:lnTo>
                  <a:lnTo>
                    <a:pt x="160" y="62"/>
                  </a:lnTo>
                  <a:lnTo>
                    <a:pt x="157" y="72"/>
                  </a:lnTo>
                  <a:lnTo>
                    <a:pt x="153" y="75"/>
                  </a:lnTo>
                  <a:lnTo>
                    <a:pt x="147" y="69"/>
                  </a:lnTo>
                  <a:lnTo>
                    <a:pt x="139" y="61"/>
                  </a:lnTo>
                  <a:lnTo>
                    <a:pt x="125" y="33"/>
                  </a:lnTo>
                  <a:lnTo>
                    <a:pt x="124" y="35"/>
                  </a:lnTo>
                  <a:lnTo>
                    <a:pt x="132" y="55"/>
                  </a:lnTo>
                  <a:lnTo>
                    <a:pt x="143" y="74"/>
                  </a:lnTo>
                  <a:lnTo>
                    <a:pt x="158" y="104"/>
                  </a:lnTo>
                  <a:lnTo>
                    <a:pt x="165" y="114"/>
                  </a:lnTo>
                  <a:lnTo>
                    <a:pt x="171" y="125"/>
                  </a:lnTo>
                  <a:lnTo>
                    <a:pt x="187" y="146"/>
                  </a:lnTo>
                  <a:lnTo>
                    <a:pt x="184" y="149"/>
                  </a:lnTo>
                  <a:lnTo>
                    <a:pt x="185" y="162"/>
                  </a:lnTo>
                  <a:lnTo>
                    <a:pt x="205" y="179"/>
                  </a:lnTo>
                  <a:lnTo>
                    <a:pt x="208" y="182"/>
                  </a:lnTo>
                  <a:lnTo>
                    <a:pt x="143" y="182"/>
                  </a:lnTo>
                  <a:lnTo>
                    <a:pt x="80" y="182"/>
                  </a:lnTo>
                  <a:lnTo>
                    <a:pt x="13" y="182"/>
                  </a:lnTo>
                  <a:lnTo>
                    <a:pt x="10" y="113"/>
                  </a:lnTo>
                  <a:lnTo>
                    <a:pt x="6" y="45"/>
                  </a:lnTo>
                  <a:lnTo>
                    <a:pt x="0" y="30"/>
                  </a:lnTo>
                  <a:lnTo>
                    <a:pt x="4" y="18"/>
                  </a:lnTo>
                  <a:lnTo>
                    <a:pt x="1" y="10"/>
                  </a:lnTo>
                  <a:lnTo>
                    <a:pt x="5" y="0"/>
                  </a:lnTo>
                  <a:lnTo>
                    <a:pt x="27" y="0"/>
                  </a:lnTo>
                  <a:lnTo>
                    <a:pt x="43" y="5"/>
                  </a:lnTo>
                  <a:lnTo>
                    <a:pt x="60" y="10"/>
                  </a:lnTo>
                  <a:lnTo>
                    <a:pt x="67" y="13"/>
                  </a:lnTo>
                  <a:lnTo>
                    <a:pt x="79" y="8"/>
                  </a:lnTo>
                  <a:lnTo>
                    <a:pt x="85" y="2"/>
                  </a:lnTo>
                  <a:lnTo>
                    <a:pt x="99" y="1"/>
                  </a:lnTo>
                  <a:lnTo>
                    <a:pt x="111" y="3"/>
                  </a:lnTo>
                  <a:lnTo>
                    <a:pt x="116" y="13"/>
                  </a:lnTo>
                  <a:lnTo>
                    <a:pt x="120" y="6"/>
                  </a:lnTo>
                  <a:lnTo>
                    <a:pt x="132" y="10"/>
                  </a:lnTo>
                  <a:lnTo>
                    <a:pt x="145" y="12"/>
                  </a:lnTo>
                  <a:lnTo>
                    <a:pt x="152" y="8"/>
                  </a:lnTo>
                  <a:lnTo>
                    <a:pt x="152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00" name="Freeform 82">
              <a:extLst>
                <a:ext uri="{FF2B5EF4-FFF2-40B4-BE49-F238E27FC236}">
                  <a16:creationId xmlns:a16="http://schemas.microsoft.com/office/drawing/2014/main" id="{6E10038A-356C-0E39-2815-6D59BE571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36" y="3868414"/>
              <a:ext cx="182523" cy="166649"/>
            </a:xfrm>
            <a:custGeom>
              <a:avLst/>
              <a:gdLst>
                <a:gd name="T0" fmla="*/ 115 w 115"/>
                <a:gd name="T1" fmla="*/ 100 h 105"/>
                <a:gd name="T2" fmla="*/ 110 w 115"/>
                <a:gd name="T3" fmla="*/ 105 h 105"/>
                <a:gd name="T4" fmla="*/ 102 w 115"/>
                <a:gd name="T5" fmla="*/ 103 h 105"/>
                <a:gd name="T6" fmla="*/ 96 w 115"/>
                <a:gd name="T7" fmla="*/ 97 h 105"/>
                <a:gd name="T8" fmla="*/ 89 w 115"/>
                <a:gd name="T9" fmla="*/ 86 h 105"/>
                <a:gd name="T10" fmla="*/ 82 w 115"/>
                <a:gd name="T11" fmla="*/ 80 h 105"/>
                <a:gd name="T12" fmla="*/ 77 w 115"/>
                <a:gd name="T13" fmla="*/ 74 h 105"/>
                <a:gd name="T14" fmla="*/ 62 w 115"/>
                <a:gd name="T15" fmla="*/ 66 h 105"/>
                <a:gd name="T16" fmla="*/ 50 w 115"/>
                <a:gd name="T17" fmla="*/ 66 h 105"/>
                <a:gd name="T18" fmla="*/ 47 w 115"/>
                <a:gd name="T19" fmla="*/ 62 h 105"/>
                <a:gd name="T20" fmla="*/ 37 w 115"/>
                <a:gd name="T21" fmla="*/ 66 h 105"/>
                <a:gd name="T22" fmla="*/ 26 w 115"/>
                <a:gd name="T23" fmla="*/ 57 h 105"/>
                <a:gd name="T24" fmla="*/ 22 w 115"/>
                <a:gd name="T25" fmla="*/ 71 h 105"/>
                <a:gd name="T26" fmla="*/ 2 w 115"/>
                <a:gd name="T27" fmla="*/ 68 h 105"/>
                <a:gd name="T28" fmla="*/ 0 w 115"/>
                <a:gd name="T29" fmla="*/ 60 h 105"/>
                <a:gd name="T30" fmla="*/ 6 w 115"/>
                <a:gd name="T31" fmla="*/ 32 h 105"/>
                <a:gd name="T32" fmla="*/ 7 w 115"/>
                <a:gd name="T33" fmla="*/ 20 h 105"/>
                <a:gd name="T34" fmla="*/ 12 w 115"/>
                <a:gd name="T35" fmla="*/ 14 h 105"/>
                <a:gd name="T36" fmla="*/ 24 w 115"/>
                <a:gd name="T37" fmla="*/ 11 h 105"/>
                <a:gd name="T38" fmla="*/ 32 w 115"/>
                <a:gd name="T39" fmla="*/ 0 h 105"/>
                <a:gd name="T40" fmla="*/ 42 w 115"/>
                <a:gd name="T41" fmla="*/ 22 h 105"/>
                <a:gd name="T42" fmla="*/ 48 w 115"/>
                <a:gd name="T43" fmla="*/ 39 h 105"/>
                <a:gd name="T44" fmla="*/ 58 w 115"/>
                <a:gd name="T45" fmla="*/ 48 h 105"/>
                <a:gd name="T46" fmla="*/ 82 w 115"/>
                <a:gd name="T47" fmla="*/ 66 h 105"/>
                <a:gd name="T48" fmla="*/ 91 w 115"/>
                <a:gd name="T49" fmla="*/ 77 h 105"/>
                <a:gd name="T50" fmla="*/ 101 w 115"/>
                <a:gd name="T51" fmla="*/ 88 h 105"/>
                <a:gd name="T52" fmla="*/ 106 w 115"/>
                <a:gd name="T53" fmla="*/ 95 h 105"/>
                <a:gd name="T54" fmla="*/ 115 w 115"/>
                <a:gd name="T55" fmla="*/ 100 h 105"/>
                <a:gd name="T56" fmla="*/ 115 w 115"/>
                <a:gd name="T57" fmla="*/ 10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5" h="105">
                  <a:moveTo>
                    <a:pt x="115" y="100"/>
                  </a:moveTo>
                  <a:lnTo>
                    <a:pt x="110" y="105"/>
                  </a:lnTo>
                  <a:lnTo>
                    <a:pt x="102" y="103"/>
                  </a:lnTo>
                  <a:lnTo>
                    <a:pt x="96" y="97"/>
                  </a:lnTo>
                  <a:lnTo>
                    <a:pt x="89" y="86"/>
                  </a:lnTo>
                  <a:lnTo>
                    <a:pt x="82" y="80"/>
                  </a:lnTo>
                  <a:lnTo>
                    <a:pt x="77" y="74"/>
                  </a:lnTo>
                  <a:lnTo>
                    <a:pt x="62" y="66"/>
                  </a:lnTo>
                  <a:lnTo>
                    <a:pt x="50" y="66"/>
                  </a:lnTo>
                  <a:lnTo>
                    <a:pt x="47" y="62"/>
                  </a:lnTo>
                  <a:lnTo>
                    <a:pt x="37" y="66"/>
                  </a:lnTo>
                  <a:lnTo>
                    <a:pt x="26" y="57"/>
                  </a:lnTo>
                  <a:lnTo>
                    <a:pt x="22" y="71"/>
                  </a:lnTo>
                  <a:lnTo>
                    <a:pt x="2" y="68"/>
                  </a:lnTo>
                  <a:lnTo>
                    <a:pt x="0" y="60"/>
                  </a:lnTo>
                  <a:lnTo>
                    <a:pt x="6" y="32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24" y="11"/>
                  </a:lnTo>
                  <a:lnTo>
                    <a:pt x="32" y="0"/>
                  </a:lnTo>
                  <a:lnTo>
                    <a:pt x="42" y="22"/>
                  </a:lnTo>
                  <a:lnTo>
                    <a:pt x="48" y="39"/>
                  </a:lnTo>
                  <a:lnTo>
                    <a:pt x="58" y="48"/>
                  </a:lnTo>
                  <a:lnTo>
                    <a:pt x="82" y="66"/>
                  </a:lnTo>
                  <a:lnTo>
                    <a:pt x="91" y="77"/>
                  </a:lnTo>
                  <a:lnTo>
                    <a:pt x="101" y="88"/>
                  </a:lnTo>
                  <a:lnTo>
                    <a:pt x="106" y="95"/>
                  </a:lnTo>
                  <a:lnTo>
                    <a:pt x="115" y="100"/>
                  </a:lnTo>
                  <a:lnTo>
                    <a:pt x="115" y="10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01" name="Freeform 83">
              <a:extLst>
                <a:ext uri="{FF2B5EF4-FFF2-40B4-BE49-F238E27FC236}">
                  <a16:creationId xmlns:a16="http://schemas.microsoft.com/office/drawing/2014/main" id="{77DCF056-23F0-5908-E5D8-7065AB95D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248" y="2633620"/>
              <a:ext cx="103165" cy="60312"/>
            </a:xfrm>
            <a:custGeom>
              <a:avLst/>
              <a:gdLst>
                <a:gd name="T0" fmla="*/ 63 w 65"/>
                <a:gd name="T1" fmla="*/ 2 h 38"/>
                <a:gd name="T2" fmla="*/ 65 w 65"/>
                <a:gd name="T3" fmla="*/ 5 h 38"/>
                <a:gd name="T4" fmla="*/ 57 w 65"/>
                <a:gd name="T5" fmla="*/ 15 h 38"/>
                <a:gd name="T6" fmla="*/ 65 w 65"/>
                <a:gd name="T7" fmla="*/ 32 h 38"/>
                <a:gd name="T8" fmla="*/ 60 w 65"/>
                <a:gd name="T9" fmla="*/ 38 h 38"/>
                <a:gd name="T10" fmla="*/ 49 w 65"/>
                <a:gd name="T11" fmla="*/ 38 h 38"/>
                <a:gd name="T12" fmla="*/ 35 w 65"/>
                <a:gd name="T13" fmla="*/ 31 h 38"/>
                <a:gd name="T14" fmla="*/ 29 w 65"/>
                <a:gd name="T15" fmla="*/ 29 h 38"/>
                <a:gd name="T16" fmla="*/ 18 w 65"/>
                <a:gd name="T17" fmla="*/ 32 h 38"/>
                <a:gd name="T18" fmla="*/ 17 w 65"/>
                <a:gd name="T19" fmla="*/ 21 h 38"/>
                <a:gd name="T20" fmla="*/ 13 w 65"/>
                <a:gd name="T21" fmla="*/ 24 h 38"/>
                <a:gd name="T22" fmla="*/ 3 w 65"/>
                <a:gd name="T23" fmla="*/ 18 h 38"/>
                <a:gd name="T24" fmla="*/ 0 w 65"/>
                <a:gd name="T25" fmla="*/ 7 h 38"/>
                <a:gd name="T26" fmla="*/ 17 w 65"/>
                <a:gd name="T27" fmla="*/ 2 h 38"/>
                <a:gd name="T28" fmla="*/ 34 w 65"/>
                <a:gd name="T29" fmla="*/ 0 h 38"/>
                <a:gd name="T30" fmla="*/ 49 w 65"/>
                <a:gd name="T31" fmla="*/ 3 h 38"/>
                <a:gd name="T32" fmla="*/ 63 w 65"/>
                <a:gd name="T33" fmla="*/ 2 h 38"/>
                <a:gd name="T34" fmla="*/ 63 w 65"/>
                <a:gd name="T35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38">
                  <a:moveTo>
                    <a:pt x="63" y="2"/>
                  </a:moveTo>
                  <a:lnTo>
                    <a:pt x="65" y="5"/>
                  </a:lnTo>
                  <a:lnTo>
                    <a:pt x="57" y="15"/>
                  </a:lnTo>
                  <a:lnTo>
                    <a:pt x="65" y="32"/>
                  </a:lnTo>
                  <a:lnTo>
                    <a:pt x="60" y="38"/>
                  </a:lnTo>
                  <a:lnTo>
                    <a:pt x="49" y="38"/>
                  </a:lnTo>
                  <a:lnTo>
                    <a:pt x="35" y="31"/>
                  </a:lnTo>
                  <a:lnTo>
                    <a:pt x="29" y="29"/>
                  </a:lnTo>
                  <a:lnTo>
                    <a:pt x="18" y="32"/>
                  </a:lnTo>
                  <a:lnTo>
                    <a:pt x="17" y="21"/>
                  </a:lnTo>
                  <a:lnTo>
                    <a:pt x="13" y="24"/>
                  </a:lnTo>
                  <a:lnTo>
                    <a:pt x="3" y="18"/>
                  </a:lnTo>
                  <a:lnTo>
                    <a:pt x="0" y="7"/>
                  </a:lnTo>
                  <a:lnTo>
                    <a:pt x="17" y="2"/>
                  </a:lnTo>
                  <a:lnTo>
                    <a:pt x="34" y="0"/>
                  </a:lnTo>
                  <a:lnTo>
                    <a:pt x="49" y="3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02" name="Freeform 84">
              <a:extLst>
                <a:ext uri="{FF2B5EF4-FFF2-40B4-BE49-F238E27FC236}">
                  <a16:creationId xmlns:a16="http://schemas.microsoft.com/office/drawing/2014/main" id="{74A5A35A-738F-2D2F-8984-D885F4C0C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5403" y="3958881"/>
              <a:ext cx="393615" cy="349171"/>
            </a:xfrm>
            <a:custGeom>
              <a:avLst/>
              <a:gdLst>
                <a:gd name="T0" fmla="*/ 102 w 248"/>
                <a:gd name="T1" fmla="*/ 9 h 220"/>
                <a:gd name="T2" fmla="*/ 114 w 248"/>
                <a:gd name="T3" fmla="*/ 9 h 220"/>
                <a:gd name="T4" fmla="*/ 129 w 248"/>
                <a:gd name="T5" fmla="*/ 17 h 220"/>
                <a:gd name="T6" fmla="*/ 134 w 248"/>
                <a:gd name="T7" fmla="*/ 23 h 220"/>
                <a:gd name="T8" fmla="*/ 141 w 248"/>
                <a:gd name="T9" fmla="*/ 29 h 220"/>
                <a:gd name="T10" fmla="*/ 148 w 248"/>
                <a:gd name="T11" fmla="*/ 40 h 220"/>
                <a:gd name="T12" fmla="*/ 154 w 248"/>
                <a:gd name="T13" fmla="*/ 46 h 220"/>
                <a:gd name="T14" fmla="*/ 149 w 248"/>
                <a:gd name="T15" fmla="*/ 54 h 220"/>
                <a:gd name="T16" fmla="*/ 143 w 248"/>
                <a:gd name="T17" fmla="*/ 63 h 220"/>
                <a:gd name="T18" fmla="*/ 145 w 248"/>
                <a:gd name="T19" fmla="*/ 69 h 220"/>
                <a:gd name="T20" fmla="*/ 145 w 248"/>
                <a:gd name="T21" fmla="*/ 75 h 220"/>
                <a:gd name="T22" fmla="*/ 155 w 248"/>
                <a:gd name="T23" fmla="*/ 75 h 220"/>
                <a:gd name="T24" fmla="*/ 159 w 248"/>
                <a:gd name="T25" fmla="*/ 74 h 220"/>
                <a:gd name="T26" fmla="*/ 162 w 248"/>
                <a:gd name="T27" fmla="*/ 77 h 220"/>
                <a:gd name="T28" fmla="*/ 159 w 248"/>
                <a:gd name="T29" fmla="*/ 84 h 220"/>
                <a:gd name="T30" fmla="*/ 165 w 248"/>
                <a:gd name="T31" fmla="*/ 94 h 220"/>
                <a:gd name="T32" fmla="*/ 172 w 248"/>
                <a:gd name="T33" fmla="*/ 103 h 220"/>
                <a:gd name="T34" fmla="*/ 179 w 248"/>
                <a:gd name="T35" fmla="*/ 111 h 220"/>
                <a:gd name="T36" fmla="*/ 234 w 248"/>
                <a:gd name="T37" fmla="*/ 133 h 220"/>
                <a:gd name="T38" fmla="*/ 248 w 248"/>
                <a:gd name="T39" fmla="*/ 133 h 220"/>
                <a:gd name="T40" fmla="*/ 202 w 248"/>
                <a:gd name="T41" fmla="*/ 190 h 220"/>
                <a:gd name="T42" fmla="*/ 180 w 248"/>
                <a:gd name="T43" fmla="*/ 191 h 220"/>
                <a:gd name="T44" fmla="*/ 165 w 248"/>
                <a:gd name="T45" fmla="*/ 204 h 220"/>
                <a:gd name="T46" fmla="*/ 155 w 248"/>
                <a:gd name="T47" fmla="*/ 204 h 220"/>
                <a:gd name="T48" fmla="*/ 151 w 248"/>
                <a:gd name="T49" fmla="*/ 211 h 220"/>
                <a:gd name="T50" fmla="*/ 139 w 248"/>
                <a:gd name="T51" fmla="*/ 211 h 220"/>
                <a:gd name="T52" fmla="*/ 132 w 248"/>
                <a:gd name="T53" fmla="*/ 204 h 220"/>
                <a:gd name="T54" fmla="*/ 117 w 248"/>
                <a:gd name="T55" fmla="*/ 212 h 220"/>
                <a:gd name="T56" fmla="*/ 112 w 248"/>
                <a:gd name="T57" fmla="*/ 220 h 220"/>
                <a:gd name="T58" fmla="*/ 101 w 248"/>
                <a:gd name="T59" fmla="*/ 218 h 220"/>
                <a:gd name="T60" fmla="*/ 97 w 248"/>
                <a:gd name="T61" fmla="*/ 216 h 220"/>
                <a:gd name="T62" fmla="*/ 93 w 248"/>
                <a:gd name="T63" fmla="*/ 217 h 220"/>
                <a:gd name="T64" fmla="*/ 88 w 248"/>
                <a:gd name="T65" fmla="*/ 217 h 220"/>
                <a:gd name="T66" fmla="*/ 66 w 248"/>
                <a:gd name="T67" fmla="*/ 200 h 220"/>
                <a:gd name="T68" fmla="*/ 54 w 248"/>
                <a:gd name="T69" fmla="*/ 200 h 220"/>
                <a:gd name="T70" fmla="*/ 49 w 248"/>
                <a:gd name="T71" fmla="*/ 194 h 220"/>
                <a:gd name="T72" fmla="*/ 48 w 248"/>
                <a:gd name="T73" fmla="*/ 183 h 220"/>
                <a:gd name="T74" fmla="*/ 40 w 248"/>
                <a:gd name="T75" fmla="*/ 180 h 220"/>
                <a:gd name="T76" fmla="*/ 30 w 248"/>
                <a:gd name="T77" fmla="*/ 160 h 220"/>
                <a:gd name="T78" fmla="*/ 22 w 248"/>
                <a:gd name="T79" fmla="*/ 155 h 220"/>
                <a:gd name="T80" fmla="*/ 19 w 248"/>
                <a:gd name="T81" fmla="*/ 148 h 220"/>
                <a:gd name="T82" fmla="*/ 10 w 248"/>
                <a:gd name="T83" fmla="*/ 138 h 220"/>
                <a:gd name="T84" fmla="*/ 0 w 248"/>
                <a:gd name="T85" fmla="*/ 137 h 220"/>
                <a:gd name="T86" fmla="*/ 5 w 248"/>
                <a:gd name="T87" fmla="*/ 126 h 220"/>
                <a:gd name="T88" fmla="*/ 14 w 248"/>
                <a:gd name="T89" fmla="*/ 126 h 220"/>
                <a:gd name="T90" fmla="*/ 17 w 248"/>
                <a:gd name="T91" fmla="*/ 120 h 220"/>
                <a:gd name="T92" fmla="*/ 16 w 248"/>
                <a:gd name="T93" fmla="*/ 105 h 220"/>
                <a:gd name="T94" fmla="*/ 16 w 248"/>
                <a:gd name="T95" fmla="*/ 103 h 220"/>
                <a:gd name="T96" fmla="*/ 20 w 248"/>
                <a:gd name="T97" fmla="*/ 83 h 220"/>
                <a:gd name="T98" fmla="*/ 28 w 248"/>
                <a:gd name="T99" fmla="*/ 77 h 220"/>
                <a:gd name="T100" fmla="*/ 30 w 248"/>
                <a:gd name="T101" fmla="*/ 70 h 220"/>
                <a:gd name="T102" fmla="*/ 37 w 248"/>
                <a:gd name="T103" fmla="*/ 55 h 220"/>
                <a:gd name="T104" fmla="*/ 46 w 248"/>
                <a:gd name="T105" fmla="*/ 46 h 220"/>
                <a:gd name="T106" fmla="*/ 52 w 248"/>
                <a:gd name="T107" fmla="*/ 27 h 220"/>
                <a:gd name="T108" fmla="*/ 54 w 248"/>
                <a:gd name="T109" fmla="*/ 11 h 220"/>
                <a:gd name="T110" fmla="*/ 74 w 248"/>
                <a:gd name="T111" fmla="*/ 14 h 220"/>
                <a:gd name="T112" fmla="*/ 78 w 248"/>
                <a:gd name="T113" fmla="*/ 0 h 220"/>
                <a:gd name="T114" fmla="*/ 89 w 248"/>
                <a:gd name="T115" fmla="*/ 9 h 220"/>
                <a:gd name="T116" fmla="*/ 99 w 248"/>
                <a:gd name="T117" fmla="*/ 5 h 220"/>
                <a:gd name="T118" fmla="*/ 102 w 248"/>
                <a:gd name="T119" fmla="*/ 9 h 220"/>
                <a:gd name="T120" fmla="*/ 102 w 248"/>
                <a:gd name="T121" fmla="*/ 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8" h="220">
                  <a:moveTo>
                    <a:pt x="102" y="9"/>
                  </a:moveTo>
                  <a:lnTo>
                    <a:pt x="114" y="9"/>
                  </a:lnTo>
                  <a:lnTo>
                    <a:pt x="129" y="17"/>
                  </a:lnTo>
                  <a:lnTo>
                    <a:pt x="134" y="23"/>
                  </a:lnTo>
                  <a:lnTo>
                    <a:pt x="141" y="29"/>
                  </a:lnTo>
                  <a:lnTo>
                    <a:pt x="148" y="40"/>
                  </a:lnTo>
                  <a:lnTo>
                    <a:pt x="154" y="46"/>
                  </a:lnTo>
                  <a:lnTo>
                    <a:pt x="149" y="54"/>
                  </a:lnTo>
                  <a:lnTo>
                    <a:pt x="143" y="63"/>
                  </a:lnTo>
                  <a:lnTo>
                    <a:pt x="145" y="69"/>
                  </a:lnTo>
                  <a:lnTo>
                    <a:pt x="145" y="75"/>
                  </a:lnTo>
                  <a:lnTo>
                    <a:pt x="155" y="75"/>
                  </a:lnTo>
                  <a:lnTo>
                    <a:pt x="159" y="74"/>
                  </a:lnTo>
                  <a:lnTo>
                    <a:pt x="162" y="77"/>
                  </a:lnTo>
                  <a:lnTo>
                    <a:pt x="159" y="84"/>
                  </a:lnTo>
                  <a:lnTo>
                    <a:pt x="165" y="94"/>
                  </a:lnTo>
                  <a:lnTo>
                    <a:pt x="172" y="103"/>
                  </a:lnTo>
                  <a:lnTo>
                    <a:pt x="179" y="111"/>
                  </a:lnTo>
                  <a:lnTo>
                    <a:pt x="234" y="133"/>
                  </a:lnTo>
                  <a:lnTo>
                    <a:pt x="248" y="133"/>
                  </a:lnTo>
                  <a:lnTo>
                    <a:pt x="202" y="190"/>
                  </a:lnTo>
                  <a:lnTo>
                    <a:pt x="180" y="191"/>
                  </a:lnTo>
                  <a:lnTo>
                    <a:pt x="165" y="204"/>
                  </a:lnTo>
                  <a:lnTo>
                    <a:pt x="155" y="204"/>
                  </a:lnTo>
                  <a:lnTo>
                    <a:pt x="151" y="211"/>
                  </a:lnTo>
                  <a:lnTo>
                    <a:pt x="139" y="211"/>
                  </a:lnTo>
                  <a:lnTo>
                    <a:pt x="132" y="204"/>
                  </a:lnTo>
                  <a:lnTo>
                    <a:pt x="117" y="212"/>
                  </a:lnTo>
                  <a:lnTo>
                    <a:pt x="112" y="220"/>
                  </a:lnTo>
                  <a:lnTo>
                    <a:pt x="101" y="218"/>
                  </a:lnTo>
                  <a:lnTo>
                    <a:pt x="97" y="216"/>
                  </a:lnTo>
                  <a:lnTo>
                    <a:pt x="93" y="217"/>
                  </a:lnTo>
                  <a:lnTo>
                    <a:pt x="88" y="217"/>
                  </a:lnTo>
                  <a:lnTo>
                    <a:pt x="66" y="200"/>
                  </a:lnTo>
                  <a:lnTo>
                    <a:pt x="54" y="200"/>
                  </a:lnTo>
                  <a:lnTo>
                    <a:pt x="49" y="194"/>
                  </a:lnTo>
                  <a:lnTo>
                    <a:pt x="48" y="183"/>
                  </a:lnTo>
                  <a:lnTo>
                    <a:pt x="40" y="180"/>
                  </a:lnTo>
                  <a:lnTo>
                    <a:pt x="30" y="160"/>
                  </a:lnTo>
                  <a:lnTo>
                    <a:pt x="22" y="155"/>
                  </a:lnTo>
                  <a:lnTo>
                    <a:pt x="19" y="148"/>
                  </a:lnTo>
                  <a:lnTo>
                    <a:pt x="10" y="138"/>
                  </a:lnTo>
                  <a:lnTo>
                    <a:pt x="0" y="137"/>
                  </a:lnTo>
                  <a:lnTo>
                    <a:pt x="5" y="126"/>
                  </a:lnTo>
                  <a:lnTo>
                    <a:pt x="14" y="126"/>
                  </a:lnTo>
                  <a:lnTo>
                    <a:pt x="17" y="120"/>
                  </a:lnTo>
                  <a:lnTo>
                    <a:pt x="16" y="105"/>
                  </a:lnTo>
                  <a:lnTo>
                    <a:pt x="16" y="103"/>
                  </a:lnTo>
                  <a:lnTo>
                    <a:pt x="20" y="83"/>
                  </a:lnTo>
                  <a:lnTo>
                    <a:pt x="28" y="77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6" y="46"/>
                  </a:lnTo>
                  <a:lnTo>
                    <a:pt x="52" y="27"/>
                  </a:lnTo>
                  <a:lnTo>
                    <a:pt x="54" y="11"/>
                  </a:lnTo>
                  <a:lnTo>
                    <a:pt x="74" y="14"/>
                  </a:lnTo>
                  <a:lnTo>
                    <a:pt x="78" y="0"/>
                  </a:lnTo>
                  <a:lnTo>
                    <a:pt x="89" y="9"/>
                  </a:lnTo>
                  <a:lnTo>
                    <a:pt x="99" y="5"/>
                  </a:lnTo>
                  <a:lnTo>
                    <a:pt x="102" y="9"/>
                  </a:lnTo>
                  <a:lnTo>
                    <a:pt x="102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03" name="Freeform 85">
              <a:extLst>
                <a:ext uri="{FF2B5EF4-FFF2-40B4-BE49-F238E27FC236}">
                  <a16:creationId xmlns:a16="http://schemas.microsoft.com/office/drawing/2014/main" id="{AFA74EE5-0236-66C2-ED0A-345796DC9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9258" y="2354283"/>
              <a:ext cx="252357" cy="272988"/>
            </a:xfrm>
            <a:custGeom>
              <a:avLst/>
              <a:gdLst>
                <a:gd name="T0" fmla="*/ 97 w 159"/>
                <a:gd name="T1" fmla="*/ 17 h 172"/>
                <a:gd name="T2" fmla="*/ 98 w 159"/>
                <a:gd name="T3" fmla="*/ 29 h 172"/>
                <a:gd name="T4" fmla="*/ 120 w 159"/>
                <a:gd name="T5" fmla="*/ 39 h 172"/>
                <a:gd name="T6" fmla="*/ 112 w 159"/>
                <a:gd name="T7" fmla="*/ 51 h 172"/>
                <a:gd name="T8" fmla="*/ 131 w 159"/>
                <a:gd name="T9" fmla="*/ 70 h 172"/>
                <a:gd name="T10" fmla="*/ 126 w 159"/>
                <a:gd name="T11" fmla="*/ 85 h 172"/>
                <a:gd name="T12" fmla="*/ 140 w 159"/>
                <a:gd name="T13" fmla="*/ 97 h 172"/>
                <a:gd name="T14" fmla="*/ 137 w 159"/>
                <a:gd name="T15" fmla="*/ 109 h 172"/>
                <a:gd name="T16" fmla="*/ 159 w 159"/>
                <a:gd name="T17" fmla="*/ 120 h 172"/>
                <a:gd name="T18" fmla="*/ 157 w 159"/>
                <a:gd name="T19" fmla="*/ 129 h 172"/>
                <a:gd name="T20" fmla="*/ 146 w 159"/>
                <a:gd name="T21" fmla="*/ 138 h 172"/>
                <a:gd name="T22" fmla="*/ 123 w 159"/>
                <a:gd name="T23" fmla="*/ 160 h 172"/>
                <a:gd name="T24" fmla="*/ 99 w 159"/>
                <a:gd name="T25" fmla="*/ 162 h 172"/>
                <a:gd name="T26" fmla="*/ 77 w 159"/>
                <a:gd name="T27" fmla="*/ 168 h 172"/>
                <a:gd name="T28" fmla="*/ 55 w 159"/>
                <a:gd name="T29" fmla="*/ 172 h 172"/>
                <a:gd name="T30" fmla="*/ 46 w 159"/>
                <a:gd name="T31" fmla="*/ 163 h 172"/>
                <a:gd name="T32" fmla="*/ 32 w 159"/>
                <a:gd name="T33" fmla="*/ 157 h 172"/>
                <a:gd name="T34" fmla="*/ 32 w 159"/>
                <a:gd name="T35" fmla="*/ 140 h 172"/>
                <a:gd name="T36" fmla="*/ 23 w 159"/>
                <a:gd name="T37" fmla="*/ 124 h 172"/>
                <a:gd name="T38" fmla="*/ 29 w 159"/>
                <a:gd name="T39" fmla="*/ 114 h 172"/>
                <a:gd name="T40" fmla="*/ 38 w 159"/>
                <a:gd name="T41" fmla="*/ 104 h 172"/>
                <a:gd name="T42" fmla="*/ 64 w 159"/>
                <a:gd name="T43" fmla="*/ 86 h 172"/>
                <a:gd name="T44" fmla="*/ 72 w 159"/>
                <a:gd name="T45" fmla="*/ 82 h 172"/>
                <a:gd name="T46" fmla="*/ 69 w 159"/>
                <a:gd name="T47" fmla="*/ 74 h 172"/>
                <a:gd name="T48" fmla="*/ 50 w 159"/>
                <a:gd name="T49" fmla="*/ 67 h 172"/>
                <a:gd name="T50" fmla="*/ 45 w 159"/>
                <a:gd name="T51" fmla="*/ 60 h 172"/>
                <a:gd name="T52" fmla="*/ 39 w 159"/>
                <a:gd name="T53" fmla="*/ 35 h 172"/>
                <a:gd name="T54" fmla="*/ 18 w 159"/>
                <a:gd name="T55" fmla="*/ 24 h 172"/>
                <a:gd name="T56" fmla="*/ 0 w 159"/>
                <a:gd name="T57" fmla="*/ 17 h 172"/>
                <a:gd name="T58" fmla="*/ 6 w 159"/>
                <a:gd name="T59" fmla="*/ 12 h 172"/>
                <a:gd name="T60" fmla="*/ 22 w 159"/>
                <a:gd name="T61" fmla="*/ 20 h 172"/>
                <a:gd name="T62" fmla="*/ 37 w 159"/>
                <a:gd name="T63" fmla="*/ 20 h 172"/>
                <a:gd name="T64" fmla="*/ 52 w 159"/>
                <a:gd name="T65" fmla="*/ 24 h 172"/>
                <a:gd name="T66" fmla="*/ 61 w 159"/>
                <a:gd name="T67" fmla="*/ 17 h 172"/>
                <a:gd name="T68" fmla="*/ 65 w 159"/>
                <a:gd name="T69" fmla="*/ 5 h 172"/>
                <a:gd name="T70" fmla="*/ 82 w 159"/>
                <a:gd name="T71" fmla="*/ 0 h 172"/>
                <a:gd name="T72" fmla="*/ 100 w 159"/>
                <a:gd name="T73" fmla="*/ 6 h 172"/>
                <a:gd name="T74" fmla="*/ 97 w 159"/>
                <a:gd name="T75" fmla="*/ 17 h 172"/>
                <a:gd name="T76" fmla="*/ 97 w 159"/>
                <a:gd name="T77" fmla="*/ 1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9" h="172">
                  <a:moveTo>
                    <a:pt x="97" y="17"/>
                  </a:moveTo>
                  <a:lnTo>
                    <a:pt x="98" y="29"/>
                  </a:lnTo>
                  <a:lnTo>
                    <a:pt x="120" y="39"/>
                  </a:lnTo>
                  <a:lnTo>
                    <a:pt x="112" y="51"/>
                  </a:lnTo>
                  <a:lnTo>
                    <a:pt x="131" y="70"/>
                  </a:lnTo>
                  <a:lnTo>
                    <a:pt x="126" y="85"/>
                  </a:lnTo>
                  <a:lnTo>
                    <a:pt x="140" y="97"/>
                  </a:lnTo>
                  <a:lnTo>
                    <a:pt x="137" y="109"/>
                  </a:lnTo>
                  <a:lnTo>
                    <a:pt x="159" y="120"/>
                  </a:lnTo>
                  <a:lnTo>
                    <a:pt x="157" y="129"/>
                  </a:lnTo>
                  <a:lnTo>
                    <a:pt x="146" y="138"/>
                  </a:lnTo>
                  <a:lnTo>
                    <a:pt x="123" y="160"/>
                  </a:lnTo>
                  <a:lnTo>
                    <a:pt x="99" y="162"/>
                  </a:lnTo>
                  <a:lnTo>
                    <a:pt x="77" y="168"/>
                  </a:lnTo>
                  <a:lnTo>
                    <a:pt x="55" y="172"/>
                  </a:lnTo>
                  <a:lnTo>
                    <a:pt x="46" y="163"/>
                  </a:lnTo>
                  <a:lnTo>
                    <a:pt x="32" y="157"/>
                  </a:lnTo>
                  <a:lnTo>
                    <a:pt x="32" y="140"/>
                  </a:lnTo>
                  <a:lnTo>
                    <a:pt x="23" y="124"/>
                  </a:lnTo>
                  <a:lnTo>
                    <a:pt x="29" y="114"/>
                  </a:lnTo>
                  <a:lnTo>
                    <a:pt x="38" y="104"/>
                  </a:lnTo>
                  <a:lnTo>
                    <a:pt x="64" y="86"/>
                  </a:lnTo>
                  <a:lnTo>
                    <a:pt x="72" y="82"/>
                  </a:lnTo>
                  <a:lnTo>
                    <a:pt x="69" y="74"/>
                  </a:lnTo>
                  <a:lnTo>
                    <a:pt x="50" y="67"/>
                  </a:lnTo>
                  <a:lnTo>
                    <a:pt x="45" y="60"/>
                  </a:lnTo>
                  <a:lnTo>
                    <a:pt x="39" y="35"/>
                  </a:lnTo>
                  <a:lnTo>
                    <a:pt x="18" y="24"/>
                  </a:lnTo>
                  <a:lnTo>
                    <a:pt x="0" y="17"/>
                  </a:lnTo>
                  <a:lnTo>
                    <a:pt x="6" y="12"/>
                  </a:lnTo>
                  <a:lnTo>
                    <a:pt x="22" y="20"/>
                  </a:lnTo>
                  <a:lnTo>
                    <a:pt x="37" y="20"/>
                  </a:lnTo>
                  <a:lnTo>
                    <a:pt x="52" y="24"/>
                  </a:lnTo>
                  <a:lnTo>
                    <a:pt x="61" y="17"/>
                  </a:lnTo>
                  <a:lnTo>
                    <a:pt x="65" y="5"/>
                  </a:lnTo>
                  <a:lnTo>
                    <a:pt x="82" y="0"/>
                  </a:lnTo>
                  <a:lnTo>
                    <a:pt x="100" y="6"/>
                  </a:lnTo>
                  <a:lnTo>
                    <a:pt x="97" y="17"/>
                  </a:lnTo>
                  <a:lnTo>
                    <a:pt x="97" y="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04" name="Freeform 86">
              <a:extLst>
                <a:ext uri="{FF2B5EF4-FFF2-40B4-BE49-F238E27FC236}">
                  <a16:creationId xmlns:a16="http://schemas.microsoft.com/office/drawing/2014/main" id="{F400421F-5675-C9C7-077C-2A975705D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4193" y="4341382"/>
              <a:ext cx="149193" cy="190457"/>
            </a:xfrm>
            <a:custGeom>
              <a:avLst/>
              <a:gdLst>
                <a:gd name="T0" fmla="*/ 72 w 94"/>
                <a:gd name="T1" fmla="*/ 1 h 120"/>
                <a:gd name="T2" fmla="*/ 70 w 94"/>
                <a:gd name="T3" fmla="*/ 9 h 120"/>
                <a:gd name="T4" fmla="*/ 76 w 94"/>
                <a:gd name="T5" fmla="*/ 19 h 120"/>
                <a:gd name="T6" fmla="*/ 88 w 94"/>
                <a:gd name="T7" fmla="*/ 18 h 120"/>
                <a:gd name="T8" fmla="*/ 92 w 94"/>
                <a:gd name="T9" fmla="*/ 21 h 120"/>
                <a:gd name="T10" fmla="*/ 84 w 94"/>
                <a:gd name="T11" fmla="*/ 43 h 120"/>
                <a:gd name="T12" fmla="*/ 93 w 94"/>
                <a:gd name="T13" fmla="*/ 55 h 120"/>
                <a:gd name="T14" fmla="*/ 94 w 94"/>
                <a:gd name="T15" fmla="*/ 70 h 120"/>
                <a:gd name="T16" fmla="*/ 93 w 94"/>
                <a:gd name="T17" fmla="*/ 82 h 120"/>
                <a:gd name="T18" fmla="*/ 87 w 94"/>
                <a:gd name="T19" fmla="*/ 91 h 120"/>
                <a:gd name="T20" fmla="*/ 73 w 94"/>
                <a:gd name="T21" fmla="*/ 90 h 120"/>
                <a:gd name="T22" fmla="*/ 63 w 94"/>
                <a:gd name="T23" fmla="*/ 81 h 120"/>
                <a:gd name="T24" fmla="*/ 62 w 94"/>
                <a:gd name="T25" fmla="*/ 90 h 120"/>
                <a:gd name="T26" fmla="*/ 51 w 94"/>
                <a:gd name="T27" fmla="*/ 92 h 120"/>
                <a:gd name="T28" fmla="*/ 45 w 94"/>
                <a:gd name="T29" fmla="*/ 96 h 120"/>
                <a:gd name="T30" fmla="*/ 51 w 94"/>
                <a:gd name="T31" fmla="*/ 109 h 120"/>
                <a:gd name="T32" fmla="*/ 39 w 94"/>
                <a:gd name="T33" fmla="*/ 120 h 120"/>
                <a:gd name="T34" fmla="*/ 22 w 94"/>
                <a:gd name="T35" fmla="*/ 101 h 120"/>
                <a:gd name="T36" fmla="*/ 10 w 94"/>
                <a:gd name="T37" fmla="*/ 85 h 120"/>
                <a:gd name="T38" fmla="*/ 0 w 94"/>
                <a:gd name="T39" fmla="*/ 65 h 120"/>
                <a:gd name="T40" fmla="*/ 1 w 94"/>
                <a:gd name="T41" fmla="*/ 59 h 120"/>
                <a:gd name="T42" fmla="*/ 5 w 94"/>
                <a:gd name="T43" fmla="*/ 53 h 120"/>
                <a:gd name="T44" fmla="*/ 8 w 94"/>
                <a:gd name="T45" fmla="*/ 39 h 120"/>
                <a:gd name="T46" fmla="*/ 12 w 94"/>
                <a:gd name="T47" fmla="*/ 25 h 120"/>
                <a:gd name="T48" fmla="*/ 17 w 94"/>
                <a:gd name="T49" fmla="*/ 24 h 120"/>
                <a:gd name="T50" fmla="*/ 42 w 94"/>
                <a:gd name="T51" fmla="*/ 24 h 120"/>
                <a:gd name="T52" fmla="*/ 42 w 94"/>
                <a:gd name="T53" fmla="*/ 1 h 120"/>
                <a:gd name="T54" fmla="*/ 50 w 94"/>
                <a:gd name="T55" fmla="*/ 0 h 120"/>
                <a:gd name="T56" fmla="*/ 60 w 94"/>
                <a:gd name="T57" fmla="*/ 2 h 120"/>
                <a:gd name="T58" fmla="*/ 70 w 94"/>
                <a:gd name="T59" fmla="*/ 0 h 120"/>
                <a:gd name="T60" fmla="*/ 72 w 94"/>
                <a:gd name="T61" fmla="*/ 1 h 120"/>
                <a:gd name="T62" fmla="*/ 72 w 94"/>
                <a:gd name="T63" fmla="*/ 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120">
                  <a:moveTo>
                    <a:pt x="72" y="1"/>
                  </a:moveTo>
                  <a:lnTo>
                    <a:pt x="70" y="9"/>
                  </a:lnTo>
                  <a:lnTo>
                    <a:pt x="76" y="19"/>
                  </a:lnTo>
                  <a:lnTo>
                    <a:pt x="88" y="18"/>
                  </a:lnTo>
                  <a:lnTo>
                    <a:pt x="92" y="21"/>
                  </a:lnTo>
                  <a:lnTo>
                    <a:pt x="84" y="43"/>
                  </a:lnTo>
                  <a:lnTo>
                    <a:pt x="93" y="55"/>
                  </a:lnTo>
                  <a:lnTo>
                    <a:pt x="94" y="70"/>
                  </a:lnTo>
                  <a:lnTo>
                    <a:pt x="93" y="82"/>
                  </a:lnTo>
                  <a:lnTo>
                    <a:pt x="87" y="91"/>
                  </a:lnTo>
                  <a:lnTo>
                    <a:pt x="73" y="90"/>
                  </a:lnTo>
                  <a:lnTo>
                    <a:pt x="63" y="81"/>
                  </a:lnTo>
                  <a:lnTo>
                    <a:pt x="62" y="90"/>
                  </a:lnTo>
                  <a:lnTo>
                    <a:pt x="51" y="92"/>
                  </a:lnTo>
                  <a:lnTo>
                    <a:pt x="45" y="96"/>
                  </a:lnTo>
                  <a:lnTo>
                    <a:pt x="51" y="109"/>
                  </a:lnTo>
                  <a:lnTo>
                    <a:pt x="39" y="120"/>
                  </a:lnTo>
                  <a:lnTo>
                    <a:pt x="22" y="101"/>
                  </a:lnTo>
                  <a:lnTo>
                    <a:pt x="10" y="85"/>
                  </a:lnTo>
                  <a:lnTo>
                    <a:pt x="0" y="65"/>
                  </a:lnTo>
                  <a:lnTo>
                    <a:pt x="1" y="59"/>
                  </a:lnTo>
                  <a:lnTo>
                    <a:pt x="5" y="53"/>
                  </a:lnTo>
                  <a:lnTo>
                    <a:pt x="8" y="39"/>
                  </a:lnTo>
                  <a:lnTo>
                    <a:pt x="12" y="25"/>
                  </a:lnTo>
                  <a:lnTo>
                    <a:pt x="17" y="24"/>
                  </a:lnTo>
                  <a:lnTo>
                    <a:pt x="42" y="24"/>
                  </a:lnTo>
                  <a:lnTo>
                    <a:pt x="42" y="1"/>
                  </a:lnTo>
                  <a:lnTo>
                    <a:pt x="50" y="0"/>
                  </a:lnTo>
                  <a:lnTo>
                    <a:pt x="60" y="2"/>
                  </a:lnTo>
                  <a:lnTo>
                    <a:pt x="70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05" name="Freeform 87">
              <a:extLst>
                <a:ext uri="{FF2B5EF4-FFF2-40B4-BE49-F238E27FC236}">
                  <a16:creationId xmlns:a16="http://schemas.microsoft.com/office/drawing/2014/main" id="{6AE770EF-A577-D137-F1D3-7DD8559EE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9470" y="2757417"/>
              <a:ext cx="44440" cy="38091"/>
            </a:xfrm>
            <a:custGeom>
              <a:avLst/>
              <a:gdLst>
                <a:gd name="T0" fmla="*/ 20 w 28"/>
                <a:gd name="T1" fmla="*/ 24 h 24"/>
                <a:gd name="T2" fmla="*/ 9 w 28"/>
                <a:gd name="T3" fmla="*/ 20 h 24"/>
                <a:gd name="T4" fmla="*/ 0 w 28"/>
                <a:gd name="T5" fmla="*/ 20 h 24"/>
                <a:gd name="T6" fmla="*/ 4 w 28"/>
                <a:gd name="T7" fmla="*/ 11 h 24"/>
                <a:gd name="T8" fmla="*/ 1 w 28"/>
                <a:gd name="T9" fmla="*/ 1 h 24"/>
                <a:gd name="T10" fmla="*/ 13 w 28"/>
                <a:gd name="T11" fmla="*/ 0 h 24"/>
                <a:gd name="T12" fmla="*/ 28 w 28"/>
                <a:gd name="T13" fmla="*/ 12 h 24"/>
                <a:gd name="T14" fmla="*/ 20 w 28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4">
                  <a:moveTo>
                    <a:pt x="20" y="24"/>
                  </a:moveTo>
                  <a:lnTo>
                    <a:pt x="9" y="20"/>
                  </a:lnTo>
                  <a:lnTo>
                    <a:pt x="0" y="20"/>
                  </a:lnTo>
                  <a:lnTo>
                    <a:pt x="4" y="11"/>
                  </a:lnTo>
                  <a:lnTo>
                    <a:pt x="1" y="1"/>
                  </a:lnTo>
                  <a:lnTo>
                    <a:pt x="13" y="0"/>
                  </a:lnTo>
                  <a:lnTo>
                    <a:pt x="28" y="12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06" name="Freeform 88">
              <a:extLst>
                <a:ext uri="{FF2B5EF4-FFF2-40B4-BE49-F238E27FC236}">
                  <a16:creationId xmlns:a16="http://schemas.microsoft.com/office/drawing/2014/main" id="{65A003B1-B722-EEE8-71C8-71EF9C50C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973" y="2660600"/>
              <a:ext cx="171413" cy="247593"/>
            </a:xfrm>
            <a:custGeom>
              <a:avLst/>
              <a:gdLst>
                <a:gd name="T0" fmla="*/ 43 w 108"/>
                <a:gd name="T1" fmla="*/ 0 h 156"/>
                <a:gd name="T2" fmla="*/ 28 w 108"/>
                <a:gd name="T3" fmla="*/ 19 h 156"/>
                <a:gd name="T4" fmla="*/ 43 w 108"/>
                <a:gd name="T5" fmla="*/ 17 h 156"/>
                <a:gd name="T6" fmla="*/ 57 w 108"/>
                <a:gd name="T7" fmla="*/ 17 h 156"/>
                <a:gd name="T8" fmla="*/ 54 w 108"/>
                <a:gd name="T9" fmla="*/ 31 h 156"/>
                <a:gd name="T10" fmla="*/ 41 w 108"/>
                <a:gd name="T11" fmla="*/ 47 h 156"/>
                <a:gd name="T12" fmla="*/ 55 w 108"/>
                <a:gd name="T13" fmla="*/ 48 h 156"/>
                <a:gd name="T14" fmla="*/ 57 w 108"/>
                <a:gd name="T15" fmla="*/ 50 h 156"/>
                <a:gd name="T16" fmla="*/ 68 w 108"/>
                <a:gd name="T17" fmla="*/ 71 h 156"/>
                <a:gd name="T18" fmla="*/ 78 w 108"/>
                <a:gd name="T19" fmla="*/ 74 h 156"/>
                <a:gd name="T20" fmla="*/ 87 w 108"/>
                <a:gd name="T21" fmla="*/ 95 h 156"/>
                <a:gd name="T22" fmla="*/ 91 w 108"/>
                <a:gd name="T23" fmla="*/ 102 h 156"/>
                <a:gd name="T24" fmla="*/ 108 w 108"/>
                <a:gd name="T25" fmla="*/ 105 h 156"/>
                <a:gd name="T26" fmla="*/ 107 w 108"/>
                <a:gd name="T27" fmla="*/ 117 h 156"/>
                <a:gd name="T28" fmla="*/ 100 w 108"/>
                <a:gd name="T29" fmla="*/ 123 h 156"/>
                <a:gd name="T30" fmla="*/ 105 w 108"/>
                <a:gd name="T31" fmla="*/ 132 h 156"/>
                <a:gd name="T32" fmla="*/ 92 w 108"/>
                <a:gd name="T33" fmla="*/ 141 h 156"/>
                <a:gd name="T34" fmla="*/ 73 w 108"/>
                <a:gd name="T35" fmla="*/ 141 h 156"/>
                <a:gd name="T36" fmla="*/ 48 w 108"/>
                <a:gd name="T37" fmla="*/ 147 h 156"/>
                <a:gd name="T38" fmla="*/ 42 w 108"/>
                <a:gd name="T39" fmla="*/ 143 h 156"/>
                <a:gd name="T40" fmla="*/ 31 w 108"/>
                <a:gd name="T41" fmla="*/ 151 h 156"/>
                <a:gd name="T42" fmla="*/ 18 w 108"/>
                <a:gd name="T43" fmla="*/ 150 h 156"/>
                <a:gd name="T44" fmla="*/ 8 w 108"/>
                <a:gd name="T45" fmla="*/ 156 h 156"/>
                <a:gd name="T46" fmla="*/ 0 w 108"/>
                <a:gd name="T47" fmla="*/ 153 h 156"/>
                <a:gd name="T48" fmla="*/ 22 w 108"/>
                <a:gd name="T49" fmla="*/ 133 h 156"/>
                <a:gd name="T50" fmla="*/ 35 w 108"/>
                <a:gd name="T51" fmla="*/ 130 h 156"/>
                <a:gd name="T52" fmla="*/ 12 w 108"/>
                <a:gd name="T53" fmla="*/ 127 h 156"/>
                <a:gd name="T54" fmla="*/ 8 w 108"/>
                <a:gd name="T55" fmla="*/ 119 h 156"/>
                <a:gd name="T56" fmla="*/ 24 w 108"/>
                <a:gd name="T57" fmla="*/ 113 h 156"/>
                <a:gd name="T58" fmla="*/ 17 w 108"/>
                <a:gd name="T59" fmla="*/ 104 h 156"/>
                <a:gd name="T60" fmla="*/ 20 w 108"/>
                <a:gd name="T61" fmla="*/ 92 h 156"/>
                <a:gd name="T62" fmla="*/ 40 w 108"/>
                <a:gd name="T63" fmla="*/ 93 h 156"/>
                <a:gd name="T64" fmla="*/ 43 w 108"/>
                <a:gd name="T65" fmla="*/ 83 h 156"/>
                <a:gd name="T66" fmla="*/ 34 w 108"/>
                <a:gd name="T67" fmla="*/ 72 h 156"/>
                <a:gd name="T68" fmla="*/ 33 w 108"/>
                <a:gd name="T69" fmla="*/ 72 h 156"/>
                <a:gd name="T70" fmla="*/ 17 w 108"/>
                <a:gd name="T71" fmla="*/ 68 h 156"/>
                <a:gd name="T72" fmla="*/ 13 w 108"/>
                <a:gd name="T73" fmla="*/ 64 h 156"/>
                <a:gd name="T74" fmla="*/ 18 w 108"/>
                <a:gd name="T75" fmla="*/ 55 h 156"/>
                <a:gd name="T76" fmla="*/ 14 w 108"/>
                <a:gd name="T77" fmla="*/ 50 h 156"/>
                <a:gd name="T78" fmla="*/ 6 w 108"/>
                <a:gd name="T79" fmla="*/ 59 h 156"/>
                <a:gd name="T80" fmla="*/ 6 w 108"/>
                <a:gd name="T81" fmla="*/ 41 h 156"/>
                <a:gd name="T82" fmla="*/ 0 w 108"/>
                <a:gd name="T83" fmla="*/ 33 h 156"/>
                <a:gd name="T84" fmla="*/ 5 w 108"/>
                <a:gd name="T85" fmla="*/ 15 h 156"/>
                <a:gd name="T86" fmla="*/ 17 w 108"/>
                <a:gd name="T87" fmla="*/ 0 h 156"/>
                <a:gd name="T88" fmla="*/ 27 w 108"/>
                <a:gd name="T89" fmla="*/ 1 h 156"/>
                <a:gd name="T90" fmla="*/ 43 w 108"/>
                <a:gd name="T9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56">
                  <a:moveTo>
                    <a:pt x="43" y="0"/>
                  </a:moveTo>
                  <a:lnTo>
                    <a:pt x="28" y="19"/>
                  </a:lnTo>
                  <a:lnTo>
                    <a:pt x="43" y="17"/>
                  </a:lnTo>
                  <a:lnTo>
                    <a:pt x="57" y="17"/>
                  </a:lnTo>
                  <a:lnTo>
                    <a:pt x="54" y="31"/>
                  </a:lnTo>
                  <a:lnTo>
                    <a:pt x="41" y="47"/>
                  </a:lnTo>
                  <a:lnTo>
                    <a:pt x="55" y="48"/>
                  </a:lnTo>
                  <a:lnTo>
                    <a:pt x="57" y="50"/>
                  </a:lnTo>
                  <a:lnTo>
                    <a:pt x="68" y="71"/>
                  </a:lnTo>
                  <a:lnTo>
                    <a:pt x="78" y="74"/>
                  </a:lnTo>
                  <a:lnTo>
                    <a:pt x="87" y="95"/>
                  </a:lnTo>
                  <a:lnTo>
                    <a:pt x="91" y="102"/>
                  </a:lnTo>
                  <a:lnTo>
                    <a:pt x="108" y="105"/>
                  </a:lnTo>
                  <a:lnTo>
                    <a:pt x="107" y="117"/>
                  </a:lnTo>
                  <a:lnTo>
                    <a:pt x="100" y="123"/>
                  </a:lnTo>
                  <a:lnTo>
                    <a:pt x="105" y="132"/>
                  </a:lnTo>
                  <a:lnTo>
                    <a:pt x="92" y="141"/>
                  </a:lnTo>
                  <a:lnTo>
                    <a:pt x="73" y="141"/>
                  </a:lnTo>
                  <a:lnTo>
                    <a:pt x="48" y="147"/>
                  </a:lnTo>
                  <a:lnTo>
                    <a:pt x="42" y="143"/>
                  </a:lnTo>
                  <a:lnTo>
                    <a:pt x="31" y="151"/>
                  </a:lnTo>
                  <a:lnTo>
                    <a:pt x="18" y="150"/>
                  </a:lnTo>
                  <a:lnTo>
                    <a:pt x="8" y="156"/>
                  </a:lnTo>
                  <a:lnTo>
                    <a:pt x="0" y="153"/>
                  </a:lnTo>
                  <a:lnTo>
                    <a:pt x="22" y="133"/>
                  </a:lnTo>
                  <a:lnTo>
                    <a:pt x="35" y="130"/>
                  </a:lnTo>
                  <a:lnTo>
                    <a:pt x="12" y="127"/>
                  </a:lnTo>
                  <a:lnTo>
                    <a:pt x="8" y="119"/>
                  </a:lnTo>
                  <a:lnTo>
                    <a:pt x="24" y="113"/>
                  </a:lnTo>
                  <a:lnTo>
                    <a:pt x="17" y="104"/>
                  </a:lnTo>
                  <a:lnTo>
                    <a:pt x="20" y="92"/>
                  </a:lnTo>
                  <a:lnTo>
                    <a:pt x="40" y="93"/>
                  </a:lnTo>
                  <a:lnTo>
                    <a:pt x="43" y="83"/>
                  </a:lnTo>
                  <a:lnTo>
                    <a:pt x="34" y="72"/>
                  </a:lnTo>
                  <a:lnTo>
                    <a:pt x="33" y="72"/>
                  </a:lnTo>
                  <a:lnTo>
                    <a:pt x="17" y="68"/>
                  </a:lnTo>
                  <a:lnTo>
                    <a:pt x="13" y="64"/>
                  </a:lnTo>
                  <a:lnTo>
                    <a:pt x="18" y="55"/>
                  </a:lnTo>
                  <a:lnTo>
                    <a:pt x="14" y="50"/>
                  </a:lnTo>
                  <a:lnTo>
                    <a:pt x="6" y="59"/>
                  </a:lnTo>
                  <a:lnTo>
                    <a:pt x="6" y="41"/>
                  </a:lnTo>
                  <a:lnTo>
                    <a:pt x="0" y="33"/>
                  </a:lnTo>
                  <a:lnTo>
                    <a:pt x="5" y="15"/>
                  </a:lnTo>
                  <a:lnTo>
                    <a:pt x="17" y="0"/>
                  </a:lnTo>
                  <a:lnTo>
                    <a:pt x="27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07" name="Freeform 89">
              <a:extLst>
                <a:ext uri="{FF2B5EF4-FFF2-40B4-BE49-F238E27FC236}">
                  <a16:creationId xmlns:a16="http://schemas.microsoft.com/office/drawing/2014/main" id="{F31C81AC-15E9-982B-3347-095CC2F48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98" y="3097064"/>
              <a:ext cx="174587" cy="74595"/>
            </a:xfrm>
            <a:custGeom>
              <a:avLst/>
              <a:gdLst>
                <a:gd name="T0" fmla="*/ 73 w 110"/>
                <a:gd name="T1" fmla="*/ 17 h 47"/>
                <a:gd name="T2" fmla="*/ 87 w 110"/>
                <a:gd name="T3" fmla="*/ 20 h 47"/>
                <a:gd name="T4" fmla="*/ 94 w 110"/>
                <a:gd name="T5" fmla="*/ 28 h 47"/>
                <a:gd name="T6" fmla="*/ 104 w 110"/>
                <a:gd name="T7" fmla="*/ 32 h 47"/>
                <a:gd name="T8" fmla="*/ 101 w 110"/>
                <a:gd name="T9" fmla="*/ 35 h 47"/>
                <a:gd name="T10" fmla="*/ 110 w 110"/>
                <a:gd name="T11" fmla="*/ 45 h 47"/>
                <a:gd name="T12" fmla="*/ 109 w 110"/>
                <a:gd name="T13" fmla="*/ 47 h 47"/>
                <a:gd name="T14" fmla="*/ 100 w 110"/>
                <a:gd name="T15" fmla="*/ 46 h 47"/>
                <a:gd name="T16" fmla="*/ 88 w 110"/>
                <a:gd name="T17" fmla="*/ 40 h 47"/>
                <a:gd name="T18" fmla="*/ 84 w 110"/>
                <a:gd name="T19" fmla="*/ 44 h 47"/>
                <a:gd name="T20" fmla="*/ 64 w 110"/>
                <a:gd name="T21" fmla="*/ 47 h 47"/>
                <a:gd name="T22" fmla="*/ 47 w 110"/>
                <a:gd name="T23" fmla="*/ 37 h 47"/>
                <a:gd name="T24" fmla="*/ 31 w 110"/>
                <a:gd name="T25" fmla="*/ 38 h 47"/>
                <a:gd name="T26" fmla="*/ 32 w 110"/>
                <a:gd name="T27" fmla="*/ 30 h 47"/>
                <a:gd name="T28" fmla="*/ 26 w 110"/>
                <a:gd name="T29" fmla="*/ 18 h 47"/>
                <a:gd name="T30" fmla="*/ 16 w 110"/>
                <a:gd name="T31" fmla="*/ 11 h 47"/>
                <a:gd name="T32" fmla="*/ 7 w 110"/>
                <a:gd name="T33" fmla="*/ 9 h 47"/>
                <a:gd name="T34" fmla="*/ 0 w 110"/>
                <a:gd name="T35" fmla="*/ 3 h 47"/>
                <a:gd name="T36" fmla="*/ 2 w 110"/>
                <a:gd name="T37" fmla="*/ 0 h 47"/>
                <a:gd name="T38" fmla="*/ 15 w 110"/>
                <a:gd name="T39" fmla="*/ 3 h 47"/>
                <a:gd name="T40" fmla="*/ 38 w 110"/>
                <a:gd name="T41" fmla="*/ 6 h 47"/>
                <a:gd name="T42" fmla="*/ 60 w 110"/>
                <a:gd name="T43" fmla="*/ 16 h 47"/>
                <a:gd name="T44" fmla="*/ 64 w 110"/>
                <a:gd name="T45" fmla="*/ 20 h 47"/>
                <a:gd name="T46" fmla="*/ 73 w 110"/>
                <a:gd name="T47" fmla="*/ 17 h 47"/>
                <a:gd name="T48" fmla="*/ 73 w 110"/>
                <a:gd name="T49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0" h="47">
                  <a:moveTo>
                    <a:pt x="73" y="17"/>
                  </a:moveTo>
                  <a:lnTo>
                    <a:pt x="87" y="20"/>
                  </a:lnTo>
                  <a:lnTo>
                    <a:pt x="94" y="28"/>
                  </a:lnTo>
                  <a:lnTo>
                    <a:pt x="104" y="32"/>
                  </a:lnTo>
                  <a:lnTo>
                    <a:pt x="101" y="35"/>
                  </a:lnTo>
                  <a:lnTo>
                    <a:pt x="110" y="45"/>
                  </a:lnTo>
                  <a:lnTo>
                    <a:pt x="109" y="47"/>
                  </a:lnTo>
                  <a:lnTo>
                    <a:pt x="100" y="46"/>
                  </a:lnTo>
                  <a:lnTo>
                    <a:pt x="88" y="40"/>
                  </a:lnTo>
                  <a:lnTo>
                    <a:pt x="84" y="44"/>
                  </a:lnTo>
                  <a:lnTo>
                    <a:pt x="64" y="47"/>
                  </a:lnTo>
                  <a:lnTo>
                    <a:pt x="47" y="37"/>
                  </a:lnTo>
                  <a:lnTo>
                    <a:pt x="31" y="38"/>
                  </a:lnTo>
                  <a:lnTo>
                    <a:pt x="32" y="30"/>
                  </a:lnTo>
                  <a:lnTo>
                    <a:pt x="26" y="18"/>
                  </a:lnTo>
                  <a:lnTo>
                    <a:pt x="16" y="11"/>
                  </a:lnTo>
                  <a:lnTo>
                    <a:pt x="7" y="9"/>
                  </a:lnTo>
                  <a:lnTo>
                    <a:pt x="0" y="3"/>
                  </a:lnTo>
                  <a:lnTo>
                    <a:pt x="2" y="0"/>
                  </a:lnTo>
                  <a:lnTo>
                    <a:pt x="15" y="3"/>
                  </a:lnTo>
                  <a:lnTo>
                    <a:pt x="38" y="6"/>
                  </a:lnTo>
                  <a:lnTo>
                    <a:pt x="60" y="16"/>
                  </a:lnTo>
                  <a:lnTo>
                    <a:pt x="64" y="20"/>
                  </a:lnTo>
                  <a:lnTo>
                    <a:pt x="73" y="17"/>
                  </a:lnTo>
                  <a:lnTo>
                    <a:pt x="73" y="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08" name="Freeform 90">
              <a:extLst>
                <a:ext uri="{FF2B5EF4-FFF2-40B4-BE49-F238E27FC236}">
                  <a16:creationId xmlns:a16="http://schemas.microsoft.com/office/drawing/2014/main" id="{3636684A-7FEC-C6E4-C933-2D0E9E8AD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588" y="4076329"/>
              <a:ext cx="115862" cy="192044"/>
            </a:xfrm>
            <a:custGeom>
              <a:avLst/>
              <a:gdLst>
                <a:gd name="T0" fmla="*/ 55 w 73"/>
                <a:gd name="T1" fmla="*/ 1 h 121"/>
                <a:gd name="T2" fmla="*/ 53 w 73"/>
                <a:gd name="T3" fmla="*/ 7 h 121"/>
                <a:gd name="T4" fmla="*/ 61 w 73"/>
                <a:gd name="T5" fmla="*/ 17 h 121"/>
                <a:gd name="T6" fmla="*/ 61 w 73"/>
                <a:gd name="T7" fmla="*/ 31 h 121"/>
                <a:gd name="T8" fmla="*/ 62 w 73"/>
                <a:gd name="T9" fmla="*/ 46 h 121"/>
                <a:gd name="T10" fmla="*/ 67 w 73"/>
                <a:gd name="T11" fmla="*/ 53 h 121"/>
                <a:gd name="T12" fmla="*/ 62 w 73"/>
                <a:gd name="T13" fmla="*/ 70 h 121"/>
                <a:gd name="T14" fmla="*/ 64 w 73"/>
                <a:gd name="T15" fmla="*/ 80 h 121"/>
                <a:gd name="T16" fmla="*/ 68 w 73"/>
                <a:gd name="T17" fmla="*/ 92 h 121"/>
                <a:gd name="T18" fmla="*/ 73 w 73"/>
                <a:gd name="T19" fmla="*/ 98 h 121"/>
                <a:gd name="T20" fmla="*/ 46 w 73"/>
                <a:gd name="T21" fmla="*/ 109 h 121"/>
                <a:gd name="T22" fmla="*/ 36 w 73"/>
                <a:gd name="T23" fmla="*/ 116 h 121"/>
                <a:gd name="T24" fmla="*/ 21 w 73"/>
                <a:gd name="T25" fmla="*/ 121 h 121"/>
                <a:gd name="T26" fmla="*/ 7 w 73"/>
                <a:gd name="T27" fmla="*/ 116 h 121"/>
                <a:gd name="T28" fmla="*/ 7 w 73"/>
                <a:gd name="T29" fmla="*/ 109 h 121"/>
                <a:gd name="T30" fmla="*/ 0 w 73"/>
                <a:gd name="T31" fmla="*/ 92 h 121"/>
                <a:gd name="T32" fmla="*/ 4 w 73"/>
                <a:gd name="T33" fmla="*/ 71 h 121"/>
                <a:gd name="T34" fmla="*/ 12 w 73"/>
                <a:gd name="T35" fmla="*/ 54 h 121"/>
                <a:gd name="T36" fmla="*/ 7 w 73"/>
                <a:gd name="T37" fmla="*/ 28 h 121"/>
                <a:gd name="T38" fmla="*/ 4 w 73"/>
                <a:gd name="T39" fmla="*/ 13 h 121"/>
                <a:gd name="T40" fmla="*/ 5 w 73"/>
                <a:gd name="T41" fmla="*/ 3 h 121"/>
                <a:gd name="T42" fmla="*/ 34 w 73"/>
                <a:gd name="T43" fmla="*/ 1 h 121"/>
                <a:gd name="T44" fmla="*/ 41 w 73"/>
                <a:gd name="T45" fmla="*/ 3 h 121"/>
                <a:gd name="T46" fmla="*/ 47 w 73"/>
                <a:gd name="T47" fmla="*/ 0 h 121"/>
                <a:gd name="T48" fmla="*/ 55 w 73"/>
                <a:gd name="T49" fmla="*/ 1 h 121"/>
                <a:gd name="T50" fmla="*/ 55 w 73"/>
                <a:gd name="T51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121">
                  <a:moveTo>
                    <a:pt x="55" y="1"/>
                  </a:moveTo>
                  <a:lnTo>
                    <a:pt x="53" y="7"/>
                  </a:lnTo>
                  <a:lnTo>
                    <a:pt x="61" y="17"/>
                  </a:lnTo>
                  <a:lnTo>
                    <a:pt x="61" y="31"/>
                  </a:lnTo>
                  <a:lnTo>
                    <a:pt x="62" y="46"/>
                  </a:lnTo>
                  <a:lnTo>
                    <a:pt x="67" y="53"/>
                  </a:lnTo>
                  <a:lnTo>
                    <a:pt x="62" y="70"/>
                  </a:lnTo>
                  <a:lnTo>
                    <a:pt x="64" y="80"/>
                  </a:lnTo>
                  <a:lnTo>
                    <a:pt x="68" y="92"/>
                  </a:lnTo>
                  <a:lnTo>
                    <a:pt x="73" y="98"/>
                  </a:lnTo>
                  <a:lnTo>
                    <a:pt x="46" y="109"/>
                  </a:lnTo>
                  <a:lnTo>
                    <a:pt x="36" y="116"/>
                  </a:lnTo>
                  <a:lnTo>
                    <a:pt x="21" y="121"/>
                  </a:lnTo>
                  <a:lnTo>
                    <a:pt x="7" y="116"/>
                  </a:lnTo>
                  <a:lnTo>
                    <a:pt x="7" y="109"/>
                  </a:lnTo>
                  <a:lnTo>
                    <a:pt x="0" y="92"/>
                  </a:lnTo>
                  <a:lnTo>
                    <a:pt x="4" y="71"/>
                  </a:lnTo>
                  <a:lnTo>
                    <a:pt x="12" y="54"/>
                  </a:lnTo>
                  <a:lnTo>
                    <a:pt x="7" y="28"/>
                  </a:lnTo>
                  <a:lnTo>
                    <a:pt x="4" y="13"/>
                  </a:lnTo>
                  <a:lnTo>
                    <a:pt x="5" y="3"/>
                  </a:lnTo>
                  <a:lnTo>
                    <a:pt x="34" y="1"/>
                  </a:lnTo>
                  <a:lnTo>
                    <a:pt x="41" y="3"/>
                  </a:lnTo>
                  <a:lnTo>
                    <a:pt x="47" y="0"/>
                  </a:lnTo>
                  <a:lnTo>
                    <a:pt x="55" y="1"/>
                  </a:lnTo>
                  <a:lnTo>
                    <a:pt x="55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09" name="Freeform 91">
              <a:extLst>
                <a:ext uri="{FF2B5EF4-FFF2-40B4-BE49-F238E27FC236}">
                  <a16:creationId xmlns:a16="http://schemas.microsoft.com/office/drawing/2014/main" id="{CA58C8DC-8BD8-96A4-5A3A-94AF780D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332" y="4031889"/>
              <a:ext cx="192045" cy="158714"/>
            </a:xfrm>
            <a:custGeom>
              <a:avLst/>
              <a:gdLst>
                <a:gd name="T0" fmla="*/ 61 w 121"/>
                <a:gd name="T1" fmla="*/ 9 h 100"/>
                <a:gd name="T2" fmla="*/ 68 w 121"/>
                <a:gd name="T3" fmla="*/ 7 h 100"/>
                <a:gd name="T4" fmla="*/ 76 w 121"/>
                <a:gd name="T5" fmla="*/ 12 h 100"/>
                <a:gd name="T6" fmla="*/ 87 w 121"/>
                <a:gd name="T7" fmla="*/ 10 h 100"/>
                <a:gd name="T8" fmla="*/ 97 w 121"/>
                <a:gd name="T9" fmla="*/ 4 h 100"/>
                <a:gd name="T10" fmla="*/ 104 w 121"/>
                <a:gd name="T11" fmla="*/ 9 h 100"/>
                <a:gd name="T12" fmla="*/ 112 w 121"/>
                <a:gd name="T13" fmla="*/ 22 h 100"/>
                <a:gd name="T14" fmla="*/ 108 w 121"/>
                <a:gd name="T15" fmla="*/ 34 h 100"/>
                <a:gd name="T16" fmla="*/ 114 w 121"/>
                <a:gd name="T17" fmla="*/ 34 h 100"/>
                <a:gd name="T18" fmla="*/ 118 w 121"/>
                <a:gd name="T19" fmla="*/ 45 h 100"/>
                <a:gd name="T20" fmla="*/ 114 w 121"/>
                <a:gd name="T21" fmla="*/ 53 h 100"/>
                <a:gd name="T22" fmla="*/ 121 w 121"/>
                <a:gd name="T23" fmla="*/ 76 h 100"/>
                <a:gd name="T24" fmla="*/ 114 w 121"/>
                <a:gd name="T25" fmla="*/ 81 h 100"/>
                <a:gd name="T26" fmla="*/ 114 w 121"/>
                <a:gd name="T27" fmla="*/ 93 h 100"/>
                <a:gd name="T28" fmla="*/ 106 w 121"/>
                <a:gd name="T29" fmla="*/ 92 h 100"/>
                <a:gd name="T30" fmla="*/ 98 w 121"/>
                <a:gd name="T31" fmla="*/ 100 h 100"/>
                <a:gd name="T32" fmla="*/ 96 w 121"/>
                <a:gd name="T33" fmla="*/ 88 h 100"/>
                <a:gd name="T34" fmla="*/ 85 w 121"/>
                <a:gd name="T35" fmla="*/ 79 h 100"/>
                <a:gd name="T36" fmla="*/ 77 w 121"/>
                <a:gd name="T37" fmla="*/ 80 h 100"/>
                <a:gd name="T38" fmla="*/ 74 w 121"/>
                <a:gd name="T39" fmla="*/ 68 h 100"/>
                <a:gd name="T40" fmla="*/ 71 w 121"/>
                <a:gd name="T41" fmla="*/ 54 h 100"/>
                <a:gd name="T42" fmla="*/ 53 w 121"/>
                <a:gd name="T43" fmla="*/ 48 h 100"/>
                <a:gd name="T44" fmla="*/ 45 w 121"/>
                <a:gd name="T45" fmla="*/ 52 h 100"/>
                <a:gd name="T46" fmla="*/ 40 w 121"/>
                <a:gd name="T47" fmla="*/ 61 h 100"/>
                <a:gd name="T48" fmla="*/ 23 w 121"/>
                <a:gd name="T49" fmla="*/ 59 h 100"/>
                <a:gd name="T50" fmla="*/ 13 w 121"/>
                <a:gd name="T51" fmla="*/ 48 h 100"/>
                <a:gd name="T52" fmla="*/ 7 w 121"/>
                <a:gd name="T53" fmla="*/ 37 h 100"/>
                <a:gd name="T54" fmla="*/ 0 w 121"/>
                <a:gd name="T55" fmla="*/ 29 h 100"/>
                <a:gd name="T56" fmla="*/ 12 w 121"/>
                <a:gd name="T57" fmla="*/ 20 h 100"/>
                <a:gd name="T58" fmla="*/ 20 w 121"/>
                <a:gd name="T59" fmla="*/ 17 h 100"/>
                <a:gd name="T60" fmla="*/ 22 w 121"/>
                <a:gd name="T61" fmla="*/ 8 h 100"/>
                <a:gd name="T62" fmla="*/ 24 w 121"/>
                <a:gd name="T63" fmla="*/ 0 h 100"/>
                <a:gd name="T64" fmla="*/ 44 w 121"/>
                <a:gd name="T65" fmla="*/ 4 h 100"/>
                <a:gd name="T66" fmla="*/ 48 w 121"/>
                <a:gd name="T67" fmla="*/ 2 h 100"/>
                <a:gd name="T68" fmla="*/ 60 w 121"/>
                <a:gd name="T69" fmla="*/ 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" h="100">
                  <a:moveTo>
                    <a:pt x="60" y="2"/>
                  </a:moveTo>
                  <a:lnTo>
                    <a:pt x="61" y="9"/>
                  </a:lnTo>
                  <a:lnTo>
                    <a:pt x="64" y="9"/>
                  </a:lnTo>
                  <a:lnTo>
                    <a:pt x="68" y="7"/>
                  </a:lnTo>
                  <a:lnTo>
                    <a:pt x="71" y="7"/>
                  </a:lnTo>
                  <a:lnTo>
                    <a:pt x="76" y="12"/>
                  </a:lnTo>
                  <a:lnTo>
                    <a:pt x="82" y="14"/>
                  </a:lnTo>
                  <a:lnTo>
                    <a:pt x="87" y="10"/>
                  </a:lnTo>
                  <a:lnTo>
                    <a:pt x="93" y="7"/>
                  </a:lnTo>
                  <a:lnTo>
                    <a:pt x="97" y="4"/>
                  </a:lnTo>
                  <a:lnTo>
                    <a:pt x="100" y="5"/>
                  </a:lnTo>
                  <a:lnTo>
                    <a:pt x="104" y="9"/>
                  </a:lnTo>
                  <a:lnTo>
                    <a:pt x="105" y="14"/>
                  </a:lnTo>
                  <a:lnTo>
                    <a:pt x="112" y="22"/>
                  </a:lnTo>
                  <a:lnTo>
                    <a:pt x="109" y="27"/>
                  </a:lnTo>
                  <a:lnTo>
                    <a:pt x="108" y="34"/>
                  </a:lnTo>
                  <a:lnTo>
                    <a:pt x="112" y="31"/>
                  </a:lnTo>
                  <a:lnTo>
                    <a:pt x="114" y="34"/>
                  </a:lnTo>
                  <a:lnTo>
                    <a:pt x="113" y="40"/>
                  </a:lnTo>
                  <a:lnTo>
                    <a:pt x="118" y="45"/>
                  </a:lnTo>
                  <a:lnTo>
                    <a:pt x="115" y="46"/>
                  </a:lnTo>
                  <a:lnTo>
                    <a:pt x="114" y="53"/>
                  </a:lnTo>
                  <a:lnTo>
                    <a:pt x="117" y="60"/>
                  </a:lnTo>
                  <a:lnTo>
                    <a:pt x="121" y="76"/>
                  </a:lnTo>
                  <a:lnTo>
                    <a:pt x="115" y="78"/>
                  </a:lnTo>
                  <a:lnTo>
                    <a:pt x="114" y="81"/>
                  </a:lnTo>
                  <a:lnTo>
                    <a:pt x="115" y="85"/>
                  </a:lnTo>
                  <a:lnTo>
                    <a:pt x="114" y="93"/>
                  </a:lnTo>
                  <a:lnTo>
                    <a:pt x="111" y="93"/>
                  </a:lnTo>
                  <a:lnTo>
                    <a:pt x="106" y="92"/>
                  </a:lnTo>
                  <a:lnTo>
                    <a:pt x="103" y="100"/>
                  </a:lnTo>
                  <a:lnTo>
                    <a:pt x="98" y="100"/>
                  </a:lnTo>
                  <a:lnTo>
                    <a:pt x="95" y="96"/>
                  </a:lnTo>
                  <a:lnTo>
                    <a:pt x="96" y="88"/>
                  </a:lnTo>
                  <a:lnTo>
                    <a:pt x="89" y="77"/>
                  </a:lnTo>
                  <a:lnTo>
                    <a:pt x="85" y="79"/>
                  </a:lnTo>
                  <a:lnTo>
                    <a:pt x="81" y="80"/>
                  </a:lnTo>
                  <a:lnTo>
                    <a:pt x="77" y="80"/>
                  </a:lnTo>
                  <a:lnTo>
                    <a:pt x="77" y="74"/>
                  </a:lnTo>
                  <a:lnTo>
                    <a:pt x="74" y="68"/>
                  </a:lnTo>
                  <a:lnTo>
                    <a:pt x="75" y="62"/>
                  </a:lnTo>
                  <a:lnTo>
                    <a:pt x="71" y="54"/>
                  </a:lnTo>
                  <a:lnTo>
                    <a:pt x="66" y="48"/>
                  </a:lnTo>
                  <a:lnTo>
                    <a:pt x="53" y="48"/>
                  </a:lnTo>
                  <a:lnTo>
                    <a:pt x="49" y="51"/>
                  </a:lnTo>
                  <a:lnTo>
                    <a:pt x="45" y="52"/>
                  </a:lnTo>
                  <a:lnTo>
                    <a:pt x="42" y="56"/>
                  </a:lnTo>
                  <a:lnTo>
                    <a:pt x="40" y="61"/>
                  </a:lnTo>
                  <a:lnTo>
                    <a:pt x="31" y="70"/>
                  </a:lnTo>
                  <a:lnTo>
                    <a:pt x="23" y="59"/>
                  </a:lnTo>
                  <a:lnTo>
                    <a:pt x="17" y="51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7" y="37"/>
                  </a:lnTo>
                  <a:lnTo>
                    <a:pt x="5" y="32"/>
                  </a:lnTo>
                  <a:lnTo>
                    <a:pt x="0" y="29"/>
                  </a:lnTo>
                  <a:lnTo>
                    <a:pt x="7" y="20"/>
                  </a:lnTo>
                  <a:lnTo>
                    <a:pt x="12" y="20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3" y="14"/>
                  </a:lnTo>
                  <a:lnTo>
                    <a:pt x="22" y="8"/>
                  </a:lnTo>
                  <a:lnTo>
                    <a:pt x="23" y="6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48" y="2"/>
                  </a:lnTo>
                  <a:lnTo>
                    <a:pt x="58" y="3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10" name="Freeform 92">
              <a:extLst>
                <a:ext uri="{FF2B5EF4-FFF2-40B4-BE49-F238E27FC236}">
                  <a16:creationId xmlns:a16="http://schemas.microsoft.com/office/drawing/2014/main" id="{271B220E-73A7-7D20-5E59-85F6DFFE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3304" y="3992211"/>
              <a:ext cx="80944" cy="22220"/>
            </a:xfrm>
            <a:custGeom>
              <a:avLst/>
              <a:gdLst>
                <a:gd name="T0" fmla="*/ 0 w 51"/>
                <a:gd name="T1" fmla="*/ 14 h 14"/>
                <a:gd name="T2" fmla="*/ 3 w 51"/>
                <a:gd name="T3" fmla="*/ 5 h 14"/>
                <a:gd name="T4" fmla="*/ 21 w 51"/>
                <a:gd name="T5" fmla="*/ 5 h 14"/>
                <a:gd name="T6" fmla="*/ 25 w 51"/>
                <a:gd name="T7" fmla="*/ 0 h 14"/>
                <a:gd name="T8" fmla="*/ 30 w 51"/>
                <a:gd name="T9" fmla="*/ 0 h 14"/>
                <a:gd name="T10" fmla="*/ 37 w 51"/>
                <a:gd name="T11" fmla="*/ 5 h 14"/>
                <a:gd name="T12" fmla="*/ 42 w 51"/>
                <a:gd name="T13" fmla="*/ 5 h 14"/>
                <a:gd name="T14" fmla="*/ 48 w 51"/>
                <a:gd name="T15" fmla="*/ 2 h 14"/>
                <a:gd name="T16" fmla="*/ 51 w 51"/>
                <a:gd name="T17" fmla="*/ 7 h 14"/>
                <a:gd name="T18" fmla="*/ 43 w 51"/>
                <a:gd name="T19" fmla="*/ 11 h 14"/>
                <a:gd name="T20" fmla="*/ 36 w 51"/>
                <a:gd name="T21" fmla="*/ 11 h 14"/>
                <a:gd name="T22" fmla="*/ 29 w 51"/>
                <a:gd name="T23" fmla="*/ 7 h 14"/>
                <a:gd name="T24" fmla="*/ 23 w 51"/>
                <a:gd name="T25" fmla="*/ 11 h 14"/>
                <a:gd name="T26" fmla="*/ 20 w 51"/>
                <a:gd name="T27" fmla="*/ 11 h 14"/>
                <a:gd name="T28" fmla="*/ 16 w 51"/>
                <a:gd name="T29" fmla="*/ 14 h 14"/>
                <a:gd name="T30" fmla="*/ 0 w 51"/>
                <a:gd name="T31" fmla="*/ 14 h 14"/>
                <a:gd name="T32" fmla="*/ 0 w 51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14">
                  <a:moveTo>
                    <a:pt x="0" y="14"/>
                  </a:moveTo>
                  <a:lnTo>
                    <a:pt x="3" y="5"/>
                  </a:lnTo>
                  <a:lnTo>
                    <a:pt x="21" y="5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7" y="5"/>
                  </a:lnTo>
                  <a:lnTo>
                    <a:pt x="42" y="5"/>
                  </a:lnTo>
                  <a:lnTo>
                    <a:pt x="48" y="2"/>
                  </a:lnTo>
                  <a:lnTo>
                    <a:pt x="51" y="7"/>
                  </a:lnTo>
                  <a:lnTo>
                    <a:pt x="43" y="11"/>
                  </a:lnTo>
                  <a:lnTo>
                    <a:pt x="36" y="11"/>
                  </a:lnTo>
                  <a:lnTo>
                    <a:pt x="29" y="7"/>
                  </a:lnTo>
                  <a:lnTo>
                    <a:pt x="23" y="11"/>
                  </a:lnTo>
                  <a:lnTo>
                    <a:pt x="20" y="11"/>
                  </a:lnTo>
                  <a:lnTo>
                    <a:pt x="16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11" name="Freeform 93">
              <a:extLst>
                <a:ext uri="{FF2B5EF4-FFF2-40B4-BE49-F238E27FC236}">
                  <a16:creationId xmlns:a16="http://schemas.microsoft.com/office/drawing/2014/main" id="{252DFC3C-45D5-AC5A-88E6-974D6E843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8065" y="4030302"/>
              <a:ext cx="79358" cy="47614"/>
            </a:xfrm>
            <a:custGeom>
              <a:avLst/>
              <a:gdLst>
                <a:gd name="T0" fmla="*/ 50 w 50"/>
                <a:gd name="T1" fmla="*/ 1 h 30"/>
                <a:gd name="T2" fmla="*/ 49 w 50"/>
                <a:gd name="T3" fmla="*/ 7 h 30"/>
                <a:gd name="T4" fmla="*/ 48 w 50"/>
                <a:gd name="T5" fmla="*/ 9 h 30"/>
                <a:gd name="T6" fmla="*/ 49 w 50"/>
                <a:gd name="T7" fmla="*/ 15 h 30"/>
                <a:gd name="T8" fmla="*/ 46 w 50"/>
                <a:gd name="T9" fmla="*/ 18 h 30"/>
                <a:gd name="T10" fmla="*/ 43 w 50"/>
                <a:gd name="T11" fmla="*/ 18 h 30"/>
                <a:gd name="T12" fmla="*/ 38 w 50"/>
                <a:gd name="T13" fmla="*/ 21 h 30"/>
                <a:gd name="T14" fmla="*/ 33 w 50"/>
                <a:gd name="T15" fmla="*/ 21 h 30"/>
                <a:gd name="T16" fmla="*/ 26 w 50"/>
                <a:gd name="T17" fmla="*/ 30 h 30"/>
                <a:gd name="T18" fmla="*/ 17 w 50"/>
                <a:gd name="T19" fmla="*/ 22 h 30"/>
                <a:gd name="T20" fmla="*/ 10 w 50"/>
                <a:gd name="T21" fmla="*/ 21 h 30"/>
                <a:gd name="T22" fmla="*/ 6 w 50"/>
                <a:gd name="T23" fmla="*/ 15 h 30"/>
                <a:gd name="T24" fmla="*/ 6 w 50"/>
                <a:gd name="T25" fmla="*/ 12 h 30"/>
                <a:gd name="T26" fmla="*/ 1 w 50"/>
                <a:gd name="T27" fmla="*/ 9 h 30"/>
                <a:gd name="T28" fmla="*/ 0 w 50"/>
                <a:gd name="T29" fmla="*/ 4 h 30"/>
                <a:gd name="T30" fmla="*/ 9 w 50"/>
                <a:gd name="T31" fmla="*/ 1 h 30"/>
                <a:gd name="T32" fmla="*/ 14 w 50"/>
                <a:gd name="T33" fmla="*/ 2 h 30"/>
                <a:gd name="T34" fmla="*/ 19 w 50"/>
                <a:gd name="T35" fmla="*/ 0 h 30"/>
                <a:gd name="T36" fmla="*/ 50 w 50"/>
                <a:gd name="T37" fmla="*/ 1 h 30"/>
                <a:gd name="T38" fmla="*/ 50 w 50"/>
                <a:gd name="T39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30">
                  <a:moveTo>
                    <a:pt x="50" y="1"/>
                  </a:moveTo>
                  <a:lnTo>
                    <a:pt x="49" y="7"/>
                  </a:lnTo>
                  <a:lnTo>
                    <a:pt x="48" y="9"/>
                  </a:lnTo>
                  <a:lnTo>
                    <a:pt x="49" y="15"/>
                  </a:lnTo>
                  <a:lnTo>
                    <a:pt x="46" y="18"/>
                  </a:lnTo>
                  <a:lnTo>
                    <a:pt x="43" y="18"/>
                  </a:lnTo>
                  <a:lnTo>
                    <a:pt x="38" y="21"/>
                  </a:lnTo>
                  <a:lnTo>
                    <a:pt x="33" y="21"/>
                  </a:lnTo>
                  <a:lnTo>
                    <a:pt x="26" y="30"/>
                  </a:lnTo>
                  <a:lnTo>
                    <a:pt x="17" y="22"/>
                  </a:lnTo>
                  <a:lnTo>
                    <a:pt x="10" y="21"/>
                  </a:lnTo>
                  <a:lnTo>
                    <a:pt x="6" y="15"/>
                  </a:lnTo>
                  <a:lnTo>
                    <a:pt x="6" y="12"/>
                  </a:lnTo>
                  <a:lnTo>
                    <a:pt x="1" y="9"/>
                  </a:lnTo>
                  <a:lnTo>
                    <a:pt x="0" y="4"/>
                  </a:lnTo>
                  <a:lnTo>
                    <a:pt x="9" y="1"/>
                  </a:lnTo>
                  <a:lnTo>
                    <a:pt x="14" y="2"/>
                  </a:lnTo>
                  <a:lnTo>
                    <a:pt x="19" y="0"/>
                  </a:lnTo>
                  <a:lnTo>
                    <a:pt x="50" y="1"/>
                  </a:lnTo>
                  <a:lnTo>
                    <a:pt x="50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12" name="Freeform 94">
              <a:extLst>
                <a:ext uri="{FF2B5EF4-FFF2-40B4-BE49-F238E27FC236}">
                  <a16:creationId xmlns:a16="http://schemas.microsoft.com/office/drawing/2014/main" id="{8852F18C-AB2E-84DC-E074-145ED3DB3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6891" y="4342968"/>
              <a:ext cx="53963" cy="38091"/>
            </a:xfrm>
            <a:custGeom>
              <a:avLst/>
              <a:gdLst>
                <a:gd name="T0" fmla="*/ 34 w 34"/>
                <a:gd name="T1" fmla="*/ 0 h 24"/>
                <a:gd name="T2" fmla="*/ 34 w 34"/>
                <a:gd name="T3" fmla="*/ 23 h 24"/>
                <a:gd name="T4" fmla="*/ 9 w 34"/>
                <a:gd name="T5" fmla="*/ 23 h 24"/>
                <a:gd name="T6" fmla="*/ 4 w 34"/>
                <a:gd name="T7" fmla="*/ 24 h 24"/>
                <a:gd name="T8" fmla="*/ 0 w 34"/>
                <a:gd name="T9" fmla="*/ 21 h 24"/>
                <a:gd name="T10" fmla="*/ 6 w 34"/>
                <a:gd name="T11" fmla="*/ 0 h 24"/>
                <a:gd name="T12" fmla="*/ 34 w 34"/>
                <a:gd name="T13" fmla="*/ 0 h 24"/>
                <a:gd name="T14" fmla="*/ 34 w 34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24">
                  <a:moveTo>
                    <a:pt x="34" y="0"/>
                  </a:moveTo>
                  <a:lnTo>
                    <a:pt x="34" y="23"/>
                  </a:lnTo>
                  <a:lnTo>
                    <a:pt x="9" y="23"/>
                  </a:lnTo>
                  <a:lnTo>
                    <a:pt x="4" y="24"/>
                  </a:lnTo>
                  <a:lnTo>
                    <a:pt x="0" y="2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13" name="Freeform 95">
              <a:extLst>
                <a:ext uri="{FF2B5EF4-FFF2-40B4-BE49-F238E27FC236}">
                  <a16:creationId xmlns:a16="http://schemas.microsoft.com/office/drawing/2014/main" id="{24E22F0D-EDE1-0336-7A13-7DDFAF540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9716" y="3333548"/>
              <a:ext cx="69835" cy="22220"/>
            </a:xfrm>
            <a:custGeom>
              <a:avLst/>
              <a:gdLst>
                <a:gd name="T0" fmla="*/ 3 w 44"/>
                <a:gd name="T1" fmla="*/ 0 h 14"/>
                <a:gd name="T2" fmla="*/ 12 w 44"/>
                <a:gd name="T3" fmla="*/ 6 h 14"/>
                <a:gd name="T4" fmla="*/ 24 w 44"/>
                <a:gd name="T5" fmla="*/ 6 h 14"/>
                <a:gd name="T6" fmla="*/ 36 w 44"/>
                <a:gd name="T7" fmla="*/ 6 h 14"/>
                <a:gd name="T8" fmla="*/ 36 w 44"/>
                <a:gd name="T9" fmla="*/ 10 h 14"/>
                <a:gd name="T10" fmla="*/ 44 w 44"/>
                <a:gd name="T11" fmla="*/ 8 h 14"/>
                <a:gd name="T12" fmla="*/ 43 w 44"/>
                <a:gd name="T13" fmla="*/ 13 h 14"/>
                <a:gd name="T14" fmla="*/ 20 w 44"/>
                <a:gd name="T15" fmla="*/ 14 h 14"/>
                <a:gd name="T16" fmla="*/ 20 w 44"/>
                <a:gd name="T17" fmla="*/ 11 h 14"/>
                <a:gd name="T18" fmla="*/ 0 w 44"/>
                <a:gd name="T19" fmla="*/ 8 h 14"/>
                <a:gd name="T20" fmla="*/ 3 w 44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4">
                  <a:moveTo>
                    <a:pt x="3" y="0"/>
                  </a:moveTo>
                  <a:lnTo>
                    <a:pt x="12" y="6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36" y="10"/>
                  </a:lnTo>
                  <a:lnTo>
                    <a:pt x="44" y="8"/>
                  </a:lnTo>
                  <a:lnTo>
                    <a:pt x="43" y="13"/>
                  </a:lnTo>
                  <a:lnTo>
                    <a:pt x="20" y="14"/>
                  </a:lnTo>
                  <a:lnTo>
                    <a:pt x="20" y="11"/>
                  </a:lnTo>
                  <a:lnTo>
                    <a:pt x="0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14" name="Freeform 96">
              <a:extLst>
                <a:ext uri="{FF2B5EF4-FFF2-40B4-BE49-F238E27FC236}">
                  <a16:creationId xmlns:a16="http://schemas.microsoft.com/office/drawing/2014/main" id="{00B68A06-45A1-AD7B-625C-FC696356A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4487" y="3149439"/>
              <a:ext cx="153954" cy="161888"/>
            </a:xfrm>
            <a:custGeom>
              <a:avLst/>
              <a:gdLst>
                <a:gd name="T0" fmla="*/ 90 w 97"/>
                <a:gd name="T1" fmla="*/ 19 h 102"/>
                <a:gd name="T2" fmla="*/ 80 w 97"/>
                <a:gd name="T3" fmla="*/ 19 h 102"/>
                <a:gd name="T4" fmla="*/ 72 w 97"/>
                <a:gd name="T5" fmla="*/ 16 h 102"/>
                <a:gd name="T6" fmla="*/ 54 w 97"/>
                <a:gd name="T7" fmla="*/ 22 h 102"/>
                <a:gd name="T8" fmla="*/ 66 w 97"/>
                <a:gd name="T9" fmla="*/ 32 h 102"/>
                <a:gd name="T10" fmla="*/ 58 w 97"/>
                <a:gd name="T11" fmla="*/ 36 h 102"/>
                <a:gd name="T12" fmla="*/ 50 w 97"/>
                <a:gd name="T13" fmla="*/ 36 h 102"/>
                <a:gd name="T14" fmla="*/ 40 w 97"/>
                <a:gd name="T15" fmla="*/ 25 h 102"/>
                <a:gd name="T16" fmla="*/ 38 w 97"/>
                <a:gd name="T17" fmla="*/ 30 h 102"/>
                <a:gd name="T18" fmla="*/ 43 w 97"/>
                <a:gd name="T19" fmla="*/ 41 h 102"/>
                <a:gd name="T20" fmla="*/ 52 w 97"/>
                <a:gd name="T21" fmla="*/ 50 h 102"/>
                <a:gd name="T22" fmla="*/ 46 w 97"/>
                <a:gd name="T23" fmla="*/ 54 h 102"/>
                <a:gd name="T24" fmla="*/ 55 w 97"/>
                <a:gd name="T25" fmla="*/ 62 h 102"/>
                <a:gd name="T26" fmla="*/ 63 w 97"/>
                <a:gd name="T27" fmla="*/ 68 h 102"/>
                <a:gd name="T28" fmla="*/ 65 w 97"/>
                <a:gd name="T29" fmla="*/ 79 h 102"/>
                <a:gd name="T30" fmla="*/ 50 w 97"/>
                <a:gd name="T31" fmla="*/ 74 h 102"/>
                <a:gd name="T32" fmla="*/ 55 w 97"/>
                <a:gd name="T33" fmla="*/ 84 h 102"/>
                <a:gd name="T34" fmla="*/ 46 w 97"/>
                <a:gd name="T35" fmla="*/ 85 h 102"/>
                <a:gd name="T36" fmla="*/ 53 w 97"/>
                <a:gd name="T37" fmla="*/ 102 h 102"/>
                <a:gd name="T38" fmla="*/ 43 w 97"/>
                <a:gd name="T39" fmla="*/ 102 h 102"/>
                <a:gd name="T40" fmla="*/ 29 w 97"/>
                <a:gd name="T41" fmla="*/ 94 h 102"/>
                <a:gd name="T42" fmla="*/ 22 w 97"/>
                <a:gd name="T43" fmla="*/ 79 h 102"/>
                <a:gd name="T44" fmla="*/ 17 w 97"/>
                <a:gd name="T45" fmla="*/ 67 h 102"/>
                <a:gd name="T46" fmla="*/ 11 w 97"/>
                <a:gd name="T47" fmla="*/ 58 h 102"/>
                <a:gd name="T48" fmla="*/ 2 w 97"/>
                <a:gd name="T49" fmla="*/ 47 h 102"/>
                <a:gd name="T50" fmla="*/ 0 w 97"/>
                <a:gd name="T51" fmla="*/ 42 h 102"/>
                <a:gd name="T52" fmla="*/ 7 w 97"/>
                <a:gd name="T53" fmla="*/ 33 h 102"/>
                <a:gd name="T54" fmla="*/ 7 w 97"/>
                <a:gd name="T55" fmla="*/ 26 h 102"/>
                <a:gd name="T56" fmla="*/ 12 w 97"/>
                <a:gd name="T57" fmla="*/ 24 h 102"/>
                <a:gd name="T58" fmla="*/ 12 w 97"/>
                <a:gd name="T59" fmla="*/ 19 h 102"/>
                <a:gd name="T60" fmla="*/ 22 w 97"/>
                <a:gd name="T61" fmla="*/ 17 h 102"/>
                <a:gd name="T62" fmla="*/ 28 w 97"/>
                <a:gd name="T63" fmla="*/ 13 h 102"/>
                <a:gd name="T64" fmla="*/ 36 w 97"/>
                <a:gd name="T65" fmla="*/ 13 h 102"/>
                <a:gd name="T66" fmla="*/ 38 w 97"/>
                <a:gd name="T67" fmla="*/ 10 h 102"/>
                <a:gd name="T68" fmla="*/ 41 w 97"/>
                <a:gd name="T69" fmla="*/ 9 h 102"/>
                <a:gd name="T70" fmla="*/ 52 w 97"/>
                <a:gd name="T71" fmla="*/ 10 h 102"/>
                <a:gd name="T72" fmla="*/ 64 w 97"/>
                <a:gd name="T73" fmla="*/ 4 h 102"/>
                <a:gd name="T74" fmla="*/ 76 w 97"/>
                <a:gd name="T75" fmla="*/ 11 h 102"/>
                <a:gd name="T76" fmla="*/ 89 w 97"/>
                <a:gd name="T77" fmla="*/ 10 h 102"/>
                <a:gd name="T78" fmla="*/ 89 w 97"/>
                <a:gd name="T79" fmla="*/ 0 h 102"/>
                <a:gd name="T80" fmla="*/ 97 w 97"/>
                <a:gd name="T81" fmla="*/ 5 h 102"/>
                <a:gd name="T82" fmla="*/ 93 w 97"/>
                <a:gd name="T83" fmla="*/ 17 h 102"/>
                <a:gd name="T84" fmla="*/ 90 w 97"/>
                <a:gd name="T85" fmla="*/ 1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102">
                  <a:moveTo>
                    <a:pt x="90" y="19"/>
                  </a:moveTo>
                  <a:lnTo>
                    <a:pt x="80" y="19"/>
                  </a:lnTo>
                  <a:lnTo>
                    <a:pt x="72" y="16"/>
                  </a:lnTo>
                  <a:lnTo>
                    <a:pt x="54" y="22"/>
                  </a:lnTo>
                  <a:lnTo>
                    <a:pt x="66" y="32"/>
                  </a:lnTo>
                  <a:lnTo>
                    <a:pt x="58" y="36"/>
                  </a:lnTo>
                  <a:lnTo>
                    <a:pt x="50" y="36"/>
                  </a:lnTo>
                  <a:lnTo>
                    <a:pt x="40" y="25"/>
                  </a:lnTo>
                  <a:lnTo>
                    <a:pt x="38" y="30"/>
                  </a:lnTo>
                  <a:lnTo>
                    <a:pt x="43" y="41"/>
                  </a:lnTo>
                  <a:lnTo>
                    <a:pt x="52" y="50"/>
                  </a:lnTo>
                  <a:lnTo>
                    <a:pt x="46" y="54"/>
                  </a:lnTo>
                  <a:lnTo>
                    <a:pt x="55" y="62"/>
                  </a:lnTo>
                  <a:lnTo>
                    <a:pt x="63" y="68"/>
                  </a:lnTo>
                  <a:lnTo>
                    <a:pt x="65" y="79"/>
                  </a:lnTo>
                  <a:lnTo>
                    <a:pt x="50" y="74"/>
                  </a:lnTo>
                  <a:lnTo>
                    <a:pt x="55" y="84"/>
                  </a:lnTo>
                  <a:lnTo>
                    <a:pt x="46" y="85"/>
                  </a:lnTo>
                  <a:lnTo>
                    <a:pt x="53" y="102"/>
                  </a:lnTo>
                  <a:lnTo>
                    <a:pt x="43" y="102"/>
                  </a:lnTo>
                  <a:lnTo>
                    <a:pt x="29" y="94"/>
                  </a:lnTo>
                  <a:lnTo>
                    <a:pt x="22" y="79"/>
                  </a:lnTo>
                  <a:lnTo>
                    <a:pt x="17" y="67"/>
                  </a:lnTo>
                  <a:lnTo>
                    <a:pt x="11" y="58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7" y="33"/>
                  </a:lnTo>
                  <a:lnTo>
                    <a:pt x="7" y="26"/>
                  </a:lnTo>
                  <a:lnTo>
                    <a:pt x="12" y="24"/>
                  </a:lnTo>
                  <a:lnTo>
                    <a:pt x="12" y="19"/>
                  </a:lnTo>
                  <a:lnTo>
                    <a:pt x="22" y="17"/>
                  </a:lnTo>
                  <a:lnTo>
                    <a:pt x="28" y="13"/>
                  </a:lnTo>
                  <a:lnTo>
                    <a:pt x="36" y="13"/>
                  </a:lnTo>
                  <a:lnTo>
                    <a:pt x="38" y="10"/>
                  </a:lnTo>
                  <a:lnTo>
                    <a:pt x="41" y="9"/>
                  </a:lnTo>
                  <a:lnTo>
                    <a:pt x="52" y="10"/>
                  </a:lnTo>
                  <a:lnTo>
                    <a:pt x="64" y="4"/>
                  </a:lnTo>
                  <a:lnTo>
                    <a:pt x="76" y="11"/>
                  </a:lnTo>
                  <a:lnTo>
                    <a:pt x="89" y="10"/>
                  </a:lnTo>
                  <a:lnTo>
                    <a:pt x="89" y="0"/>
                  </a:lnTo>
                  <a:lnTo>
                    <a:pt x="97" y="5"/>
                  </a:lnTo>
                  <a:lnTo>
                    <a:pt x="93" y="17"/>
                  </a:lnTo>
                  <a:lnTo>
                    <a:pt x="90" y="1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15" name="Freeform 97">
              <a:extLst>
                <a:ext uri="{FF2B5EF4-FFF2-40B4-BE49-F238E27FC236}">
                  <a16:creationId xmlns:a16="http://schemas.microsoft.com/office/drawing/2014/main" id="{7AD8844A-CF5D-40D5-2FE3-55F5BE5AE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5443" y="2055901"/>
              <a:ext cx="1057044" cy="566608"/>
            </a:xfrm>
            <a:custGeom>
              <a:avLst/>
              <a:gdLst>
                <a:gd name="T0" fmla="*/ 563 w 666"/>
                <a:gd name="T1" fmla="*/ 14 h 357"/>
                <a:gd name="T2" fmla="*/ 474 w 666"/>
                <a:gd name="T3" fmla="*/ 18 h 357"/>
                <a:gd name="T4" fmla="*/ 560 w 666"/>
                <a:gd name="T5" fmla="*/ 17 h 357"/>
                <a:gd name="T6" fmla="*/ 580 w 666"/>
                <a:gd name="T7" fmla="*/ 24 h 357"/>
                <a:gd name="T8" fmla="*/ 666 w 666"/>
                <a:gd name="T9" fmla="*/ 27 h 357"/>
                <a:gd name="T10" fmla="*/ 582 w 666"/>
                <a:gd name="T11" fmla="*/ 41 h 357"/>
                <a:gd name="T12" fmla="*/ 580 w 666"/>
                <a:gd name="T13" fmla="*/ 60 h 357"/>
                <a:gd name="T14" fmla="*/ 570 w 666"/>
                <a:gd name="T15" fmla="*/ 85 h 357"/>
                <a:gd name="T16" fmla="*/ 569 w 666"/>
                <a:gd name="T17" fmla="*/ 110 h 357"/>
                <a:gd name="T18" fmla="*/ 543 w 666"/>
                <a:gd name="T19" fmla="*/ 125 h 357"/>
                <a:gd name="T20" fmla="*/ 534 w 666"/>
                <a:gd name="T21" fmla="*/ 139 h 357"/>
                <a:gd name="T22" fmla="*/ 529 w 666"/>
                <a:gd name="T23" fmla="*/ 156 h 357"/>
                <a:gd name="T24" fmla="*/ 515 w 666"/>
                <a:gd name="T25" fmla="*/ 157 h 357"/>
                <a:gd name="T26" fmla="*/ 508 w 666"/>
                <a:gd name="T27" fmla="*/ 182 h 357"/>
                <a:gd name="T28" fmla="*/ 489 w 666"/>
                <a:gd name="T29" fmla="*/ 178 h 357"/>
                <a:gd name="T30" fmla="*/ 521 w 666"/>
                <a:gd name="T31" fmla="*/ 188 h 357"/>
                <a:gd name="T32" fmla="*/ 412 w 666"/>
                <a:gd name="T33" fmla="*/ 220 h 357"/>
                <a:gd name="T34" fmla="*/ 361 w 666"/>
                <a:gd name="T35" fmla="*/ 244 h 357"/>
                <a:gd name="T36" fmla="*/ 304 w 666"/>
                <a:gd name="T37" fmla="*/ 260 h 357"/>
                <a:gd name="T38" fmla="*/ 267 w 666"/>
                <a:gd name="T39" fmla="*/ 286 h 357"/>
                <a:gd name="T40" fmla="*/ 232 w 666"/>
                <a:gd name="T41" fmla="*/ 325 h 357"/>
                <a:gd name="T42" fmla="*/ 190 w 666"/>
                <a:gd name="T43" fmla="*/ 357 h 357"/>
                <a:gd name="T44" fmla="*/ 139 w 666"/>
                <a:gd name="T45" fmla="*/ 333 h 357"/>
                <a:gd name="T46" fmla="*/ 120 w 666"/>
                <a:gd name="T47" fmla="*/ 284 h 357"/>
                <a:gd name="T48" fmla="*/ 124 w 666"/>
                <a:gd name="T49" fmla="*/ 242 h 357"/>
                <a:gd name="T50" fmla="*/ 160 w 666"/>
                <a:gd name="T51" fmla="*/ 211 h 357"/>
                <a:gd name="T52" fmla="*/ 160 w 666"/>
                <a:gd name="T53" fmla="*/ 197 h 357"/>
                <a:gd name="T54" fmla="*/ 127 w 666"/>
                <a:gd name="T55" fmla="*/ 197 h 357"/>
                <a:gd name="T56" fmla="*/ 152 w 666"/>
                <a:gd name="T57" fmla="*/ 177 h 357"/>
                <a:gd name="T58" fmla="*/ 151 w 666"/>
                <a:gd name="T59" fmla="*/ 166 h 357"/>
                <a:gd name="T60" fmla="*/ 151 w 666"/>
                <a:gd name="T61" fmla="*/ 150 h 357"/>
                <a:gd name="T62" fmla="*/ 139 w 666"/>
                <a:gd name="T63" fmla="*/ 117 h 357"/>
                <a:gd name="T64" fmla="*/ 109 w 666"/>
                <a:gd name="T65" fmla="*/ 97 h 357"/>
                <a:gd name="T66" fmla="*/ 28 w 666"/>
                <a:gd name="T67" fmla="*/ 98 h 357"/>
                <a:gd name="T68" fmla="*/ 40 w 666"/>
                <a:gd name="T69" fmla="*/ 80 h 357"/>
                <a:gd name="T70" fmla="*/ 0 w 666"/>
                <a:gd name="T71" fmla="*/ 69 h 357"/>
                <a:gd name="T72" fmla="*/ 98 w 666"/>
                <a:gd name="T73" fmla="*/ 51 h 357"/>
                <a:gd name="T74" fmla="*/ 96 w 666"/>
                <a:gd name="T75" fmla="*/ 37 h 357"/>
                <a:gd name="T76" fmla="*/ 156 w 666"/>
                <a:gd name="T77" fmla="*/ 21 h 357"/>
                <a:gd name="T78" fmla="*/ 246 w 666"/>
                <a:gd name="T79" fmla="*/ 17 h 357"/>
                <a:gd name="T80" fmla="*/ 307 w 666"/>
                <a:gd name="T81" fmla="*/ 18 h 357"/>
                <a:gd name="T82" fmla="*/ 318 w 666"/>
                <a:gd name="T83" fmla="*/ 17 h 357"/>
                <a:gd name="T84" fmla="*/ 395 w 666"/>
                <a:gd name="T85" fmla="*/ 5 h 357"/>
                <a:gd name="T86" fmla="*/ 523 w 666"/>
                <a:gd name="T87" fmla="*/ 2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66" h="357">
                  <a:moveTo>
                    <a:pt x="523" y="2"/>
                  </a:moveTo>
                  <a:lnTo>
                    <a:pt x="583" y="11"/>
                  </a:lnTo>
                  <a:lnTo>
                    <a:pt x="563" y="14"/>
                  </a:lnTo>
                  <a:lnTo>
                    <a:pt x="524" y="15"/>
                  </a:lnTo>
                  <a:lnTo>
                    <a:pt x="469" y="17"/>
                  </a:lnTo>
                  <a:lnTo>
                    <a:pt x="474" y="18"/>
                  </a:lnTo>
                  <a:lnTo>
                    <a:pt x="510" y="17"/>
                  </a:lnTo>
                  <a:lnTo>
                    <a:pt x="539" y="21"/>
                  </a:lnTo>
                  <a:lnTo>
                    <a:pt x="560" y="17"/>
                  </a:lnTo>
                  <a:lnTo>
                    <a:pt x="566" y="22"/>
                  </a:lnTo>
                  <a:lnTo>
                    <a:pt x="553" y="28"/>
                  </a:lnTo>
                  <a:lnTo>
                    <a:pt x="580" y="24"/>
                  </a:lnTo>
                  <a:lnTo>
                    <a:pt x="631" y="20"/>
                  </a:lnTo>
                  <a:lnTo>
                    <a:pt x="660" y="22"/>
                  </a:lnTo>
                  <a:lnTo>
                    <a:pt x="666" y="27"/>
                  </a:lnTo>
                  <a:lnTo>
                    <a:pt x="622" y="36"/>
                  </a:lnTo>
                  <a:lnTo>
                    <a:pt x="615" y="39"/>
                  </a:lnTo>
                  <a:lnTo>
                    <a:pt x="582" y="41"/>
                  </a:lnTo>
                  <a:lnTo>
                    <a:pt x="606" y="42"/>
                  </a:lnTo>
                  <a:lnTo>
                    <a:pt x="591" y="51"/>
                  </a:lnTo>
                  <a:lnTo>
                    <a:pt x="580" y="60"/>
                  </a:lnTo>
                  <a:lnTo>
                    <a:pt x="577" y="75"/>
                  </a:lnTo>
                  <a:lnTo>
                    <a:pt x="588" y="85"/>
                  </a:lnTo>
                  <a:lnTo>
                    <a:pt x="570" y="85"/>
                  </a:lnTo>
                  <a:lnTo>
                    <a:pt x="551" y="89"/>
                  </a:lnTo>
                  <a:lnTo>
                    <a:pt x="570" y="97"/>
                  </a:lnTo>
                  <a:lnTo>
                    <a:pt x="569" y="110"/>
                  </a:lnTo>
                  <a:lnTo>
                    <a:pt x="557" y="111"/>
                  </a:lnTo>
                  <a:lnTo>
                    <a:pt x="569" y="124"/>
                  </a:lnTo>
                  <a:lnTo>
                    <a:pt x="543" y="125"/>
                  </a:lnTo>
                  <a:lnTo>
                    <a:pt x="555" y="131"/>
                  </a:lnTo>
                  <a:lnTo>
                    <a:pt x="551" y="137"/>
                  </a:lnTo>
                  <a:lnTo>
                    <a:pt x="534" y="139"/>
                  </a:lnTo>
                  <a:lnTo>
                    <a:pt x="518" y="139"/>
                  </a:lnTo>
                  <a:lnTo>
                    <a:pt x="530" y="149"/>
                  </a:lnTo>
                  <a:lnTo>
                    <a:pt x="529" y="156"/>
                  </a:lnTo>
                  <a:lnTo>
                    <a:pt x="506" y="150"/>
                  </a:lnTo>
                  <a:lnTo>
                    <a:pt x="500" y="154"/>
                  </a:lnTo>
                  <a:lnTo>
                    <a:pt x="515" y="157"/>
                  </a:lnTo>
                  <a:lnTo>
                    <a:pt x="528" y="167"/>
                  </a:lnTo>
                  <a:lnTo>
                    <a:pt x="530" y="179"/>
                  </a:lnTo>
                  <a:lnTo>
                    <a:pt x="508" y="182"/>
                  </a:lnTo>
                  <a:lnTo>
                    <a:pt x="500" y="177"/>
                  </a:lnTo>
                  <a:lnTo>
                    <a:pt x="487" y="168"/>
                  </a:lnTo>
                  <a:lnTo>
                    <a:pt x="489" y="178"/>
                  </a:lnTo>
                  <a:lnTo>
                    <a:pt x="473" y="187"/>
                  </a:lnTo>
                  <a:lnTo>
                    <a:pt x="505" y="187"/>
                  </a:lnTo>
                  <a:lnTo>
                    <a:pt x="521" y="188"/>
                  </a:lnTo>
                  <a:lnTo>
                    <a:pt x="486" y="202"/>
                  </a:lnTo>
                  <a:lnTo>
                    <a:pt x="449" y="215"/>
                  </a:lnTo>
                  <a:lnTo>
                    <a:pt x="412" y="220"/>
                  </a:lnTo>
                  <a:lnTo>
                    <a:pt x="398" y="220"/>
                  </a:lnTo>
                  <a:lnTo>
                    <a:pt x="384" y="227"/>
                  </a:lnTo>
                  <a:lnTo>
                    <a:pt x="361" y="244"/>
                  </a:lnTo>
                  <a:lnTo>
                    <a:pt x="332" y="255"/>
                  </a:lnTo>
                  <a:lnTo>
                    <a:pt x="323" y="257"/>
                  </a:lnTo>
                  <a:lnTo>
                    <a:pt x="304" y="260"/>
                  </a:lnTo>
                  <a:lnTo>
                    <a:pt x="285" y="264"/>
                  </a:lnTo>
                  <a:lnTo>
                    <a:pt x="271" y="274"/>
                  </a:lnTo>
                  <a:lnTo>
                    <a:pt x="267" y="286"/>
                  </a:lnTo>
                  <a:lnTo>
                    <a:pt x="256" y="297"/>
                  </a:lnTo>
                  <a:lnTo>
                    <a:pt x="231" y="311"/>
                  </a:lnTo>
                  <a:lnTo>
                    <a:pt x="232" y="325"/>
                  </a:lnTo>
                  <a:lnTo>
                    <a:pt x="221" y="339"/>
                  </a:lnTo>
                  <a:lnTo>
                    <a:pt x="209" y="356"/>
                  </a:lnTo>
                  <a:lnTo>
                    <a:pt x="190" y="357"/>
                  </a:lnTo>
                  <a:lnTo>
                    <a:pt x="175" y="342"/>
                  </a:lnTo>
                  <a:lnTo>
                    <a:pt x="148" y="342"/>
                  </a:lnTo>
                  <a:lnTo>
                    <a:pt x="139" y="333"/>
                  </a:lnTo>
                  <a:lnTo>
                    <a:pt x="136" y="316"/>
                  </a:lnTo>
                  <a:lnTo>
                    <a:pt x="122" y="295"/>
                  </a:lnTo>
                  <a:lnTo>
                    <a:pt x="120" y="284"/>
                  </a:lnTo>
                  <a:lnTo>
                    <a:pt x="124" y="268"/>
                  </a:lnTo>
                  <a:lnTo>
                    <a:pt x="114" y="254"/>
                  </a:lnTo>
                  <a:lnTo>
                    <a:pt x="124" y="242"/>
                  </a:lnTo>
                  <a:lnTo>
                    <a:pt x="118" y="236"/>
                  </a:lnTo>
                  <a:lnTo>
                    <a:pt x="139" y="217"/>
                  </a:lnTo>
                  <a:lnTo>
                    <a:pt x="160" y="211"/>
                  </a:lnTo>
                  <a:lnTo>
                    <a:pt x="167" y="204"/>
                  </a:lnTo>
                  <a:lnTo>
                    <a:pt x="176" y="191"/>
                  </a:lnTo>
                  <a:lnTo>
                    <a:pt x="160" y="197"/>
                  </a:lnTo>
                  <a:lnTo>
                    <a:pt x="152" y="199"/>
                  </a:lnTo>
                  <a:lnTo>
                    <a:pt x="140" y="202"/>
                  </a:lnTo>
                  <a:lnTo>
                    <a:pt x="127" y="197"/>
                  </a:lnTo>
                  <a:lnTo>
                    <a:pt x="132" y="185"/>
                  </a:lnTo>
                  <a:lnTo>
                    <a:pt x="141" y="177"/>
                  </a:lnTo>
                  <a:lnTo>
                    <a:pt x="152" y="177"/>
                  </a:lnTo>
                  <a:lnTo>
                    <a:pt x="175" y="181"/>
                  </a:lnTo>
                  <a:lnTo>
                    <a:pt x="158" y="171"/>
                  </a:lnTo>
                  <a:lnTo>
                    <a:pt x="151" y="166"/>
                  </a:lnTo>
                  <a:lnTo>
                    <a:pt x="138" y="168"/>
                  </a:lnTo>
                  <a:lnTo>
                    <a:pt x="130" y="164"/>
                  </a:lnTo>
                  <a:lnTo>
                    <a:pt x="151" y="150"/>
                  </a:lnTo>
                  <a:lnTo>
                    <a:pt x="147" y="144"/>
                  </a:lnTo>
                  <a:lnTo>
                    <a:pt x="144" y="134"/>
                  </a:lnTo>
                  <a:lnTo>
                    <a:pt x="139" y="117"/>
                  </a:lnTo>
                  <a:lnTo>
                    <a:pt x="129" y="112"/>
                  </a:lnTo>
                  <a:lnTo>
                    <a:pt x="133" y="105"/>
                  </a:lnTo>
                  <a:lnTo>
                    <a:pt x="109" y="97"/>
                  </a:lnTo>
                  <a:lnTo>
                    <a:pt x="86" y="96"/>
                  </a:lnTo>
                  <a:lnTo>
                    <a:pt x="56" y="97"/>
                  </a:lnTo>
                  <a:lnTo>
                    <a:pt x="28" y="98"/>
                  </a:lnTo>
                  <a:lnTo>
                    <a:pt x="19" y="93"/>
                  </a:lnTo>
                  <a:lnTo>
                    <a:pt x="7" y="84"/>
                  </a:lnTo>
                  <a:lnTo>
                    <a:pt x="40" y="80"/>
                  </a:lnTo>
                  <a:lnTo>
                    <a:pt x="63" y="79"/>
                  </a:lnTo>
                  <a:lnTo>
                    <a:pt x="19" y="75"/>
                  </a:lnTo>
                  <a:lnTo>
                    <a:pt x="0" y="69"/>
                  </a:lnTo>
                  <a:lnTo>
                    <a:pt x="7" y="64"/>
                  </a:lnTo>
                  <a:lnTo>
                    <a:pt x="53" y="57"/>
                  </a:lnTo>
                  <a:lnTo>
                    <a:pt x="98" y="51"/>
                  </a:lnTo>
                  <a:lnTo>
                    <a:pt x="106" y="46"/>
                  </a:lnTo>
                  <a:lnTo>
                    <a:pt x="82" y="42"/>
                  </a:lnTo>
                  <a:lnTo>
                    <a:pt x="96" y="37"/>
                  </a:lnTo>
                  <a:lnTo>
                    <a:pt x="139" y="28"/>
                  </a:lnTo>
                  <a:lnTo>
                    <a:pt x="156" y="27"/>
                  </a:lnTo>
                  <a:lnTo>
                    <a:pt x="156" y="21"/>
                  </a:lnTo>
                  <a:lnTo>
                    <a:pt x="182" y="18"/>
                  </a:lnTo>
                  <a:lnTo>
                    <a:pt x="215" y="17"/>
                  </a:lnTo>
                  <a:lnTo>
                    <a:pt x="246" y="17"/>
                  </a:lnTo>
                  <a:lnTo>
                    <a:pt x="254" y="20"/>
                  </a:lnTo>
                  <a:lnTo>
                    <a:pt x="286" y="14"/>
                  </a:lnTo>
                  <a:lnTo>
                    <a:pt x="307" y="18"/>
                  </a:lnTo>
                  <a:lnTo>
                    <a:pt x="320" y="19"/>
                  </a:lnTo>
                  <a:lnTo>
                    <a:pt x="338" y="22"/>
                  </a:lnTo>
                  <a:lnTo>
                    <a:pt x="318" y="17"/>
                  </a:lnTo>
                  <a:lnTo>
                    <a:pt x="324" y="11"/>
                  </a:lnTo>
                  <a:lnTo>
                    <a:pt x="361" y="5"/>
                  </a:lnTo>
                  <a:lnTo>
                    <a:pt x="395" y="5"/>
                  </a:lnTo>
                  <a:lnTo>
                    <a:pt x="410" y="1"/>
                  </a:lnTo>
                  <a:lnTo>
                    <a:pt x="446" y="0"/>
                  </a:lnTo>
                  <a:lnTo>
                    <a:pt x="523" y="2"/>
                  </a:lnTo>
                  <a:lnTo>
                    <a:pt x="523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16" name="Freeform 98">
              <a:extLst>
                <a:ext uri="{FF2B5EF4-FFF2-40B4-BE49-F238E27FC236}">
                  <a16:creationId xmlns:a16="http://schemas.microsoft.com/office/drawing/2014/main" id="{0AE35FB1-40E2-147B-2C6C-F5BCD710E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600" y="3873175"/>
              <a:ext cx="109514" cy="122209"/>
            </a:xfrm>
            <a:custGeom>
              <a:avLst/>
              <a:gdLst>
                <a:gd name="T0" fmla="*/ 59 w 69"/>
                <a:gd name="T1" fmla="*/ 0 h 77"/>
                <a:gd name="T2" fmla="*/ 57 w 69"/>
                <a:gd name="T3" fmla="*/ 15 h 77"/>
                <a:gd name="T4" fmla="*/ 53 w 69"/>
                <a:gd name="T5" fmla="*/ 37 h 77"/>
                <a:gd name="T6" fmla="*/ 58 w 69"/>
                <a:gd name="T7" fmla="*/ 37 h 77"/>
                <a:gd name="T8" fmla="*/ 63 w 69"/>
                <a:gd name="T9" fmla="*/ 40 h 77"/>
                <a:gd name="T10" fmla="*/ 64 w 69"/>
                <a:gd name="T11" fmla="*/ 37 h 77"/>
                <a:gd name="T12" fmla="*/ 69 w 69"/>
                <a:gd name="T13" fmla="*/ 40 h 77"/>
                <a:gd name="T14" fmla="*/ 61 w 69"/>
                <a:gd name="T15" fmla="*/ 47 h 77"/>
                <a:gd name="T16" fmla="*/ 53 w 69"/>
                <a:gd name="T17" fmla="*/ 52 h 77"/>
                <a:gd name="T18" fmla="*/ 51 w 69"/>
                <a:gd name="T19" fmla="*/ 56 h 77"/>
                <a:gd name="T20" fmla="*/ 52 w 69"/>
                <a:gd name="T21" fmla="*/ 60 h 77"/>
                <a:gd name="T22" fmla="*/ 48 w 69"/>
                <a:gd name="T23" fmla="*/ 65 h 77"/>
                <a:gd name="T24" fmla="*/ 44 w 69"/>
                <a:gd name="T25" fmla="*/ 65 h 77"/>
                <a:gd name="T26" fmla="*/ 44 w 69"/>
                <a:gd name="T27" fmla="*/ 68 h 77"/>
                <a:gd name="T28" fmla="*/ 41 w 69"/>
                <a:gd name="T29" fmla="*/ 70 h 77"/>
                <a:gd name="T30" fmla="*/ 35 w 69"/>
                <a:gd name="T31" fmla="*/ 75 h 77"/>
                <a:gd name="T32" fmla="*/ 34 w 69"/>
                <a:gd name="T33" fmla="*/ 77 h 77"/>
                <a:gd name="T34" fmla="*/ 26 w 69"/>
                <a:gd name="T35" fmla="*/ 74 h 77"/>
                <a:gd name="T36" fmla="*/ 16 w 69"/>
                <a:gd name="T37" fmla="*/ 74 h 77"/>
                <a:gd name="T38" fmla="*/ 8 w 69"/>
                <a:gd name="T39" fmla="*/ 70 h 77"/>
                <a:gd name="T40" fmla="*/ 0 w 69"/>
                <a:gd name="T41" fmla="*/ 63 h 77"/>
                <a:gd name="T42" fmla="*/ 1 w 69"/>
                <a:gd name="T43" fmla="*/ 57 h 77"/>
                <a:gd name="T44" fmla="*/ 4 w 69"/>
                <a:gd name="T45" fmla="*/ 52 h 77"/>
                <a:gd name="T46" fmla="*/ 1 w 69"/>
                <a:gd name="T47" fmla="*/ 49 h 77"/>
                <a:gd name="T48" fmla="*/ 11 w 69"/>
                <a:gd name="T49" fmla="*/ 34 h 77"/>
                <a:gd name="T50" fmla="*/ 33 w 69"/>
                <a:gd name="T51" fmla="*/ 34 h 77"/>
                <a:gd name="T52" fmla="*/ 34 w 69"/>
                <a:gd name="T53" fmla="*/ 27 h 77"/>
                <a:gd name="T54" fmla="*/ 32 w 69"/>
                <a:gd name="T55" fmla="*/ 25 h 77"/>
                <a:gd name="T56" fmla="*/ 30 w 69"/>
                <a:gd name="T57" fmla="*/ 22 h 77"/>
                <a:gd name="T58" fmla="*/ 24 w 69"/>
                <a:gd name="T59" fmla="*/ 17 h 77"/>
                <a:gd name="T60" fmla="*/ 19 w 69"/>
                <a:gd name="T61" fmla="*/ 11 h 77"/>
                <a:gd name="T62" fmla="*/ 27 w 69"/>
                <a:gd name="T63" fmla="*/ 11 h 77"/>
                <a:gd name="T64" fmla="*/ 28 w 69"/>
                <a:gd name="T65" fmla="*/ 0 h 77"/>
                <a:gd name="T66" fmla="*/ 44 w 69"/>
                <a:gd name="T67" fmla="*/ 0 h 77"/>
                <a:gd name="T68" fmla="*/ 59 w 69"/>
                <a:gd name="T69" fmla="*/ 0 h 77"/>
                <a:gd name="T70" fmla="*/ 59 w 69"/>
                <a:gd name="T7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77">
                  <a:moveTo>
                    <a:pt x="59" y="0"/>
                  </a:moveTo>
                  <a:lnTo>
                    <a:pt x="57" y="15"/>
                  </a:lnTo>
                  <a:lnTo>
                    <a:pt x="53" y="37"/>
                  </a:lnTo>
                  <a:lnTo>
                    <a:pt x="58" y="37"/>
                  </a:lnTo>
                  <a:lnTo>
                    <a:pt x="63" y="40"/>
                  </a:lnTo>
                  <a:lnTo>
                    <a:pt x="64" y="37"/>
                  </a:lnTo>
                  <a:lnTo>
                    <a:pt x="69" y="40"/>
                  </a:lnTo>
                  <a:lnTo>
                    <a:pt x="61" y="47"/>
                  </a:lnTo>
                  <a:lnTo>
                    <a:pt x="53" y="52"/>
                  </a:lnTo>
                  <a:lnTo>
                    <a:pt x="51" y="56"/>
                  </a:lnTo>
                  <a:lnTo>
                    <a:pt x="52" y="60"/>
                  </a:lnTo>
                  <a:lnTo>
                    <a:pt x="48" y="65"/>
                  </a:lnTo>
                  <a:lnTo>
                    <a:pt x="44" y="65"/>
                  </a:lnTo>
                  <a:lnTo>
                    <a:pt x="44" y="68"/>
                  </a:lnTo>
                  <a:lnTo>
                    <a:pt x="41" y="70"/>
                  </a:lnTo>
                  <a:lnTo>
                    <a:pt x="35" y="75"/>
                  </a:lnTo>
                  <a:lnTo>
                    <a:pt x="34" y="77"/>
                  </a:lnTo>
                  <a:lnTo>
                    <a:pt x="26" y="74"/>
                  </a:lnTo>
                  <a:lnTo>
                    <a:pt x="16" y="74"/>
                  </a:lnTo>
                  <a:lnTo>
                    <a:pt x="8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4" y="52"/>
                  </a:lnTo>
                  <a:lnTo>
                    <a:pt x="1" y="49"/>
                  </a:lnTo>
                  <a:lnTo>
                    <a:pt x="11" y="34"/>
                  </a:lnTo>
                  <a:lnTo>
                    <a:pt x="33" y="34"/>
                  </a:lnTo>
                  <a:lnTo>
                    <a:pt x="34" y="27"/>
                  </a:lnTo>
                  <a:lnTo>
                    <a:pt x="32" y="25"/>
                  </a:lnTo>
                  <a:lnTo>
                    <a:pt x="30" y="22"/>
                  </a:lnTo>
                  <a:lnTo>
                    <a:pt x="24" y="17"/>
                  </a:lnTo>
                  <a:lnTo>
                    <a:pt x="19" y="11"/>
                  </a:lnTo>
                  <a:lnTo>
                    <a:pt x="27" y="11"/>
                  </a:lnTo>
                  <a:lnTo>
                    <a:pt x="28" y="0"/>
                  </a:lnTo>
                  <a:lnTo>
                    <a:pt x="44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17" name="Freeform 99">
              <a:extLst>
                <a:ext uri="{FF2B5EF4-FFF2-40B4-BE49-F238E27FC236}">
                  <a16:creationId xmlns:a16="http://schemas.microsoft.com/office/drawing/2014/main" id="{EBD4A05B-32AB-E9E7-16E5-ACFB010CE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13" y="4158860"/>
              <a:ext cx="126972" cy="214263"/>
            </a:xfrm>
            <a:custGeom>
              <a:avLst/>
              <a:gdLst>
                <a:gd name="T0" fmla="*/ 72 w 80"/>
                <a:gd name="T1" fmla="*/ 45 h 135"/>
                <a:gd name="T2" fmla="*/ 69 w 80"/>
                <a:gd name="T3" fmla="*/ 62 h 135"/>
                <a:gd name="T4" fmla="*/ 58 w 80"/>
                <a:gd name="T5" fmla="*/ 68 h 135"/>
                <a:gd name="T6" fmla="*/ 59 w 80"/>
                <a:gd name="T7" fmla="*/ 72 h 135"/>
                <a:gd name="T8" fmla="*/ 55 w 80"/>
                <a:gd name="T9" fmla="*/ 82 h 135"/>
                <a:gd name="T10" fmla="*/ 63 w 80"/>
                <a:gd name="T11" fmla="*/ 96 h 135"/>
                <a:gd name="T12" fmla="*/ 68 w 80"/>
                <a:gd name="T13" fmla="*/ 96 h 135"/>
                <a:gd name="T14" fmla="*/ 70 w 80"/>
                <a:gd name="T15" fmla="*/ 106 h 135"/>
                <a:gd name="T16" fmla="*/ 80 w 80"/>
                <a:gd name="T17" fmla="*/ 122 h 135"/>
                <a:gd name="T18" fmla="*/ 76 w 80"/>
                <a:gd name="T19" fmla="*/ 124 h 135"/>
                <a:gd name="T20" fmla="*/ 67 w 80"/>
                <a:gd name="T21" fmla="*/ 122 h 135"/>
                <a:gd name="T22" fmla="*/ 61 w 80"/>
                <a:gd name="T23" fmla="*/ 127 h 135"/>
                <a:gd name="T24" fmla="*/ 54 w 80"/>
                <a:gd name="T25" fmla="*/ 130 h 135"/>
                <a:gd name="T26" fmla="*/ 48 w 80"/>
                <a:gd name="T27" fmla="*/ 131 h 135"/>
                <a:gd name="T28" fmla="*/ 47 w 80"/>
                <a:gd name="T29" fmla="*/ 135 h 135"/>
                <a:gd name="T30" fmla="*/ 38 w 80"/>
                <a:gd name="T31" fmla="*/ 134 h 135"/>
                <a:gd name="T32" fmla="*/ 28 w 80"/>
                <a:gd name="T33" fmla="*/ 125 h 135"/>
                <a:gd name="T34" fmla="*/ 27 w 80"/>
                <a:gd name="T35" fmla="*/ 117 h 135"/>
                <a:gd name="T36" fmla="*/ 23 w 80"/>
                <a:gd name="T37" fmla="*/ 106 h 135"/>
                <a:gd name="T38" fmla="*/ 26 w 80"/>
                <a:gd name="T39" fmla="*/ 91 h 135"/>
                <a:gd name="T40" fmla="*/ 30 w 80"/>
                <a:gd name="T41" fmla="*/ 84 h 135"/>
                <a:gd name="T42" fmla="*/ 27 w 80"/>
                <a:gd name="T43" fmla="*/ 75 h 135"/>
                <a:gd name="T44" fmla="*/ 21 w 80"/>
                <a:gd name="T45" fmla="*/ 72 h 135"/>
                <a:gd name="T46" fmla="*/ 24 w 80"/>
                <a:gd name="T47" fmla="*/ 63 h 135"/>
                <a:gd name="T48" fmla="*/ 20 w 80"/>
                <a:gd name="T49" fmla="*/ 60 h 135"/>
                <a:gd name="T50" fmla="*/ 11 w 80"/>
                <a:gd name="T51" fmla="*/ 60 h 135"/>
                <a:gd name="T52" fmla="*/ 0 w 80"/>
                <a:gd name="T53" fmla="*/ 45 h 135"/>
                <a:gd name="T54" fmla="*/ 5 w 80"/>
                <a:gd name="T55" fmla="*/ 40 h 135"/>
                <a:gd name="T56" fmla="*/ 5 w 80"/>
                <a:gd name="T57" fmla="*/ 31 h 135"/>
                <a:gd name="T58" fmla="*/ 15 w 80"/>
                <a:gd name="T59" fmla="*/ 28 h 135"/>
                <a:gd name="T60" fmla="*/ 19 w 80"/>
                <a:gd name="T61" fmla="*/ 25 h 135"/>
                <a:gd name="T62" fmla="*/ 14 w 80"/>
                <a:gd name="T63" fmla="*/ 18 h 135"/>
                <a:gd name="T64" fmla="*/ 15 w 80"/>
                <a:gd name="T65" fmla="*/ 11 h 135"/>
                <a:gd name="T66" fmla="*/ 30 w 80"/>
                <a:gd name="T67" fmla="*/ 0 h 135"/>
                <a:gd name="T68" fmla="*/ 40 w 80"/>
                <a:gd name="T69" fmla="*/ 7 h 135"/>
                <a:gd name="T70" fmla="*/ 50 w 80"/>
                <a:gd name="T71" fmla="*/ 19 h 135"/>
                <a:gd name="T72" fmla="*/ 50 w 80"/>
                <a:gd name="T73" fmla="*/ 29 h 135"/>
                <a:gd name="T74" fmla="*/ 56 w 80"/>
                <a:gd name="T75" fmla="*/ 29 h 135"/>
                <a:gd name="T76" fmla="*/ 65 w 80"/>
                <a:gd name="T77" fmla="*/ 39 h 135"/>
                <a:gd name="T78" fmla="*/ 72 w 80"/>
                <a:gd name="T79" fmla="*/ 45 h 135"/>
                <a:gd name="T80" fmla="*/ 72 w 80"/>
                <a:gd name="T81" fmla="*/ 4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" h="135">
                  <a:moveTo>
                    <a:pt x="72" y="45"/>
                  </a:moveTo>
                  <a:lnTo>
                    <a:pt x="69" y="62"/>
                  </a:lnTo>
                  <a:lnTo>
                    <a:pt x="58" y="68"/>
                  </a:lnTo>
                  <a:lnTo>
                    <a:pt x="59" y="72"/>
                  </a:lnTo>
                  <a:lnTo>
                    <a:pt x="55" y="82"/>
                  </a:lnTo>
                  <a:lnTo>
                    <a:pt x="63" y="96"/>
                  </a:lnTo>
                  <a:lnTo>
                    <a:pt x="68" y="96"/>
                  </a:lnTo>
                  <a:lnTo>
                    <a:pt x="70" y="106"/>
                  </a:lnTo>
                  <a:lnTo>
                    <a:pt x="80" y="122"/>
                  </a:lnTo>
                  <a:lnTo>
                    <a:pt x="76" y="124"/>
                  </a:lnTo>
                  <a:lnTo>
                    <a:pt x="67" y="122"/>
                  </a:lnTo>
                  <a:lnTo>
                    <a:pt x="61" y="127"/>
                  </a:lnTo>
                  <a:lnTo>
                    <a:pt x="54" y="130"/>
                  </a:lnTo>
                  <a:lnTo>
                    <a:pt x="48" y="131"/>
                  </a:lnTo>
                  <a:lnTo>
                    <a:pt x="47" y="135"/>
                  </a:lnTo>
                  <a:lnTo>
                    <a:pt x="38" y="134"/>
                  </a:lnTo>
                  <a:lnTo>
                    <a:pt x="28" y="125"/>
                  </a:lnTo>
                  <a:lnTo>
                    <a:pt x="27" y="117"/>
                  </a:lnTo>
                  <a:lnTo>
                    <a:pt x="23" y="106"/>
                  </a:lnTo>
                  <a:lnTo>
                    <a:pt x="26" y="91"/>
                  </a:lnTo>
                  <a:lnTo>
                    <a:pt x="30" y="84"/>
                  </a:lnTo>
                  <a:lnTo>
                    <a:pt x="27" y="75"/>
                  </a:lnTo>
                  <a:lnTo>
                    <a:pt x="21" y="72"/>
                  </a:lnTo>
                  <a:lnTo>
                    <a:pt x="24" y="63"/>
                  </a:lnTo>
                  <a:lnTo>
                    <a:pt x="20" y="60"/>
                  </a:lnTo>
                  <a:lnTo>
                    <a:pt x="11" y="60"/>
                  </a:lnTo>
                  <a:lnTo>
                    <a:pt x="0" y="45"/>
                  </a:lnTo>
                  <a:lnTo>
                    <a:pt x="5" y="40"/>
                  </a:lnTo>
                  <a:lnTo>
                    <a:pt x="5" y="31"/>
                  </a:lnTo>
                  <a:lnTo>
                    <a:pt x="15" y="28"/>
                  </a:lnTo>
                  <a:lnTo>
                    <a:pt x="19" y="25"/>
                  </a:lnTo>
                  <a:lnTo>
                    <a:pt x="14" y="18"/>
                  </a:lnTo>
                  <a:lnTo>
                    <a:pt x="15" y="11"/>
                  </a:lnTo>
                  <a:lnTo>
                    <a:pt x="30" y="0"/>
                  </a:lnTo>
                  <a:lnTo>
                    <a:pt x="40" y="7"/>
                  </a:lnTo>
                  <a:lnTo>
                    <a:pt x="50" y="19"/>
                  </a:lnTo>
                  <a:lnTo>
                    <a:pt x="50" y="29"/>
                  </a:lnTo>
                  <a:lnTo>
                    <a:pt x="56" y="29"/>
                  </a:lnTo>
                  <a:lnTo>
                    <a:pt x="65" y="39"/>
                  </a:lnTo>
                  <a:lnTo>
                    <a:pt x="72" y="45"/>
                  </a:lnTo>
                  <a:lnTo>
                    <a:pt x="72" y="4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18" name="Freeform 100">
              <a:extLst>
                <a:ext uri="{FF2B5EF4-FFF2-40B4-BE49-F238E27FC236}">
                  <a16:creationId xmlns:a16="http://schemas.microsoft.com/office/drawing/2014/main" id="{392499AE-481D-EAAB-0BB6-2D6164E88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783" y="3927138"/>
              <a:ext cx="165064" cy="92054"/>
            </a:xfrm>
            <a:custGeom>
              <a:avLst/>
              <a:gdLst>
                <a:gd name="T0" fmla="*/ 104 w 104"/>
                <a:gd name="T1" fmla="*/ 20 h 58"/>
                <a:gd name="T2" fmla="*/ 99 w 104"/>
                <a:gd name="T3" fmla="*/ 20 h 58"/>
                <a:gd name="T4" fmla="*/ 96 w 104"/>
                <a:gd name="T5" fmla="*/ 22 h 58"/>
                <a:gd name="T6" fmla="*/ 90 w 104"/>
                <a:gd name="T7" fmla="*/ 24 h 58"/>
                <a:gd name="T8" fmla="*/ 86 w 104"/>
                <a:gd name="T9" fmla="*/ 24 h 58"/>
                <a:gd name="T10" fmla="*/ 82 w 104"/>
                <a:gd name="T11" fmla="*/ 27 h 58"/>
                <a:gd name="T12" fmla="*/ 79 w 104"/>
                <a:gd name="T13" fmla="*/ 26 h 58"/>
                <a:gd name="T14" fmla="*/ 76 w 104"/>
                <a:gd name="T15" fmla="*/ 23 h 58"/>
                <a:gd name="T16" fmla="*/ 74 w 104"/>
                <a:gd name="T17" fmla="*/ 24 h 58"/>
                <a:gd name="T18" fmla="*/ 71 w 104"/>
                <a:gd name="T19" fmla="*/ 29 h 58"/>
                <a:gd name="T20" fmla="*/ 70 w 104"/>
                <a:gd name="T21" fmla="*/ 28 h 58"/>
                <a:gd name="T22" fmla="*/ 70 w 104"/>
                <a:gd name="T23" fmla="*/ 32 h 58"/>
                <a:gd name="T24" fmla="*/ 63 w 104"/>
                <a:gd name="T25" fmla="*/ 37 h 58"/>
                <a:gd name="T26" fmla="*/ 59 w 104"/>
                <a:gd name="T27" fmla="*/ 40 h 58"/>
                <a:gd name="T28" fmla="*/ 58 w 104"/>
                <a:gd name="T29" fmla="*/ 42 h 58"/>
                <a:gd name="T30" fmla="*/ 53 w 104"/>
                <a:gd name="T31" fmla="*/ 38 h 58"/>
                <a:gd name="T32" fmla="*/ 49 w 104"/>
                <a:gd name="T33" fmla="*/ 43 h 58"/>
                <a:gd name="T34" fmla="*/ 46 w 104"/>
                <a:gd name="T35" fmla="*/ 43 h 58"/>
                <a:gd name="T36" fmla="*/ 42 w 104"/>
                <a:gd name="T37" fmla="*/ 43 h 58"/>
                <a:gd name="T38" fmla="*/ 42 w 104"/>
                <a:gd name="T39" fmla="*/ 53 h 58"/>
                <a:gd name="T40" fmla="*/ 39 w 104"/>
                <a:gd name="T41" fmla="*/ 53 h 58"/>
                <a:gd name="T42" fmla="*/ 36 w 104"/>
                <a:gd name="T43" fmla="*/ 57 h 58"/>
                <a:gd name="T44" fmla="*/ 31 w 104"/>
                <a:gd name="T45" fmla="*/ 58 h 58"/>
                <a:gd name="T46" fmla="*/ 29 w 104"/>
                <a:gd name="T47" fmla="*/ 52 h 58"/>
                <a:gd name="T48" fmla="*/ 24 w 104"/>
                <a:gd name="T49" fmla="*/ 51 h 58"/>
                <a:gd name="T50" fmla="*/ 26 w 104"/>
                <a:gd name="T51" fmla="*/ 43 h 58"/>
                <a:gd name="T52" fmla="*/ 24 w 104"/>
                <a:gd name="T53" fmla="*/ 40 h 58"/>
                <a:gd name="T54" fmla="*/ 20 w 104"/>
                <a:gd name="T55" fmla="*/ 40 h 58"/>
                <a:gd name="T56" fmla="*/ 13 w 104"/>
                <a:gd name="T57" fmla="*/ 42 h 58"/>
                <a:gd name="T58" fmla="*/ 13 w 104"/>
                <a:gd name="T59" fmla="*/ 39 h 58"/>
                <a:gd name="T60" fmla="*/ 8 w 104"/>
                <a:gd name="T61" fmla="*/ 36 h 58"/>
                <a:gd name="T62" fmla="*/ 5 w 104"/>
                <a:gd name="T63" fmla="*/ 32 h 58"/>
                <a:gd name="T64" fmla="*/ 0 w 104"/>
                <a:gd name="T65" fmla="*/ 31 h 58"/>
                <a:gd name="T66" fmla="*/ 4 w 104"/>
                <a:gd name="T67" fmla="*/ 26 h 58"/>
                <a:gd name="T68" fmla="*/ 3 w 104"/>
                <a:gd name="T69" fmla="*/ 22 h 58"/>
                <a:gd name="T70" fmla="*/ 5 w 104"/>
                <a:gd name="T71" fmla="*/ 18 h 58"/>
                <a:gd name="T72" fmla="*/ 13 w 104"/>
                <a:gd name="T73" fmla="*/ 13 h 58"/>
                <a:gd name="T74" fmla="*/ 21 w 104"/>
                <a:gd name="T75" fmla="*/ 6 h 58"/>
                <a:gd name="T76" fmla="*/ 23 w 104"/>
                <a:gd name="T77" fmla="*/ 6 h 58"/>
                <a:gd name="T78" fmla="*/ 27 w 104"/>
                <a:gd name="T79" fmla="*/ 3 h 58"/>
                <a:gd name="T80" fmla="*/ 31 w 104"/>
                <a:gd name="T81" fmla="*/ 3 h 58"/>
                <a:gd name="T82" fmla="*/ 33 w 104"/>
                <a:gd name="T83" fmla="*/ 5 h 58"/>
                <a:gd name="T84" fmla="*/ 36 w 104"/>
                <a:gd name="T85" fmla="*/ 3 h 58"/>
                <a:gd name="T86" fmla="*/ 43 w 104"/>
                <a:gd name="T87" fmla="*/ 6 h 58"/>
                <a:gd name="T88" fmla="*/ 51 w 104"/>
                <a:gd name="T89" fmla="*/ 5 h 58"/>
                <a:gd name="T90" fmla="*/ 56 w 104"/>
                <a:gd name="T91" fmla="*/ 3 h 58"/>
                <a:gd name="T92" fmla="*/ 59 w 104"/>
                <a:gd name="T93" fmla="*/ 0 h 58"/>
                <a:gd name="T94" fmla="*/ 64 w 104"/>
                <a:gd name="T95" fmla="*/ 2 h 58"/>
                <a:gd name="T96" fmla="*/ 68 w 104"/>
                <a:gd name="T97" fmla="*/ 3 h 58"/>
                <a:gd name="T98" fmla="*/ 72 w 104"/>
                <a:gd name="T99" fmla="*/ 3 h 58"/>
                <a:gd name="T100" fmla="*/ 76 w 104"/>
                <a:gd name="T101" fmla="*/ 0 h 58"/>
                <a:gd name="T102" fmla="*/ 83 w 104"/>
                <a:gd name="T103" fmla="*/ 3 h 58"/>
                <a:gd name="T104" fmla="*/ 85 w 104"/>
                <a:gd name="T105" fmla="*/ 4 h 58"/>
                <a:gd name="T106" fmla="*/ 90 w 104"/>
                <a:gd name="T107" fmla="*/ 8 h 58"/>
                <a:gd name="T108" fmla="*/ 95 w 104"/>
                <a:gd name="T109" fmla="*/ 11 h 58"/>
                <a:gd name="T110" fmla="*/ 100 w 104"/>
                <a:gd name="T111" fmla="*/ 14 h 58"/>
                <a:gd name="T112" fmla="*/ 104 w 104"/>
                <a:gd name="T113" fmla="*/ 20 h 58"/>
                <a:gd name="T114" fmla="*/ 104 w 104"/>
                <a:gd name="T11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58">
                  <a:moveTo>
                    <a:pt x="104" y="20"/>
                  </a:moveTo>
                  <a:lnTo>
                    <a:pt x="99" y="20"/>
                  </a:lnTo>
                  <a:lnTo>
                    <a:pt x="96" y="22"/>
                  </a:lnTo>
                  <a:lnTo>
                    <a:pt x="90" y="24"/>
                  </a:lnTo>
                  <a:lnTo>
                    <a:pt x="86" y="24"/>
                  </a:lnTo>
                  <a:lnTo>
                    <a:pt x="82" y="27"/>
                  </a:lnTo>
                  <a:lnTo>
                    <a:pt x="79" y="26"/>
                  </a:lnTo>
                  <a:lnTo>
                    <a:pt x="76" y="23"/>
                  </a:lnTo>
                  <a:lnTo>
                    <a:pt x="74" y="24"/>
                  </a:lnTo>
                  <a:lnTo>
                    <a:pt x="71" y="29"/>
                  </a:lnTo>
                  <a:lnTo>
                    <a:pt x="70" y="28"/>
                  </a:lnTo>
                  <a:lnTo>
                    <a:pt x="70" y="32"/>
                  </a:lnTo>
                  <a:lnTo>
                    <a:pt x="63" y="37"/>
                  </a:lnTo>
                  <a:lnTo>
                    <a:pt x="59" y="40"/>
                  </a:lnTo>
                  <a:lnTo>
                    <a:pt x="58" y="42"/>
                  </a:lnTo>
                  <a:lnTo>
                    <a:pt x="53" y="38"/>
                  </a:lnTo>
                  <a:lnTo>
                    <a:pt x="49" y="43"/>
                  </a:lnTo>
                  <a:lnTo>
                    <a:pt x="46" y="43"/>
                  </a:lnTo>
                  <a:lnTo>
                    <a:pt x="42" y="43"/>
                  </a:lnTo>
                  <a:lnTo>
                    <a:pt x="42" y="53"/>
                  </a:lnTo>
                  <a:lnTo>
                    <a:pt x="39" y="53"/>
                  </a:lnTo>
                  <a:lnTo>
                    <a:pt x="36" y="57"/>
                  </a:lnTo>
                  <a:lnTo>
                    <a:pt x="31" y="58"/>
                  </a:lnTo>
                  <a:lnTo>
                    <a:pt x="29" y="52"/>
                  </a:lnTo>
                  <a:lnTo>
                    <a:pt x="24" y="51"/>
                  </a:lnTo>
                  <a:lnTo>
                    <a:pt x="26" y="43"/>
                  </a:lnTo>
                  <a:lnTo>
                    <a:pt x="24" y="40"/>
                  </a:lnTo>
                  <a:lnTo>
                    <a:pt x="20" y="40"/>
                  </a:lnTo>
                  <a:lnTo>
                    <a:pt x="13" y="42"/>
                  </a:lnTo>
                  <a:lnTo>
                    <a:pt x="13" y="39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0" y="31"/>
                  </a:lnTo>
                  <a:lnTo>
                    <a:pt x="4" y="26"/>
                  </a:lnTo>
                  <a:lnTo>
                    <a:pt x="3" y="22"/>
                  </a:lnTo>
                  <a:lnTo>
                    <a:pt x="5" y="18"/>
                  </a:lnTo>
                  <a:lnTo>
                    <a:pt x="13" y="13"/>
                  </a:lnTo>
                  <a:lnTo>
                    <a:pt x="21" y="6"/>
                  </a:lnTo>
                  <a:lnTo>
                    <a:pt x="23" y="6"/>
                  </a:lnTo>
                  <a:lnTo>
                    <a:pt x="27" y="3"/>
                  </a:lnTo>
                  <a:lnTo>
                    <a:pt x="31" y="3"/>
                  </a:lnTo>
                  <a:lnTo>
                    <a:pt x="33" y="5"/>
                  </a:lnTo>
                  <a:lnTo>
                    <a:pt x="36" y="3"/>
                  </a:lnTo>
                  <a:lnTo>
                    <a:pt x="43" y="6"/>
                  </a:lnTo>
                  <a:lnTo>
                    <a:pt x="51" y="5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64" y="2"/>
                  </a:lnTo>
                  <a:lnTo>
                    <a:pt x="68" y="3"/>
                  </a:lnTo>
                  <a:lnTo>
                    <a:pt x="72" y="3"/>
                  </a:lnTo>
                  <a:lnTo>
                    <a:pt x="76" y="0"/>
                  </a:lnTo>
                  <a:lnTo>
                    <a:pt x="83" y="3"/>
                  </a:lnTo>
                  <a:lnTo>
                    <a:pt x="85" y="4"/>
                  </a:lnTo>
                  <a:lnTo>
                    <a:pt x="90" y="8"/>
                  </a:lnTo>
                  <a:lnTo>
                    <a:pt x="95" y="11"/>
                  </a:lnTo>
                  <a:lnTo>
                    <a:pt x="100" y="14"/>
                  </a:lnTo>
                  <a:lnTo>
                    <a:pt x="104" y="20"/>
                  </a:lnTo>
                  <a:lnTo>
                    <a:pt x="104" y="2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19" name="Freeform 101">
              <a:extLst>
                <a:ext uri="{FF2B5EF4-FFF2-40B4-BE49-F238E27FC236}">
                  <a16:creationId xmlns:a16="http://schemas.microsoft.com/office/drawing/2014/main" id="{93B1CDE9-C9D1-D5F0-6033-CE0999C57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6248" y="3011359"/>
              <a:ext cx="136495" cy="117448"/>
            </a:xfrm>
            <a:custGeom>
              <a:avLst/>
              <a:gdLst>
                <a:gd name="T0" fmla="*/ 76 w 86"/>
                <a:gd name="T1" fmla="*/ 10 h 74"/>
                <a:gd name="T2" fmla="*/ 81 w 86"/>
                <a:gd name="T3" fmla="*/ 17 h 74"/>
                <a:gd name="T4" fmla="*/ 86 w 86"/>
                <a:gd name="T5" fmla="*/ 23 h 74"/>
                <a:gd name="T6" fmla="*/ 81 w 86"/>
                <a:gd name="T7" fmla="*/ 30 h 74"/>
                <a:gd name="T8" fmla="*/ 73 w 86"/>
                <a:gd name="T9" fmla="*/ 26 h 74"/>
                <a:gd name="T10" fmla="*/ 63 w 86"/>
                <a:gd name="T11" fmla="*/ 26 h 74"/>
                <a:gd name="T12" fmla="*/ 49 w 86"/>
                <a:gd name="T13" fmla="*/ 23 h 74"/>
                <a:gd name="T14" fmla="*/ 43 w 86"/>
                <a:gd name="T15" fmla="*/ 23 h 74"/>
                <a:gd name="T16" fmla="*/ 40 w 86"/>
                <a:gd name="T17" fmla="*/ 28 h 74"/>
                <a:gd name="T18" fmla="*/ 34 w 86"/>
                <a:gd name="T19" fmla="*/ 23 h 74"/>
                <a:gd name="T20" fmla="*/ 32 w 86"/>
                <a:gd name="T21" fmla="*/ 31 h 74"/>
                <a:gd name="T22" fmla="*/ 40 w 86"/>
                <a:gd name="T23" fmla="*/ 40 h 74"/>
                <a:gd name="T24" fmla="*/ 44 w 86"/>
                <a:gd name="T25" fmla="*/ 46 h 74"/>
                <a:gd name="T26" fmla="*/ 51 w 86"/>
                <a:gd name="T27" fmla="*/ 52 h 74"/>
                <a:gd name="T28" fmla="*/ 57 w 86"/>
                <a:gd name="T29" fmla="*/ 57 h 74"/>
                <a:gd name="T30" fmla="*/ 63 w 86"/>
                <a:gd name="T31" fmla="*/ 65 h 74"/>
                <a:gd name="T32" fmla="*/ 78 w 86"/>
                <a:gd name="T33" fmla="*/ 72 h 74"/>
                <a:gd name="T34" fmla="*/ 76 w 86"/>
                <a:gd name="T35" fmla="*/ 74 h 74"/>
                <a:gd name="T36" fmla="*/ 61 w 86"/>
                <a:gd name="T37" fmla="*/ 68 h 74"/>
                <a:gd name="T38" fmla="*/ 52 w 86"/>
                <a:gd name="T39" fmla="*/ 61 h 74"/>
                <a:gd name="T40" fmla="*/ 38 w 86"/>
                <a:gd name="T41" fmla="*/ 55 h 74"/>
                <a:gd name="T42" fmla="*/ 24 w 86"/>
                <a:gd name="T43" fmla="*/ 42 h 74"/>
                <a:gd name="T44" fmla="*/ 26 w 86"/>
                <a:gd name="T45" fmla="*/ 40 h 74"/>
                <a:gd name="T46" fmla="*/ 19 w 86"/>
                <a:gd name="T47" fmla="*/ 32 h 74"/>
                <a:gd name="T48" fmla="*/ 18 w 86"/>
                <a:gd name="T49" fmla="*/ 26 h 74"/>
                <a:gd name="T50" fmla="*/ 9 w 86"/>
                <a:gd name="T51" fmla="*/ 23 h 74"/>
                <a:gd name="T52" fmla="*/ 4 w 86"/>
                <a:gd name="T53" fmla="*/ 31 h 74"/>
                <a:gd name="T54" fmla="*/ 0 w 86"/>
                <a:gd name="T55" fmla="*/ 25 h 74"/>
                <a:gd name="T56" fmla="*/ 0 w 86"/>
                <a:gd name="T57" fmla="*/ 18 h 74"/>
                <a:gd name="T58" fmla="*/ 0 w 86"/>
                <a:gd name="T59" fmla="*/ 18 h 74"/>
                <a:gd name="T60" fmla="*/ 11 w 86"/>
                <a:gd name="T61" fmla="*/ 19 h 74"/>
                <a:gd name="T62" fmla="*/ 13 w 86"/>
                <a:gd name="T63" fmla="*/ 16 h 74"/>
                <a:gd name="T64" fmla="*/ 18 w 86"/>
                <a:gd name="T65" fmla="*/ 19 h 74"/>
                <a:gd name="T66" fmla="*/ 24 w 86"/>
                <a:gd name="T67" fmla="*/ 19 h 74"/>
                <a:gd name="T68" fmla="*/ 24 w 86"/>
                <a:gd name="T69" fmla="*/ 14 h 74"/>
                <a:gd name="T70" fmla="*/ 29 w 86"/>
                <a:gd name="T71" fmla="*/ 12 h 74"/>
                <a:gd name="T72" fmla="*/ 30 w 86"/>
                <a:gd name="T73" fmla="*/ 4 h 74"/>
                <a:gd name="T74" fmla="*/ 41 w 86"/>
                <a:gd name="T75" fmla="*/ 0 h 74"/>
                <a:gd name="T76" fmla="*/ 46 w 86"/>
                <a:gd name="T77" fmla="*/ 2 h 74"/>
                <a:gd name="T78" fmla="*/ 58 w 86"/>
                <a:gd name="T79" fmla="*/ 10 h 74"/>
                <a:gd name="T80" fmla="*/ 71 w 86"/>
                <a:gd name="T81" fmla="*/ 13 h 74"/>
                <a:gd name="T82" fmla="*/ 76 w 86"/>
                <a:gd name="T83" fmla="*/ 10 h 74"/>
                <a:gd name="T84" fmla="*/ 76 w 86"/>
                <a:gd name="T85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6" h="74">
                  <a:moveTo>
                    <a:pt x="76" y="10"/>
                  </a:moveTo>
                  <a:lnTo>
                    <a:pt x="81" y="17"/>
                  </a:lnTo>
                  <a:lnTo>
                    <a:pt x="86" y="23"/>
                  </a:lnTo>
                  <a:lnTo>
                    <a:pt x="81" y="30"/>
                  </a:lnTo>
                  <a:lnTo>
                    <a:pt x="73" y="26"/>
                  </a:lnTo>
                  <a:lnTo>
                    <a:pt x="63" y="26"/>
                  </a:lnTo>
                  <a:lnTo>
                    <a:pt x="49" y="23"/>
                  </a:lnTo>
                  <a:lnTo>
                    <a:pt x="43" y="23"/>
                  </a:lnTo>
                  <a:lnTo>
                    <a:pt x="40" y="28"/>
                  </a:lnTo>
                  <a:lnTo>
                    <a:pt x="34" y="23"/>
                  </a:lnTo>
                  <a:lnTo>
                    <a:pt x="32" y="31"/>
                  </a:lnTo>
                  <a:lnTo>
                    <a:pt x="40" y="40"/>
                  </a:lnTo>
                  <a:lnTo>
                    <a:pt x="44" y="46"/>
                  </a:lnTo>
                  <a:lnTo>
                    <a:pt x="51" y="52"/>
                  </a:lnTo>
                  <a:lnTo>
                    <a:pt x="57" y="57"/>
                  </a:lnTo>
                  <a:lnTo>
                    <a:pt x="63" y="65"/>
                  </a:lnTo>
                  <a:lnTo>
                    <a:pt x="78" y="72"/>
                  </a:lnTo>
                  <a:lnTo>
                    <a:pt x="76" y="74"/>
                  </a:lnTo>
                  <a:lnTo>
                    <a:pt x="61" y="68"/>
                  </a:lnTo>
                  <a:lnTo>
                    <a:pt x="52" y="61"/>
                  </a:lnTo>
                  <a:lnTo>
                    <a:pt x="38" y="55"/>
                  </a:lnTo>
                  <a:lnTo>
                    <a:pt x="24" y="42"/>
                  </a:lnTo>
                  <a:lnTo>
                    <a:pt x="26" y="40"/>
                  </a:lnTo>
                  <a:lnTo>
                    <a:pt x="19" y="32"/>
                  </a:lnTo>
                  <a:lnTo>
                    <a:pt x="18" y="26"/>
                  </a:lnTo>
                  <a:lnTo>
                    <a:pt x="9" y="23"/>
                  </a:lnTo>
                  <a:lnTo>
                    <a:pt x="4" y="31"/>
                  </a:lnTo>
                  <a:lnTo>
                    <a:pt x="0" y="25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1" y="19"/>
                  </a:lnTo>
                  <a:lnTo>
                    <a:pt x="13" y="16"/>
                  </a:lnTo>
                  <a:lnTo>
                    <a:pt x="18" y="19"/>
                  </a:lnTo>
                  <a:lnTo>
                    <a:pt x="24" y="19"/>
                  </a:lnTo>
                  <a:lnTo>
                    <a:pt x="24" y="14"/>
                  </a:lnTo>
                  <a:lnTo>
                    <a:pt x="29" y="12"/>
                  </a:lnTo>
                  <a:lnTo>
                    <a:pt x="30" y="4"/>
                  </a:lnTo>
                  <a:lnTo>
                    <a:pt x="41" y="0"/>
                  </a:lnTo>
                  <a:lnTo>
                    <a:pt x="46" y="2"/>
                  </a:lnTo>
                  <a:lnTo>
                    <a:pt x="58" y="10"/>
                  </a:lnTo>
                  <a:lnTo>
                    <a:pt x="71" y="13"/>
                  </a:lnTo>
                  <a:lnTo>
                    <a:pt x="76" y="10"/>
                  </a:lnTo>
                  <a:lnTo>
                    <a:pt x="76" y="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20" name="Freeform 102">
              <a:extLst>
                <a:ext uri="{FF2B5EF4-FFF2-40B4-BE49-F238E27FC236}">
                  <a16:creationId xmlns:a16="http://schemas.microsoft.com/office/drawing/2014/main" id="{ED459DEF-51C1-784F-D0B9-CC4822239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5508" y="3809689"/>
              <a:ext cx="77770" cy="57137"/>
            </a:xfrm>
            <a:custGeom>
              <a:avLst/>
              <a:gdLst>
                <a:gd name="T0" fmla="*/ 48 w 49"/>
                <a:gd name="T1" fmla="*/ 4 h 36"/>
                <a:gd name="T2" fmla="*/ 49 w 49"/>
                <a:gd name="T3" fmla="*/ 14 h 36"/>
                <a:gd name="T4" fmla="*/ 46 w 49"/>
                <a:gd name="T5" fmla="*/ 22 h 36"/>
                <a:gd name="T6" fmla="*/ 42 w 49"/>
                <a:gd name="T7" fmla="*/ 25 h 36"/>
                <a:gd name="T8" fmla="*/ 46 w 49"/>
                <a:gd name="T9" fmla="*/ 31 h 36"/>
                <a:gd name="T10" fmla="*/ 45 w 49"/>
                <a:gd name="T11" fmla="*/ 36 h 36"/>
                <a:gd name="T12" fmla="*/ 34 w 49"/>
                <a:gd name="T13" fmla="*/ 33 h 36"/>
                <a:gd name="T14" fmla="*/ 26 w 49"/>
                <a:gd name="T15" fmla="*/ 34 h 36"/>
                <a:gd name="T16" fmla="*/ 16 w 49"/>
                <a:gd name="T17" fmla="*/ 33 h 36"/>
                <a:gd name="T18" fmla="*/ 8 w 49"/>
                <a:gd name="T19" fmla="*/ 36 h 36"/>
                <a:gd name="T20" fmla="*/ 0 w 49"/>
                <a:gd name="T21" fmla="*/ 30 h 36"/>
                <a:gd name="T22" fmla="*/ 2 w 49"/>
                <a:gd name="T23" fmla="*/ 24 h 36"/>
                <a:gd name="T24" fmla="*/ 17 w 49"/>
                <a:gd name="T25" fmla="*/ 27 h 36"/>
                <a:gd name="T26" fmla="*/ 29 w 49"/>
                <a:gd name="T27" fmla="*/ 28 h 36"/>
                <a:gd name="T28" fmla="*/ 35 w 49"/>
                <a:gd name="T29" fmla="*/ 24 h 36"/>
                <a:gd name="T30" fmla="*/ 29 w 49"/>
                <a:gd name="T31" fmla="*/ 16 h 36"/>
                <a:gd name="T32" fmla="*/ 30 w 49"/>
                <a:gd name="T33" fmla="*/ 8 h 36"/>
                <a:gd name="T34" fmla="*/ 20 w 49"/>
                <a:gd name="T35" fmla="*/ 5 h 36"/>
                <a:gd name="T36" fmla="*/ 24 w 49"/>
                <a:gd name="T37" fmla="*/ 0 h 36"/>
                <a:gd name="T38" fmla="*/ 34 w 49"/>
                <a:gd name="T39" fmla="*/ 1 h 36"/>
                <a:gd name="T40" fmla="*/ 48 w 49"/>
                <a:gd name="T41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36">
                  <a:moveTo>
                    <a:pt x="48" y="4"/>
                  </a:moveTo>
                  <a:lnTo>
                    <a:pt x="49" y="14"/>
                  </a:lnTo>
                  <a:lnTo>
                    <a:pt x="46" y="22"/>
                  </a:lnTo>
                  <a:lnTo>
                    <a:pt x="42" y="25"/>
                  </a:lnTo>
                  <a:lnTo>
                    <a:pt x="46" y="31"/>
                  </a:lnTo>
                  <a:lnTo>
                    <a:pt x="45" y="36"/>
                  </a:lnTo>
                  <a:lnTo>
                    <a:pt x="34" y="33"/>
                  </a:lnTo>
                  <a:lnTo>
                    <a:pt x="26" y="34"/>
                  </a:lnTo>
                  <a:lnTo>
                    <a:pt x="16" y="33"/>
                  </a:lnTo>
                  <a:lnTo>
                    <a:pt x="8" y="36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17" y="27"/>
                  </a:lnTo>
                  <a:lnTo>
                    <a:pt x="29" y="28"/>
                  </a:lnTo>
                  <a:lnTo>
                    <a:pt x="35" y="24"/>
                  </a:lnTo>
                  <a:lnTo>
                    <a:pt x="29" y="16"/>
                  </a:lnTo>
                  <a:lnTo>
                    <a:pt x="30" y="8"/>
                  </a:lnTo>
                  <a:lnTo>
                    <a:pt x="20" y="5"/>
                  </a:lnTo>
                  <a:lnTo>
                    <a:pt x="24" y="0"/>
                  </a:lnTo>
                  <a:lnTo>
                    <a:pt x="34" y="1"/>
                  </a:lnTo>
                  <a:lnTo>
                    <a:pt x="48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21" name="Freeform 103">
              <a:extLst>
                <a:ext uri="{FF2B5EF4-FFF2-40B4-BE49-F238E27FC236}">
                  <a16:creationId xmlns:a16="http://schemas.microsoft.com/office/drawing/2014/main" id="{54816E5E-CDE4-131A-9E44-18FD9AD6B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799" y="2947874"/>
              <a:ext cx="150779" cy="84118"/>
            </a:xfrm>
            <a:custGeom>
              <a:avLst/>
              <a:gdLst>
                <a:gd name="T0" fmla="*/ 85 w 95"/>
                <a:gd name="T1" fmla="*/ 4 h 53"/>
                <a:gd name="T2" fmla="*/ 94 w 95"/>
                <a:gd name="T3" fmla="*/ 9 h 53"/>
                <a:gd name="T4" fmla="*/ 95 w 95"/>
                <a:gd name="T5" fmla="*/ 14 h 53"/>
                <a:gd name="T6" fmla="*/ 86 w 95"/>
                <a:gd name="T7" fmla="*/ 17 h 53"/>
                <a:gd name="T8" fmla="*/ 81 w 95"/>
                <a:gd name="T9" fmla="*/ 30 h 53"/>
                <a:gd name="T10" fmla="*/ 73 w 95"/>
                <a:gd name="T11" fmla="*/ 43 h 53"/>
                <a:gd name="T12" fmla="*/ 62 w 95"/>
                <a:gd name="T13" fmla="*/ 46 h 53"/>
                <a:gd name="T14" fmla="*/ 52 w 95"/>
                <a:gd name="T15" fmla="*/ 46 h 53"/>
                <a:gd name="T16" fmla="*/ 41 w 95"/>
                <a:gd name="T17" fmla="*/ 50 h 53"/>
                <a:gd name="T18" fmla="*/ 36 w 95"/>
                <a:gd name="T19" fmla="*/ 53 h 53"/>
                <a:gd name="T20" fmla="*/ 23 w 95"/>
                <a:gd name="T21" fmla="*/ 50 h 53"/>
                <a:gd name="T22" fmla="*/ 11 w 95"/>
                <a:gd name="T23" fmla="*/ 42 h 53"/>
                <a:gd name="T24" fmla="*/ 6 w 95"/>
                <a:gd name="T25" fmla="*/ 40 h 53"/>
                <a:gd name="T26" fmla="*/ 3 w 95"/>
                <a:gd name="T27" fmla="*/ 33 h 53"/>
                <a:gd name="T28" fmla="*/ 0 w 95"/>
                <a:gd name="T29" fmla="*/ 33 h 53"/>
                <a:gd name="T30" fmla="*/ 4 w 95"/>
                <a:gd name="T31" fmla="*/ 21 h 53"/>
                <a:gd name="T32" fmla="*/ 1 w 95"/>
                <a:gd name="T33" fmla="*/ 17 h 53"/>
                <a:gd name="T34" fmla="*/ 9 w 95"/>
                <a:gd name="T35" fmla="*/ 17 h 53"/>
                <a:gd name="T36" fmla="*/ 10 w 95"/>
                <a:gd name="T37" fmla="*/ 9 h 53"/>
                <a:gd name="T38" fmla="*/ 18 w 95"/>
                <a:gd name="T39" fmla="*/ 14 h 53"/>
                <a:gd name="T40" fmla="*/ 23 w 95"/>
                <a:gd name="T41" fmla="*/ 16 h 53"/>
                <a:gd name="T42" fmla="*/ 36 w 95"/>
                <a:gd name="T43" fmla="*/ 14 h 53"/>
                <a:gd name="T44" fmla="*/ 37 w 95"/>
                <a:gd name="T45" fmla="*/ 10 h 53"/>
                <a:gd name="T46" fmla="*/ 43 w 95"/>
                <a:gd name="T47" fmla="*/ 9 h 53"/>
                <a:gd name="T48" fmla="*/ 49 w 95"/>
                <a:gd name="T49" fmla="*/ 7 h 53"/>
                <a:gd name="T50" fmla="*/ 51 w 95"/>
                <a:gd name="T51" fmla="*/ 8 h 53"/>
                <a:gd name="T52" fmla="*/ 57 w 95"/>
                <a:gd name="T53" fmla="*/ 6 h 53"/>
                <a:gd name="T54" fmla="*/ 60 w 95"/>
                <a:gd name="T55" fmla="*/ 1 h 53"/>
                <a:gd name="T56" fmla="*/ 66 w 95"/>
                <a:gd name="T57" fmla="*/ 0 h 53"/>
                <a:gd name="T58" fmla="*/ 82 w 95"/>
                <a:gd name="T59" fmla="*/ 6 h 53"/>
                <a:gd name="T60" fmla="*/ 85 w 95"/>
                <a:gd name="T61" fmla="*/ 4 h 53"/>
                <a:gd name="T62" fmla="*/ 85 w 95"/>
                <a:gd name="T63" fmla="*/ 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53">
                  <a:moveTo>
                    <a:pt x="85" y="4"/>
                  </a:moveTo>
                  <a:lnTo>
                    <a:pt x="94" y="9"/>
                  </a:lnTo>
                  <a:lnTo>
                    <a:pt x="95" y="14"/>
                  </a:lnTo>
                  <a:lnTo>
                    <a:pt x="86" y="17"/>
                  </a:lnTo>
                  <a:lnTo>
                    <a:pt x="81" y="30"/>
                  </a:lnTo>
                  <a:lnTo>
                    <a:pt x="73" y="43"/>
                  </a:lnTo>
                  <a:lnTo>
                    <a:pt x="62" y="46"/>
                  </a:lnTo>
                  <a:lnTo>
                    <a:pt x="52" y="46"/>
                  </a:lnTo>
                  <a:lnTo>
                    <a:pt x="41" y="50"/>
                  </a:lnTo>
                  <a:lnTo>
                    <a:pt x="36" y="53"/>
                  </a:lnTo>
                  <a:lnTo>
                    <a:pt x="23" y="50"/>
                  </a:lnTo>
                  <a:lnTo>
                    <a:pt x="11" y="42"/>
                  </a:lnTo>
                  <a:lnTo>
                    <a:pt x="6" y="40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4" y="21"/>
                  </a:lnTo>
                  <a:lnTo>
                    <a:pt x="1" y="17"/>
                  </a:lnTo>
                  <a:lnTo>
                    <a:pt x="9" y="17"/>
                  </a:lnTo>
                  <a:lnTo>
                    <a:pt x="10" y="9"/>
                  </a:lnTo>
                  <a:lnTo>
                    <a:pt x="18" y="14"/>
                  </a:lnTo>
                  <a:lnTo>
                    <a:pt x="23" y="16"/>
                  </a:lnTo>
                  <a:lnTo>
                    <a:pt x="36" y="14"/>
                  </a:lnTo>
                  <a:lnTo>
                    <a:pt x="37" y="10"/>
                  </a:lnTo>
                  <a:lnTo>
                    <a:pt x="43" y="9"/>
                  </a:lnTo>
                  <a:lnTo>
                    <a:pt x="49" y="7"/>
                  </a:lnTo>
                  <a:lnTo>
                    <a:pt x="51" y="8"/>
                  </a:lnTo>
                  <a:lnTo>
                    <a:pt x="57" y="6"/>
                  </a:lnTo>
                  <a:lnTo>
                    <a:pt x="60" y="1"/>
                  </a:lnTo>
                  <a:lnTo>
                    <a:pt x="66" y="0"/>
                  </a:lnTo>
                  <a:lnTo>
                    <a:pt x="82" y="6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22" name="Freeform 104">
              <a:extLst>
                <a:ext uri="{FF2B5EF4-FFF2-40B4-BE49-F238E27FC236}">
                  <a16:creationId xmlns:a16="http://schemas.microsoft.com/office/drawing/2014/main" id="{6F2517A9-730E-0EE1-158F-EC7539A33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6145" y="4693727"/>
              <a:ext cx="47614" cy="26981"/>
            </a:xfrm>
            <a:custGeom>
              <a:avLst/>
              <a:gdLst>
                <a:gd name="T0" fmla="*/ 28 w 30"/>
                <a:gd name="T1" fmla="*/ 17 h 17"/>
                <a:gd name="T2" fmla="*/ 21 w 30"/>
                <a:gd name="T3" fmla="*/ 17 h 17"/>
                <a:gd name="T4" fmla="*/ 0 w 30"/>
                <a:gd name="T5" fmla="*/ 4 h 17"/>
                <a:gd name="T6" fmla="*/ 17 w 30"/>
                <a:gd name="T7" fmla="*/ 0 h 17"/>
                <a:gd name="T8" fmla="*/ 25 w 30"/>
                <a:gd name="T9" fmla="*/ 6 h 17"/>
                <a:gd name="T10" fmla="*/ 30 w 30"/>
                <a:gd name="T11" fmla="*/ 11 h 17"/>
                <a:gd name="T12" fmla="*/ 28 w 30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7">
                  <a:moveTo>
                    <a:pt x="28" y="17"/>
                  </a:moveTo>
                  <a:lnTo>
                    <a:pt x="21" y="17"/>
                  </a:lnTo>
                  <a:lnTo>
                    <a:pt x="0" y="4"/>
                  </a:lnTo>
                  <a:lnTo>
                    <a:pt x="17" y="0"/>
                  </a:lnTo>
                  <a:lnTo>
                    <a:pt x="25" y="6"/>
                  </a:lnTo>
                  <a:lnTo>
                    <a:pt x="30" y="11"/>
                  </a:lnTo>
                  <a:lnTo>
                    <a:pt x="28" y="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23" name="Freeform 105">
              <a:extLst>
                <a:ext uri="{FF2B5EF4-FFF2-40B4-BE49-F238E27FC236}">
                  <a16:creationId xmlns:a16="http://schemas.microsoft.com/office/drawing/2014/main" id="{FCA2ED4D-FF2B-9E80-EA13-ED63CF03D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3594" y="4679443"/>
              <a:ext cx="46027" cy="44440"/>
            </a:xfrm>
            <a:custGeom>
              <a:avLst/>
              <a:gdLst>
                <a:gd name="T0" fmla="*/ 28 w 29"/>
                <a:gd name="T1" fmla="*/ 0 h 28"/>
                <a:gd name="T2" fmla="*/ 29 w 29"/>
                <a:gd name="T3" fmla="*/ 4 h 28"/>
                <a:gd name="T4" fmla="*/ 29 w 29"/>
                <a:gd name="T5" fmla="*/ 9 h 28"/>
                <a:gd name="T6" fmla="*/ 17 w 29"/>
                <a:gd name="T7" fmla="*/ 24 h 28"/>
                <a:gd name="T8" fmla="*/ 2 w 29"/>
                <a:gd name="T9" fmla="*/ 28 h 28"/>
                <a:gd name="T10" fmla="*/ 0 w 29"/>
                <a:gd name="T11" fmla="*/ 26 h 28"/>
                <a:gd name="T12" fmla="*/ 3 w 29"/>
                <a:gd name="T13" fmla="*/ 20 h 28"/>
                <a:gd name="T14" fmla="*/ 11 w 29"/>
                <a:gd name="T15" fmla="*/ 8 h 28"/>
                <a:gd name="T16" fmla="*/ 28 w 2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8">
                  <a:moveTo>
                    <a:pt x="28" y="0"/>
                  </a:moveTo>
                  <a:lnTo>
                    <a:pt x="29" y="4"/>
                  </a:lnTo>
                  <a:lnTo>
                    <a:pt x="29" y="9"/>
                  </a:lnTo>
                  <a:lnTo>
                    <a:pt x="17" y="24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3" y="20"/>
                  </a:lnTo>
                  <a:lnTo>
                    <a:pt x="11" y="8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24" name="Freeform 106">
              <a:extLst>
                <a:ext uri="{FF2B5EF4-FFF2-40B4-BE49-F238E27FC236}">
                  <a16:creationId xmlns:a16="http://schemas.microsoft.com/office/drawing/2014/main" id="{38C2C130-320A-69DA-F1EC-CC49216BB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9008" y="4655635"/>
              <a:ext cx="65073" cy="28568"/>
            </a:xfrm>
            <a:custGeom>
              <a:avLst/>
              <a:gdLst>
                <a:gd name="T0" fmla="*/ 21 w 41"/>
                <a:gd name="T1" fmla="*/ 0 h 18"/>
                <a:gd name="T2" fmla="*/ 26 w 41"/>
                <a:gd name="T3" fmla="*/ 5 h 18"/>
                <a:gd name="T4" fmla="*/ 37 w 41"/>
                <a:gd name="T5" fmla="*/ 4 h 18"/>
                <a:gd name="T6" fmla="*/ 41 w 41"/>
                <a:gd name="T7" fmla="*/ 12 h 18"/>
                <a:gd name="T8" fmla="*/ 21 w 41"/>
                <a:gd name="T9" fmla="*/ 15 h 18"/>
                <a:gd name="T10" fmla="*/ 9 w 41"/>
                <a:gd name="T11" fmla="*/ 18 h 18"/>
                <a:gd name="T12" fmla="*/ 0 w 41"/>
                <a:gd name="T13" fmla="*/ 18 h 18"/>
                <a:gd name="T14" fmla="*/ 7 w 41"/>
                <a:gd name="T15" fmla="*/ 6 h 18"/>
                <a:gd name="T16" fmla="*/ 16 w 41"/>
                <a:gd name="T17" fmla="*/ 6 h 18"/>
                <a:gd name="T18" fmla="*/ 21 w 41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18">
                  <a:moveTo>
                    <a:pt x="21" y="0"/>
                  </a:moveTo>
                  <a:lnTo>
                    <a:pt x="26" y="5"/>
                  </a:lnTo>
                  <a:lnTo>
                    <a:pt x="37" y="4"/>
                  </a:lnTo>
                  <a:lnTo>
                    <a:pt x="41" y="12"/>
                  </a:lnTo>
                  <a:lnTo>
                    <a:pt x="21" y="15"/>
                  </a:lnTo>
                  <a:lnTo>
                    <a:pt x="9" y="18"/>
                  </a:lnTo>
                  <a:lnTo>
                    <a:pt x="0" y="18"/>
                  </a:lnTo>
                  <a:lnTo>
                    <a:pt x="7" y="6"/>
                  </a:lnTo>
                  <a:lnTo>
                    <a:pt x="16" y="6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25" name="Freeform 107">
              <a:extLst>
                <a:ext uri="{FF2B5EF4-FFF2-40B4-BE49-F238E27FC236}">
                  <a16:creationId xmlns:a16="http://schemas.microsoft.com/office/drawing/2014/main" id="{2B4FFF53-7BD4-C491-E454-5941D71CF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3126" y="4655635"/>
              <a:ext cx="80944" cy="25394"/>
            </a:xfrm>
            <a:custGeom>
              <a:avLst/>
              <a:gdLst>
                <a:gd name="T0" fmla="*/ 51 w 51"/>
                <a:gd name="T1" fmla="*/ 0 h 16"/>
                <a:gd name="T2" fmla="*/ 48 w 51"/>
                <a:gd name="T3" fmla="*/ 11 h 16"/>
                <a:gd name="T4" fmla="*/ 23 w 51"/>
                <a:gd name="T5" fmla="*/ 16 h 16"/>
                <a:gd name="T6" fmla="*/ 0 w 51"/>
                <a:gd name="T7" fmla="*/ 14 h 16"/>
                <a:gd name="T8" fmla="*/ 1 w 51"/>
                <a:gd name="T9" fmla="*/ 6 h 16"/>
                <a:gd name="T10" fmla="*/ 14 w 51"/>
                <a:gd name="T11" fmla="*/ 3 h 16"/>
                <a:gd name="T12" fmla="*/ 25 w 51"/>
                <a:gd name="T13" fmla="*/ 8 h 16"/>
                <a:gd name="T14" fmla="*/ 36 w 51"/>
                <a:gd name="T15" fmla="*/ 6 h 16"/>
                <a:gd name="T16" fmla="*/ 51 w 51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6">
                  <a:moveTo>
                    <a:pt x="51" y="0"/>
                  </a:moveTo>
                  <a:lnTo>
                    <a:pt x="48" y="11"/>
                  </a:lnTo>
                  <a:lnTo>
                    <a:pt x="23" y="16"/>
                  </a:lnTo>
                  <a:lnTo>
                    <a:pt x="0" y="14"/>
                  </a:lnTo>
                  <a:lnTo>
                    <a:pt x="1" y="6"/>
                  </a:lnTo>
                  <a:lnTo>
                    <a:pt x="14" y="3"/>
                  </a:lnTo>
                  <a:lnTo>
                    <a:pt x="25" y="8"/>
                  </a:lnTo>
                  <a:lnTo>
                    <a:pt x="36" y="6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26" name="Freeform 108">
              <a:extLst>
                <a:ext uri="{FF2B5EF4-FFF2-40B4-BE49-F238E27FC236}">
                  <a16:creationId xmlns:a16="http://schemas.microsoft.com/office/drawing/2014/main" id="{2F284B76-0F4A-B8B8-30B7-A658EC761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209" y="4588976"/>
              <a:ext cx="271403" cy="85705"/>
            </a:xfrm>
            <a:custGeom>
              <a:avLst/>
              <a:gdLst>
                <a:gd name="T0" fmla="*/ 54 w 171"/>
                <a:gd name="T1" fmla="*/ 17 h 54"/>
                <a:gd name="T2" fmla="*/ 86 w 171"/>
                <a:gd name="T3" fmla="*/ 19 h 54"/>
                <a:gd name="T4" fmla="*/ 90 w 171"/>
                <a:gd name="T5" fmla="*/ 11 h 54"/>
                <a:gd name="T6" fmla="*/ 120 w 171"/>
                <a:gd name="T7" fmla="*/ 20 h 54"/>
                <a:gd name="T8" fmla="*/ 126 w 171"/>
                <a:gd name="T9" fmla="*/ 32 h 54"/>
                <a:gd name="T10" fmla="*/ 151 w 171"/>
                <a:gd name="T11" fmla="*/ 36 h 54"/>
                <a:gd name="T12" fmla="*/ 171 w 171"/>
                <a:gd name="T13" fmla="*/ 47 h 54"/>
                <a:gd name="T14" fmla="*/ 151 w 171"/>
                <a:gd name="T15" fmla="*/ 54 h 54"/>
                <a:gd name="T16" fmla="*/ 133 w 171"/>
                <a:gd name="T17" fmla="*/ 47 h 54"/>
                <a:gd name="T18" fmla="*/ 118 w 171"/>
                <a:gd name="T19" fmla="*/ 47 h 54"/>
                <a:gd name="T20" fmla="*/ 100 w 171"/>
                <a:gd name="T21" fmla="*/ 46 h 54"/>
                <a:gd name="T22" fmla="*/ 86 w 171"/>
                <a:gd name="T23" fmla="*/ 43 h 54"/>
                <a:gd name="T24" fmla="*/ 66 w 171"/>
                <a:gd name="T25" fmla="*/ 35 h 54"/>
                <a:gd name="T26" fmla="*/ 55 w 171"/>
                <a:gd name="T27" fmla="*/ 34 h 54"/>
                <a:gd name="T28" fmla="*/ 47 w 171"/>
                <a:gd name="T29" fmla="*/ 36 h 54"/>
                <a:gd name="T30" fmla="*/ 17 w 171"/>
                <a:gd name="T31" fmla="*/ 28 h 54"/>
                <a:gd name="T32" fmla="*/ 15 w 171"/>
                <a:gd name="T33" fmla="*/ 20 h 54"/>
                <a:gd name="T34" fmla="*/ 0 w 171"/>
                <a:gd name="T35" fmla="*/ 18 h 54"/>
                <a:gd name="T36" fmla="*/ 12 w 171"/>
                <a:gd name="T37" fmla="*/ 0 h 54"/>
                <a:gd name="T38" fmla="*/ 32 w 171"/>
                <a:gd name="T39" fmla="*/ 1 h 54"/>
                <a:gd name="T40" fmla="*/ 45 w 171"/>
                <a:gd name="T41" fmla="*/ 8 h 54"/>
                <a:gd name="T42" fmla="*/ 52 w 171"/>
                <a:gd name="T43" fmla="*/ 10 h 54"/>
                <a:gd name="T44" fmla="*/ 54 w 171"/>
                <a:gd name="T45" fmla="*/ 1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1" h="54">
                  <a:moveTo>
                    <a:pt x="54" y="17"/>
                  </a:moveTo>
                  <a:lnTo>
                    <a:pt x="86" y="19"/>
                  </a:lnTo>
                  <a:lnTo>
                    <a:pt x="90" y="11"/>
                  </a:lnTo>
                  <a:lnTo>
                    <a:pt x="120" y="20"/>
                  </a:lnTo>
                  <a:lnTo>
                    <a:pt x="126" y="32"/>
                  </a:lnTo>
                  <a:lnTo>
                    <a:pt x="151" y="36"/>
                  </a:lnTo>
                  <a:lnTo>
                    <a:pt x="171" y="47"/>
                  </a:lnTo>
                  <a:lnTo>
                    <a:pt x="151" y="54"/>
                  </a:lnTo>
                  <a:lnTo>
                    <a:pt x="133" y="47"/>
                  </a:lnTo>
                  <a:lnTo>
                    <a:pt x="118" y="47"/>
                  </a:lnTo>
                  <a:lnTo>
                    <a:pt x="100" y="46"/>
                  </a:lnTo>
                  <a:lnTo>
                    <a:pt x="86" y="43"/>
                  </a:lnTo>
                  <a:lnTo>
                    <a:pt x="66" y="35"/>
                  </a:lnTo>
                  <a:lnTo>
                    <a:pt x="55" y="34"/>
                  </a:lnTo>
                  <a:lnTo>
                    <a:pt x="47" y="36"/>
                  </a:lnTo>
                  <a:lnTo>
                    <a:pt x="17" y="28"/>
                  </a:lnTo>
                  <a:lnTo>
                    <a:pt x="15" y="20"/>
                  </a:lnTo>
                  <a:lnTo>
                    <a:pt x="0" y="18"/>
                  </a:lnTo>
                  <a:lnTo>
                    <a:pt x="12" y="0"/>
                  </a:lnTo>
                  <a:lnTo>
                    <a:pt x="32" y="1"/>
                  </a:lnTo>
                  <a:lnTo>
                    <a:pt x="45" y="8"/>
                  </a:lnTo>
                  <a:lnTo>
                    <a:pt x="52" y="10"/>
                  </a:lnTo>
                  <a:lnTo>
                    <a:pt x="54" y="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27" name="Freeform 109">
              <a:extLst>
                <a:ext uri="{FF2B5EF4-FFF2-40B4-BE49-F238E27FC236}">
                  <a16:creationId xmlns:a16="http://schemas.microsoft.com/office/drawing/2014/main" id="{AAF34385-2BC5-799D-EE79-2793CB127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7217" y="4574691"/>
              <a:ext cx="17458" cy="44440"/>
            </a:xfrm>
            <a:custGeom>
              <a:avLst/>
              <a:gdLst>
                <a:gd name="T0" fmla="*/ 10 w 11"/>
                <a:gd name="T1" fmla="*/ 15 h 28"/>
                <a:gd name="T2" fmla="*/ 0 w 11"/>
                <a:gd name="T3" fmla="*/ 28 h 28"/>
                <a:gd name="T4" fmla="*/ 0 w 11"/>
                <a:gd name="T5" fmla="*/ 14 h 28"/>
                <a:gd name="T6" fmla="*/ 3 w 11"/>
                <a:gd name="T7" fmla="*/ 7 h 28"/>
                <a:gd name="T8" fmla="*/ 7 w 11"/>
                <a:gd name="T9" fmla="*/ 0 h 28"/>
                <a:gd name="T10" fmla="*/ 11 w 11"/>
                <a:gd name="T11" fmla="*/ 6 h 28"/>
                <a:gd name="T12" fmla="*/ 10 w 11"/>
                <a:gd name="T13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8">
                  <a:moveTo>
                    <a:pt x="10" y="15"/>
                  </a:moveTo>
                  <a:lnTo>
                    <a:pt x="0" y="28"/>
                  </a:lnTo>
                  <a:lnTo>
                    <a:pt x="0" y="14"/>
                  </a:lnTo>
                  <a:lnTo>
                    <a:pt x="3" y="7"/>
                  </a:lnTo>
                  <a:lnTo>
                    <a:pt x="7" y="0"/>
                  </a:lnTo>
                  <a:lnTo>
                    <a:pt x="11" y="6"/>
                  </a:lnTo>
                  <a:lnTo>
                    <a:pt x="10" y="1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28" name="Freeform 110">
              <a:extLst>
                <a:ext uri="{FF2B5EF4-FFF2-40B4-BE49-F238E27FC236}">
                  <a16:creationId xmlns:a16="http://schemas.microsoft.com/office/drawing/2014/main" id="{E5AD52DE-64CA-3939-692E-487DCED34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4539" y="4506444"/>
              <a:ext cx="33330" cy="19046"/>
            </a:xfrm>
            <a:custGeom>
              <a:avLst/>
              <a:gdLst>
                <a:gd name="T0" fmla="*/ 21 w 21"/>
                <a:gd name="T1" fmla="*/ 6 h 12"/>
                <a:gd name="T2" fmla="*/ 15 w 21"/>
                <a:gd name="T3" fmla="*/ 12 h 12"/>
                <a:gd name="T4" fmla="*/ 3 w 21"/>
                <a:gd name="T5" fmla="*/ 9 h 12"/>
                <a:gd name="T6" fmla="*/ 0 w 21"/>
                <a:gd name="T7" fmla="*/ 0 h 12"/>
                <a:gd name="T8" fmla="*/ 17 w 21"/>
                <a:gd name="T9" fmla="*/ 0 h 12"/>
                <a:gd name="T10" fmla="*/ 21 w 21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1" y="6"/>
                  </a:moveTo>
                  <a:lnTo>
                    <a:pt x="15" y="12"/>
                  </a:lnTo>
                  <a:lnTo>
                    <a:pt x="3" y="9"/>
                  </a:lnTo>
                  <a:lnTo>
                    <a:pt x="0" y="0"/>
                  </a:lnTo>
                  <a:lnTo>
                    <a:pt x="17" y="0"/>
                  </a:lnTo>
                  <a:lnTo>
                    <a:pt x="21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29" name="Freeform 111">
              <a:extLst>
                <a:ext uri="{FF2B5EF4-FFF2-40B4-BE49-F238E27FC236}">
                  <a16:creationId xmlns:a16="http://schemas.microsoft.com/office/drawing/2014/main" id="{105B7D27-49F8-8549-2D1F-AED1EBD81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5327" y="4495334"/>
              <a:ext cx="77770" cy="31743"/>
            </a:xfrm>
            <a:custGeom>
              <a:avLst/>
              <a:gdLst>
                <a:gd name="T0" fmla="*/ 44 w 49"/>
                <a:gd name="T1" fmla="*/ 6 h 20"/>
                <a:gd name="T2" fmla="*/ 49 w 49"/>
                <a:gd name="T3" fmla="*/ 20 h 20"/>
                <a:gd name="T4" fmla="*/ 36 w 49"/>
                <a:gd name="T5" fmla="*/ 13 h 20"/>
                <a:gd name="T6" fmla="*/ 22 w 49"/>
                <a:gd name="T7" fmla="*/ 11 h 20"/>
                <a:gd name="T8" fmla="*/ 12 w 49"/>
                <a:gd name="T9" fmla="*/ 12 h 20"/>
                <a:gd name="T10" fmla="*/ 0 w 49"/>
                <a:gd name="T11" fmla="*/ 11 h 20"/>
                <a:gd name="T12" fmla="*/ 5 w 49"/>
                <a:gd name="T13" fmla="*/ 1 h 20"/>
                <a:gd name="T14" fmla="*/ 25 w 49"/>
                <a:gd name="T15" fmla="*/ 0 h 20"/>
                <a:gd name="T16" fmla="*/ 44 w 49"/>
                <a:gd name="T1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0">
                  <a:moveTo>
                    <a:pt x="44" y="6"/>
                  </a:moveTo>
                  <a:lnTo>
                    <a:pt x="49" y="20"/>
                  </a:lnTo>
                  <a:lnTo>
                    <a:pt x="36" y="13"/>
                  </a:lnTo>
                  <a:lnTo>
                    <a:pt x="22" y="11"/>
                  </a:lnTo>
                  <a:lnTo>
                    <a:pt x="12" y="12"/>
                  </a:lnTo>
                  <a:lnTo>
                    <a:pt x="0" y="11"/>
                  </a:lnTo>
                  <a:lnTo>
                    <a:pt x="5" y="1"/>
                  </a:lnTo>
                  <a:lnTo>
                    <a:pt x="25" y="0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30" name="Freeform 112">
              <a:extLst>
                <a:ext uri="{FF2B5EF4-FFF2-40B4-BE49-F238E27FC236}">
                  <a16:creationId xmlns:a16="http://schemas.microsoft.com/office/drawing/2014/main" id="{338F79A1-78D6-C5EA-304F-4B995EDE0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8336" y="4422325"/>
              <a:ext cx="277751" cy="265052"/>
            </a:xfrm>
            <a:custGeom>
              <a:avLst/>
              <a:gdLst>
                <a:gd name="T0" fmla="*/ 175 w 175"/>
                <a:gd name="T1" fmla="*/ 42 h 167"/>
                <a:gd name="T2" fmla="*/ 172 w 175"/>
                <a:gd name="T3" fmla="*/ 105 h 167"/>
                <a:gd name="T4" fmla="*/ 167 w 175"/>
                <a:gd name="T5" fmla="*/ 167 h 167"/>
                <a:gd name="T6" fmla="*/ 153 w 175"/>
                <a:gd name="T7" fmla="*/ 151 h 167"/>
                <a:gd name="T8" fmla="*/ 137 w 175"/>
                <a:gd name="T9" fmla="*/ 147 h 167"/>
                <a:gd name="T10" fmla="*/ 133 w 175"/>
                <a:gd name="T11" fmla="*/ 152 h 167"/>
                <a:gd name="T12" fmla="*/ 111 w 175"/>
                <a:gd name="T13" fmla="*/ 153 h 167"/>
                <a:gd name="T14" fmla="*/ 119 w 175"/>
                <a:gd name="T15" fmla="*/ 137 h 167"/>
                <a:gd name="T16" fmla="*/ 130 w 175"/>
                <a:gd name="T17" fmla="*/ 132 h 167"/>
                <a:gd name="T18" fmla="*/ 128 w 175"/>
                <a:gd name="T19" fmla="*/ 111 h 167"/>
                <a:gd name="T20" fmla="*/ 121 w 175"/>
                <a:gd name="T21" fmla="*/ 96 h 167"/>
                <a:gd name="T22" fmla="*/ 89 w 175"/>
                <a:gd name="T23" fmla="*/ 79 h 167"/>
                <a:gd name="T24" fmla="*/ 76 w 175"/>
                <a:gd name="T25" fmla="*/ 78 h 167"/>
                <a:gd name="T26" fmla="*/ 51 w 175"/>
                <a:gd name="T27" fmla="*/ 60 h 167"/>
                <a:gd name="T28" fmla="*/ 45 w 175"/>
                <a:gd name="T29" fmla="*/ 70 h 167"/>
                <a:gd name="T30" fmla="*/ 39 w 175"/>
                <a:gd name="T31" fmla="*/ 71 h 167"/>
                <a:gd name="T32" fmla="*/ 36 w 175"/>
                <a:gd name="T33" fmla="*/ 65 h 167"/>
                <a:gd name="T34" fmla="*/ 36 w 175"/>
                <a:gd name="T35" fmla="*/ 56 h 167"/>
                <a:gd name="T36" fmla="*/ 24 w 175"/>
                <a:gd name="T37" fmla="*/ 47 h 167"/>
                <a:gd name="T38" fmla="*/ 42 w 175"/>
                <a:gd name="T39" fmla="*/ 39 h 167"/>
                <a:gd name="T40" fmla="*/ 53 w 175"/>
                <a:gd name="T41" fmla="*/ 40 h 167"/>
                <a:gd name="T42" fmla="*/ 53 w 175"/>
                <a:gd name="T43" fmla="*/ 35 h 167"/>
                <a:gd name="T44" fmla="*/ 28 w 175"/>
                <a:gd name="T45" fmla="*/ 35 h 167"/>
                <a:gd name="T46" fmla="*/ 22 w 175"/>
                <a:gd name="T47" fmla="*/ 24 h 167"/>
                <a:gd name="T48" fmla="*/ 7 w 175"/>
                <a:gd name="T49" fmla="*/ 20 h 167"/>
                <a:gd name="T50" fmla="*/ 0 w 175"/>
                <a:gd name="T51" fmla="*/ 11 h 167"/>
                <a:gd name="T52" fmla="*/ 22 w 175"/>
                <a:gd name="T53" fmla="*/ 6 h 167"/>
                <a:gd name="T54" fmla="*/ 31 w 175"/>
                <a:gd name="T55" fmla="*/ 0 h 167"/>
                <a:gd name="T56" fmla="*/ 58 w 175"/>
                <a:gd name="T57" fmla="*/ 8 h 167"/>
                <a:gd name="T58" fmla="*/ 61 w 175"/>
                <a:gd name="T59" fmla="*/ 15 h 167"/>
                <a:gd name="T60" fmla="*/ 65 w 175"/>
                <a:gd name="T61" fmla="*/ 45 h 167"/>
                <a:gd name="T62" fmla="*/ 82 w 175"/>
                <a:gd name="T63" fmla="*/ 57 h 167"/>
                <a:gd name="T64" fmla="*/ 96 w 175"/>
                <a:gd name="T65" fmla="*/ 36 h 167"/>
                <a:gd name="T66" fmla="*/ 116 w 175"/>
                <a:gd name="T67" fmla="*/ 25 h 167"/>
                <a:gd name="T68" fmla="*/ 130 w 175"/>
                <a:gd name="T69" fmla="*/ 25 h 167"/>
                <a:gd name="T70" fmla="*/ 145 w 175"/>
                <a:gd name="T71" fmla="*/ 32 h 167"/>
                <a:gd name="T72" fmla="*/ 157 w 175"/>
                <a:gd name="T73" fmla="*/ 39 h 167"/>
                <a:gd name="T74" fmla="*/ 175 w 175"/>
                <a:gd name="T75" fmla="*/ 4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5" h="167">
                  <a:moveTo>
                    <a:pt x="175" y="42"/>
                  </a:moveTo>
                  <a:lnTo>
                    <a:pt x="172" y="105"/>
                  </a:lnTo>
                  <a:lnTo>
                    <a:pt x="167" y="167"/>
                  </a:lnTo>
                  <a:lnTo>
                    <a:pt x="153" y="151"/>
                  </a:lnTo>
                  <a:lnTo>
                    <a:pt x="137" y="147"/>
                  </a:lnTo>
                  <a:lnTo>
                    <a:pt x="133" y="152"/>
                  </a:lnTo>
                  <a:lnTo>
                    <a:pt x="111" y="153"/>
                  </a:lnTo>
                  <a:lnTo>
                    <a:pt x="119" y="137"/>
                  </a:lnTo>
                  <a:lnTo>
                    <a:pt x="130" y="132"/>
                  </a:lnTo>
                  <a:lnTo>
                    <a:pt x="128" y="111"/>
                  </a:lnTo>
                  <a:lnTo>
                    <a:pt x="121" y="96"/>
                  </a:lnTo>
                  <a:lnTo>
                    <a:pt x="89" y="79"/>
                  </a:lnTo>
                  <a:lnTo>
                    <a:pt x="76" y="78"/>
                  </a:lnTo>
                  <a:lnTo>
                    <a:pt x="51" y="60"/>
                  </a:lnTo>
                  <a:lnTo>
                    <a:pt x="45" y="70"/>
                  </a:lnTo>
                  <a:lnTo>
                    <a:pt x="39" y="71"/>
                  </a:lnTo>
                  <a:lnTo>
                    <a:pt x="36" y="65"/>
                  </a:lnTo>
                  <a:lnTo>
                    <a:pt x="36" y="56"/>
                  </a:lnTo>
                  <a:lnTo>
                    <a:pt x="24" y="47"/>
                  </a:lnTo>
                  <a:lnTo>
                    <a:pt x="42" y="39"/>
                  </a:lnTo>
                  <a:lnTo>
                    <a:pt x="53" y="40"/>
                  </a:lnTo>
                  <a:lnTo>
                    <a:pt x="53" y="35"/>
                  </a:lnTo>
                  <a:lnTo>
                    <a:pt x="28" y="35"/>
                  </a:lnTo>
                  <a:lnTo>
                    <a:pt x="22" y="24"/>
                  </a:lnTo>
                  <a:lnTo>
                    <a:pt x="7" y="20"/>
                  </a:lnTo>
                  <a:lnTo>
                    <a:pt x="0" y="11"/>
                  </a:lnTo>
                  <a:lnTo>
                    <a:pt x="22" y="6"/>
                  </a:lnTo>
                  <a:lnTo>
                    <a:pt x="31" y="0"/>
                  </a:lnTo>
                  <a:lnTo>
                    <a:pt x="58" y="8"/>
                  </a:lnTo>
                  <a:lnTo>
                    <a:pt x="61" y="15"/>
                  </a:lnTo>
                  <a:lnTo>
                    <a:pt x="65" y="45"/>
                  </a:lnTo>
                  <a:lnTo>
                    <a:pt x="82" y="57"/>
                  </a:lnTo>
                  <a:lnTo>
                    <a:pt x="96" y="36"/>
                  </a:lnTo>
                  <a:lnTo>
                    <a:pt x="116" y="25"/>
                  </a:lnTo>
                  <a:lnTo>
                    <a:pt x="130" y="25"/>
                  </a:lnTo>
                  <a:lnTo>
                    <a:pt x="145" y="32"/>
                  </a:lnTo>
                  <a:lnTo>
                    <a:pt x="157" y="39"/>
                  </a:lnTo>
                  <a:lnTo>
                    <a:pt x="175" y="4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31" name="Freeform 113">
              <a:extLst>
                <a:ext uri="{FF2B5EF4-FFF2-40B4-BE49-F238E27FC236}">
                  <a16:creationId xmlns:a16="http://schemas.microsoft.com/office/drawing/2014/main" id="{F92336CA-091A-7D9B-15AB-227547C31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4081" y="4362014"/>
              <a:ext cx="173000" cy="220612"/>
            </a:xfrm>
            <a:custGeom>
              <a:avLst/>
              <a:gdLst>
                <a:gd name="T0" fmla="*/ 109 w 109"/>
                <a:gd name="T1" fmla="*/ 4 h 139"/>
                <a:gd name="T2" fmla="*/ 96 w 109"/>
                <a:gd name="T3" fmla="*/ 23 h 139"/>
                <a:gd name="T4" fmla="*/ 83 w 109"/>
                <a:gd name="T5" fmla="*/ 26 h 139"/>
                <a:gd name="T6" fmla="*/ 67 w 109"/>
                <a:gd name="T7" fmla="*/ 23 h 139"/>
                <a:gd name="T8" fmla="*/ 39 w 109"/>
                <a:gd name="T9" fmla="*/ 24 h 139"/>
                <a:gd name="T10" fmla="*/ 24 w 109"/>
                <a:gd name="T11" fmla="*/ 26 h 139"/>
                <a:gd name="T12" fmla="*/ 22 w 109"/>
                <a:gd name="T13" fmla="*/ 41 h 139"/>
                <a:gd name="T14" fmla="*/ 37 w 109"/>
                <a:gd name="T15" fmla="*/ 58 h 139"/>
                <a:gd name="T16" fmla="*/ 46 w 109"/>
                <a:gd name="T17" fmla="*/ 49 h 139"/>
                <a:gd name="T18" fmla="*/ 77 w 109"/>
                <a:gd name="T19" fmla="*/ 43 h 139"/>
                <a:gd name="T20" fmla="*/ 76 w 109"/>
                <a:gd name="T21" fmla="*/ 52 h 139"/>
                <a:gd name="T22" fmla="*/ 69 w 109"/>
                <a:gd name="T23" fmla="*/ 49 h 139"/>
                <a:gd name="T24" fmla="*/ 61 w 109"/>
                <a:gd name="T25" fmla="*/ 60 h 139"/>
                <a:gd name="T26" fmla="*/ 46 w 109"/>
                <a:gd name="T27" fmla="*/ 67 h 139"/>
                <a:gd name="T28" fmla="*/ 61 w 109"/>
                <a:gd name="T29" fmla="*/ 91 h 139"/>
                <a:gd name="T30" fmla="*/ 58 w 109"/>
                <a:gd name="T31" fmla="*/ 98 h 139"/>
                <a:gd name="T32" fmla="*/ 72 w 109"/>
                <a:gd name="T33" fmla="*/ 120 h 139"/>
                <a:gd name="T34" fmla="*/ 71 w 109"/>
                <a:gd name="T35" fmla="*/ 132 h 139"/>
                <a:gd name="T36" fmla="*/ 62 w 109"/>
                <a:gd name="T37" fmla="*/ 138 h 139"/>
                <a:gd name="T38" fmla="*/ 56 w 109"/>
                <a:gd name="T39" fmla="*/ 131 h 139"/>
                <a:gd name="T40" fmla="*/ 65 w 109"/>
                <a:gd name="T41" fmla="*/ 116 h 139"/>
                <a:gd name="T42" fmla="*/ 48 w 109"/>
                <a:gd name="T43" fmla="*/ 123 h 139"/>
                <a:gd name="T44" fmla="*/ 44 w 109"/>
                <a:gd name="T45" fmla="*/ 118 h 139"/>
                <a:gd name="T46" fmla="*/ 46 w 109"/>
                <a:gd name="T47" fmla="*/ 111 h 139"/>
                <a:gd name="T48" fmla="*/ 35 w 109"/>
                <a:gd name="T49" fmla="*/ 100 h 139"/>
                <a:gd name="T50" fmla="*/ 37 w 109"/>
                <a:gd name="T51" fmla="*/ 81 h 139"/>
                <a:gd name="T52" fmla="*/ 25 w 109"/>
                <a:gd name="T53" fmla="*/ 86 h 139"/>
                <a:gd name="T54" fmla="*/ 26 w 109"/>
                <a:gd name="T55" fmla="*/ 109 h 139"/>
                <a:gd name="T56" fmla="*/ 25 w 109"/>
                <a:gd name="T57" fmla="*/ 136 h 139"/>
                <a:gd name="T58" fmla="*/ 15 w 109"/>
                <a:gd name="T59" fmla="*/ 139 h 139"/>
                <a:gd name="T60" fmla="*/ 7 w 109"/>
                <a:gd name="T61" fmla="*/ 134 h 139"/>
                <a:gd name="T62" fmla="*/ 13 w 109"/>
                <a:gd name="T63" fmla="*/ 116 h 139"/>
                <a:gd name="T64" fmla="*/ 12 w 109"/>
                <a:gd name="T65" fmla="*/ 97 h 139"/>
                <a:gd name="T66" fmla="*/ 4 w 109"/>
                <a:gd name="T67" fmla="*/ 97 h 139"/>
                <a:gd name="T68" fmla="*/ 0 w 109"/>
                <a:gd name="T69" fmla="*/ 84 h 139"/>
                <a:gd name="T70" fmla="*/ 7 w 109"/>
                <a:gd name="T71" fmla="*/ 72 h 139"/>
                <a:gd name="T72" fmla="*/ 9 w 109"/>
                <a:gd name="T73" fmla="*/ 57 h 139"/>
                <a:gd name="T74" fmla="*/ 18 w 109"/>
                <a:gd name="T75" fmla="*/ 28 h 139"/>
                <a:gd name="T76" fmla="*/ 22 w 109"/>
                <a:gd name="T77" fmla="*/ 20 h 139"/>
                <a:gd name="T78" fmla="*/ 36 w 109"/>
                <a:gd name="T79" fmla="*/ 6 h 139"/>
                <a:gd name="T80" fmla="*/ 49 w 109"/>
                <a:gd name="T81" fmla="*/ 12 h 139"/>
                <a:gd name="T82" fmla="*/ 70 w 109"/>
                <a:gd name="T83" fmla="*/ 14 h 139"/>
                <a:gd name="T84" fmla="*/ 89 w 109"/>
                <a:gd name="T85" fmla="*/ 14 h 139"/>
                <a:gd name="T86" fmla="*/ 106 w 109"/>
                <a:gd name="T87" fmla="*/ 0 h 139"/>
                <a:gd name="T88" fmla="*/ 109 w 109"/>
                <a:gd name="T89" fmla="*/ 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39">
                  <a:moveTo>
                    <a:pt x="109" y="4"/>
                  </a:moveTo>
                  <a:lnTo>
                    <a:pt x="96" y="23"/>
                  </a:lnTo>
                  <a:lnTo>
                    <a:pt x="83" y="26"/>
                  </a:lnTo>
                  <a:lnTo>
                    <a:pt x="67" y="23"/>
                  </a:lnTo>
                  <a:lnTo>
                    <a:pt x="39" y="24"/>
                  </a:lnTo>
                  <a:lnTo>
                    <a:pt x="24" y="26"/>
                  </a:lnTo>
                  <a:lnTo>
                    <a:pt x="22" y="41"/>
                  </a:lnTo>
                  <a:lnTo>
                    <a:pt x="37" y="58"/>
                  </a:lnTo>
                  <a:lnTo>
                    <a:pt x="46" y="49"/>
                  </a:lnTo>
                  <a:lnTo>
                    <a:pt x="77" y="43"/>
                  </a:lnTo>
                  <a:lnTo>
                    <a:pt x="76" y="52"/>
                  </a:lnTo>
                  <a:lnTo>
                    <a:pt x="69" y="49"/>
                  </a:lnTo>
                  <a:lnTo>
                    <a:pt x="61" y="60"/>
                  </a:lnTo>
                  <a:lnTo>
                    <a:pt x="46" y="67"/>
                  </a:lnTo>
                  <a:lnTo>
                    <a:pt x="61" y="91"/>
                  </a:lnTo>
                  <a:lnTo>
                    <a:pt x="58" y="98"/>
                  </a:lnTo>
                  <a:lnTo>
                    <a:pt x="72" y="120"/>
                  </a:lnTo>
                  <a:lnTo>
                    <a:pt x="71" y="132"/>
                  </a:lnTo>
                  <a:lnTo>
                    <a:pt x="62" y="138"/>
                  </a:lnTo>
                  <a:lnTo>
                    <a:pt x="56" y="131"/>
                  </a:lnTo>
                  <a:lnTo>
                    <a:pt x="65" y="116"/>
                  </a:lnTo>
                  <a:lnTo>
                    <a:pt x="48" y="123"/>
                  </a:lnTo>
                  <a:lnTo>
                    <a:pt x="44" y="118"/>
                  </a:lnTo>
                  <a:lnTo>
                    <a:pt x="46" y="111"/>
                  </a:lnTo>
                  <a:lnTo>
                    <a:pt x="35" y="100"/>
                  </a:lnTo>
                  <a:lnTo>
                    <a:pt x="37" y="81"/>
                  </a:lnTo>
                  <a:lnTo>
                    <a:pt x="25" y="86"/>
                  </a:lnTo>
                  <a:lnTo>
                    <a:pt x="26" y="109"/>
                  </a:lnTo>
                  <a:lnTo>
                    <a:pt x="25" y="136"/>
                  </a:lnTo>
                  <a:lnTo>
                    <a:pt x="15" y="139"/>
                  </a:lnTo>
                  <a:lnTo>
                    <a:pt x="7" y="134"/>
                  </a:lnTo>
                  <a:lnTo>
                    <a:pt x="13" y="116"/>
                  </a:lnTo>
                  <a:lnTo>
                    <a:pt x="12" y="97"/>
                  </a:lnTo>
                  <a:lnTo>
                    <a:pt x="4" y="97"/>
                  </a:lnTo>
                  <a:lnTo>
                    <a:pt x="0" y="84"/>
                  </a:lnTo>
                  <a:lnTo>
                    <a:pt x="7" y="72"/>
                  </a:lnTo>
                  <a:lnTo>
                    <a:pt x="9" y="57"/>
                  </a:lnTo>
                  <a:lnTo>
                    <a:pt x="18" y="28"/>
                  </a:lnTo>
                  <a:lnTo>
                    <a:pt x="22" y="20"/>
                  </a:lnTo>
                  <a:lnTo>
                    <a:pt x="36" y="6"/>
                  </a:lnTo>
                  <a:lnTo>
                    <a:pt x="49" y="12"/>
                  </a:lnTo>
                  <a:lnTo>
                    <a:pt x="70" y="14"/>
                  </a:lnTo>
                  <a:lnTo>
                    <a:pt x="89" y="14"/>
                  </a:lnTo>
                  <a:lnTo>
                    <a:pt x="106" y="0"/>
                  </a:lnTo>
                  <a:lnTo>
                    <a:pt x="109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32" name="Freeform 114">
              <a:extLst>
                <a:ext uri="{FF2B5EF4-FFF2-40B4-BE49-F238E27FC236}">
                  <a16:creationId xmlns:a16="http://schemas.microsoft.com/office/drawing/2014/main" id="{8375C7B8-F390-EC6A-C25C-820E0E7A1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5805" y="4346143"/>
              <a:ext cx="33330" cy="92054"/>
            </a:xfrm>
            <a:custGeom>
              <a:avLst/>
              <a:gdLst>
                <a:gd name="T0" fmla="*/ 21 w 21"/>
                <a:gd name="T1" fmla="*/ 19 h 58"/>
                <a:gd name="T2" fmla="*/ 20 w 21"/>
                <a:gd name="T3" fmla="*/ 36 h 58"/>
                <a:gd name="T4" fmla="*/ 11 w 21"/>
                <a:gd name="T5" fmla="*/ 34 h 58"/>
                <a:gd name="T6" fmla="*/ 9 w 21"/>
                <a:gd name="T7" fmla="*/ 46 h 58"/>
                <a:gd name="T8" fmla="*/ 16 w 21"/>
                <a:gd name="T9" fmla="*/ 56 h 58"/>
                <a:gd name="T10" fmla="*/ 11 w 21"/>
                <a:gd name="T11" fmla="*/ 58 h 58"/>
                <a:gd name="T12" fmla="*/ 5 w 21"/>
                <a:gd name="T13" fmla="*/ 46 h 58"/>
                <a:gd name="T14" fmla="*/ 0 w 21"/>
                <a:gd name="T15" fmla="*/ 22 h 58"/>
                <a:gd name="T16" fmla="*/ 3 w 21"/>
                <a:gd name="T17" fmla="*/ 7 h 58"/>
                <a:gd name="T18" fmla="*/ 8 w 21"/>
                <a:gd name="T19" fmla="*/ 0 h 58"/>
                <a:gd name="T20" fmla="*/ 9 w 21"/>
                <a:gd name="T21" fmla="*/ 10 h 58"/>
                <a:gd name="T22" fmla="*/ 20 w 21"/>
                <a:gd name="T23" fmla="*/ 12 h 58"/>
                <a:gd name="T24" fmla="*/ 21 w 21"/>
                <a:gd name="T25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58">
                  <a:moveTo>
                    <a:pt x="21" y="19"/>
                  </a:moveTo>
                  <a:lnTo>
                    <a:pt x="20" y="36"/>
                  </a:lnTo>
                  <a:lnTo>
                    <a:pt x="11" y="34"/>
                  </a:lnTo>
                  <a:lnTo>
                    <a:pt x="9" y="46"/>
                  </a:lnTo>
                  <a:lnTo>
                    <a:pt x="16" y="56"/>
                  </a:lnTo>
                  <a:lnTo>
                    <a:pt x="11" y="58"/>
                  </a:lnTo>
                  <a:lnTo>
                    <a:pt x="5" y="46"/>
                  </a:lnTo>
                  <a:lnTo>
                    <a:pt x="0" y="22"/>
                  </a:lnTo>
                  <a:lnTo>
                    <a:pt x="3" y="7"/>
                  </a:lnTo>
                  <a:lnTo>
                    <a:pt x="8" y="0"/>
                  </a:lnTo>
                  <a:lnTo>
                    <a:pt x="9" y="10"/>
                  </a:lnTo>
                  <a:lnTo>
                    <a:pt x="20" y="12"/>
                  </a:lnTo>
                  <a:lnTo>
                    <a:pt x="21" y="1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33" name="Freeform 115">
              <a:extLst>
                <a:ext uri="{FF2B5EF4-FFF2-40B4-BE49-F238E27FC236}">
                  <a16:creationId xmlns:a16="http://schemas.microsoft.com/office/drawing/2014/main" id="{2B00E684-88E3-FC69-345A-1BFB4C92C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200" y="4281071"/>
              <a:ext cx="268228" cy="253942"/>
            </a:xfrm>
            <a:custGeom>
              <a:avLst/>
              <a:gdLst>
                <a:gd name="T0" fmla="*/ 12 w 169"/>
                <a:gd name="T1" fmla="*/ 44 h 160"/>
                <a:gd name="T2" fmla="*/ 15 w 169"/>
                <a:gd name="T3" fmla="*/ 57 h 160"/>
                <a:gd name="T4" fmla="*/ 27 w 169"/>
                <a:gd name="T5" fmla="*/ 68 h 160"/>
                <a:gd name="T6" fmla="*/ 37 w 169"/>
                <a:gd name="T7" fmla="*/ 63 h 160"/>
                <a:gd name="T8" fmla="*/ 49 w 169"/>
                <a:gd name="T9" fmla="*/ 65 h 160"/>
                <a:gd name="T10" fmla="*/ 58 w 169"/>
                <a:gd name="T11" fmla="*/ 55 h 160"/>
                <a:gd name="T12" fmla="*/ 66 w 169"/>
                <a:gd name="T13" fmla="*/ 54 h 160"/>
                <a:gd name="T14" fmla="*/ 82 w 169"/>
                <a:gd name="T15" fmla="*/ 59 h 160"/>
                <a:gd name="T16" fmla="*/ 96 w 169"/>
                <a:gd name="T17" fmla="*/ 54 h 160"/>
                <a:gd name="T18" fmla="*/ 103 w 169"/>
                <a:gd name="T19" fmla="*/ 28 h 160"/>
                <a:gd name="T20" fmla="*/ 110 w 169"/>
                <a:gd name="T21" fmla="*/ 22 h 160"/>
                <a:gd name="T22" fmla="*/ 114 w 169"/>
                <a:gd name="T23" fmla="*/ 0 h 160"/>
                <a:gd name="T24" fmla="*/ 134 w 169"/>
                <a:gd name="T25" fmla="*/ 0 h 160"/>
                <a:gd name="T26" fmla="*/ 148 w 169"/>
                <a:gd name="T27" fmla="*/ 3 h 160"/>
                <a:gd name="T28" fmla="*/ 140 w 169"/>
                <a:gd name="T29" fmla="*/ 20 h 160"/>
                <a:gd name="T30" fmla="*/ 153 w 169"/>
                <a:gd name="T31" fmla="*/ 38 h 160"/>
                <a:gd name="T32" fmla="*/ 150 w 169"/>
                <a:gd name="T33" fmla="*/ 47 h 160"/>
                <a:gd name="T34" fmla="*/ 169 w 169"/>
                <a:gd name="T35" fmla="*/ 65 h 160"/>
                <a:gd name="T36" fmla="*/ 149 w 169"/>
                <a:gd name="T37" fmla="*/ 67 h 160"/>
                <a:gd name="T38" fmla="*/ 144 w 169"/>
                <a:gd name="T39" fmla="*/ 80 h 160"/>
                <a:gd name="T40" fmla="*/ 145 w 169"/>
                <a:gd name="T41" fmla="*/ 97 h 160"/>
                <a:gd name="T42" fmla="*/ 128 w 169"/>
                <a:gd name="T43" fmla="*/ 111 h 160"/>
                <a:gd name="T44" fmla="*/ 127 w 169"/>
                <a:gd name="T45" fmla="*/ 129 h 160"/>
                <a:gd name="T46" fmla="*/ 120 w 169"/>
                <a:gd name="T47" fmla="*/ 158 h 160"/>
                <a:gd name="T48" fmla="*/ 117 w 169"/>
                <a:gd name="T49" fmla="*/ 151 h 160"/>
                <a:gd name="T50" fmla="*/ 98 w 169"/>
                <a:gd name="T51" fmla="*/ 160 h 160"/>
                <a:gd name="T52" fmla="*/ 92 w 169"/>
                <a:gd name="T53" fmla="*/ 148 h 160"/>
                <a:gd name="T54" fmla="*/ 80 w 169"/>
                <a:gd name="T55" fmla="*/ 148 h 160"/>
                <a:gd name="T56" fmla="*/ 71 w 169"/>
                <a:gd name="T57" fmla="*/ 141 h 160"/>
                <a:gd name="T58" fmla="*/ 51 w 169"/>
                <a:gd name="T59" fmla="*/ 148 h 160"/>
                <a:gd name="T60" fmla="*/ 46 w 169"/>
                <a:gd name="T61" fmla="*/ 139 h 160"/>
                <a:gd name="T62" fmla="*/ 34 w 169"/>
                <a:gd name="T63" fmla="*/ 140 h 160"/>
                <a:gd name="T64" fmla="*/ 21 w 169"/>
                <a:gd name="T65" fmla="*/ 138 h 160"/>
                <a:gd name="T66" fmla="*/ 20 w 169"/>
                <a:gd name="T67" fmla="*/ 112 h 160"/>
                <a:gd name="T68" fmla="*/ 11 w 169"/>
                <a:gd name="T69" fmla="*/ 107 h 160"/>
                <a:gd name="T70" fmla="*/ 3 w 169"/>
                <a:gd name="T71" fmla="*/ 91 h 160"/>
                <a:gd name="T72" fmla="*/ 0 w 169"/>
                <a:gd name="T73" fmla="*/ 74 h 160"/>
                <a:gd name="T74" fmla="*/ 3 w 169"/>
                <a:gd name="T75" fmla="*/ 57 h 160"/>
                <a:gd name="T76" fmla="*/ 12 w 169"/>
                <a:gd name="T77" fmla="*/ 4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9" h="160">
                  <a:moveTo>
                    <a:pt x="12" y="44"/>
                  </a:moveTo>
                  <a:lnTo>
                    <a:pt x="15" y="57"/>
                  </a:lnTo>
                  <a:lnTo>
                    <a:pt x="27" y="68"/>
                  </a:lnTo>
                  <a:lnTo>
                    <a:pt x="37" y="63"/>
                  </a:lnTo>
                  <a:lnTo>
                    <a:pt x="49" y="65"/>
                  </a:lnTo>
                  <a:lnTo>
                    <a:pt x="58" y="55"/>
                  </a:lnTo>
                  <a:lnTo>
                    <a:pt x="66" y="54"/>
                  </a:lnTo>
                  <a:lnTo>
                    <a:pt x="82" y="59"/>
                  </a:lnTo>
                  <a:lnTo>
                    <a:pt x="96" y="54"/>
                  </a:lnTo>
                  <a:lnTo>
                    <a:pt x="103" y="28"/>
                  </a:lnTo>
                  <a:lnTo>
                    <a:pt x="110" y="22"/>
                  </a:lnTo>
                  <a:lnTo>
                    <a:pt x="114" y="0"/>
                  </a:lnTo>
                  <a:lnTo>
                    <a:pt x="134" y="0"/>
                  </a:lnTo>
                  <a:lnTo>
                    <a:pt x="148" y="3"/>
                  </a:lnTo>
                  <a:lnTo>
                    <a:pt x="140" y="20"/>
                  </a:lnTo>
                  <a:lnTo>
                    <a:pt x="153" y="38"/>
                  </a:lnTo>
                  <a:lnTo>
                    <a:pt x="150" y="47"/>
                  </a:lnTo>
                  <a:lnTo>
                    <a:pt x="169" y="65"/>
                  </a:lnTo>
                  <a:lnTo>
                    <a:pt x="149" y="67"/>
                  </a:lnTo>
                  <a:lnTo>
                    <a:pt x="144" y="80"/>
                  </a:lnTo>
                  <a:lnTo>
                    <a:pt x="145" y="97"/>
                  </a:lnTo>
                  <a:lnTo>
                    <a:pt x="128" y="111"/>
                  </a:lnTo>
                  <a:lnTo>
                    <a:pt x="127" y="129"/>
                  </a:lnTo>
                  <a:lnTo>
                    <a:pt x="120" y="158"/>
                  </a:lnTo>
                  <a:lnTo>
                    <a:pt x="117" y="151"/>
                  </a:lnTo>
                  <a:lnTo>
                    <a:pt x="98" y="160"/>
                  </a:lnTo>
                  <a:lnTo>
                    <a:pt x="92" y="148"/>
                  </a:lnTo>
                  <a:lnTo>
                    <a:pt x="80" y="148"/>
                  </a:lnTo>
                  <a:lnTo>
                    <a:pt x="71" y="141"/>
                  </a:lnTo>
                  <a:lnTo>
                    <a:pt x="51" y="148"/>
                  </a:lnTo>
                  <a:lnTo>
                    <a:pt x="46" y="139"/>
                  </a:lnTo>
                  <a:lnTo>
                    <a:pt x="34" y="140"/>
                  </a:lnTo>
                  <a:lnTo>
                    <a:pt x="21" y="138"/>
                  </a:lnTo>
                  <a:lnTo>
                    <a:pt x="20" y="112"/>
                  </a:lnTo>
                  <a:lnTo>
                    <a:pt x="11" y="107"/>
                  </a:lnTo>
                  <a:lnTo>
                    <a:pt x="3" y="91"/>
                  </a:lnTo>
                  <a:lnTo>
                    <a:pt x="0" y="74"/>
                  </a:lnTo>
                  <a:lnTo>
                    <a:pt x="3" y="57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34" name="Freeform 116">
              <a:extLst>
                <a:ext uri="{FF2B5EF4-FFF2-40B4-BE49-F238E27FC236}">
                  <a16:creationId xmlns:a16="http://schemas.microsoft.com/office/drawing/2014/main" id="{89055B80-BF9E-B2D7-3132-5721B4F94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567" y="4244565"/>
              <a:ext cx="290449" cy="344409"/>
            </a:xfrm>
            <a:custGeom>
              <a:avLst/>
              <a:gdLst>
                <a:gd name="T0" fmla="*/ 176 w 183"/>
                <a:gd name="T1" fmla="*/ 217 h 217"/>
                <a:gd name="T2" fmla="*/ 157 w 183"/>
                <a:gd name="T3" fmla="*/ 217 h 217"/>
                <a:gd name="T4" fmla="*/ 144 w 183"/>
                <a:gd name="T5" fmla="*/ 201 h 217"/>
                <a:gd name="T6" fmla="*/ 123 w 183"/>
                <a:gd name="T7" fmla="*/ 185 h 217"/>
                <a:gd name="T8" fmla="*/ 116 w 183"/>
                <a:gd name="T9" fmla="*/ 174 h 217"/>
                <a:gd name="T10" fmla="*/ 104 w 183"/>
                <a:gd name="T11" fmla="*/ 158 h 217"/>
                <a:gd name="T12" fmla="*/ 96 w 183"/>
                <a:gd name="T13" fmla="*/ 144 h 217"/>
                <a:gd name="T14" fmla="*/ 83 w 183"/>
                <a:gd name="T15" fmla="*/ 117 h 217"/>
                <a:gd name="T16" fmla="*/ 69 w 183"/>
                <a:gd name="T17" fmla="*/ 101 h 217"/>
                <a:gd name="T18" fmla="*/ 64 w 183"/>
                <a:gd name="T19" fmla="*/ 85 h 217"/>
                <a:gd name="T20" fmla="*/ 57 w 183"/>
                <a:gd name="T21" fmla="*/ 70 h 217"/>
                <a:gd name="T22" fmla="*/ 42 w 183"/>
                <a:gd name="T23" fmla="*/ 58 h 217"/>
                <a:gd name="T24" fmla="*/ 33 w 183"/>
                <a:gd name="T25" fmla="*/ 42 h 217"/>
                <a:gd name="T26" fmla="*/ 20 w 183"/>
                <a:gd name="T27" fmla="*/ 31 h 217"/>
                <a:gd name="T28" fmla="*/ 2 w 183"/>
                <a:gd name="T29" fmla="*/ 11 h 217"/>
                <a:gd name="T30" fmla="*/ 0 w 183"/>
                <a:gd name="T31" fmla="*/ 0 h 217"/>
                <a:gd name="T32" fmla="*/ 11 w 183"/>
                <a:gd name="T33" fmla="*/ 2 h 217"/>
                <a:gd name="T34" fmla="*/ 37 w 183"/>
                <a:gd name="T35" fmla="*/ 5 h 217"/>
                <a:gd name="T36" fmla="*/ 52 w 183"/>
                <a:gd name="T37" fmla="*/ 24 h 217"/>
                <a:gd name="T38" fmla="*/ 66 w 183"/>
                <a:gd name="T39" fmla="*/ 37 h 217"/>
                <a:gd name="T40" fmla="*/ 75 w 183"/>
                <a:gd name="T41" fmla="*/ 45 h 217"/>
                <a:gd name="T42" fmla="*/ 91 w 183"/>
                <a:gd name="T43" fmla="*/ 65 h 217"/>
                <a:gd name="T44" fmla="*/ 109 w 183"/>
                <a:gd name="T45" fmla="*/ 66 h 217"/>
                <a:gd name="T46" fmla="*/ 123 w 183"/>
                <a:gd name="T47" fmla="*/ 78 h 217"/>
                <a:gd name="T48" fmla="*/ 133 w 183"/>
                <a:gd name="T49" fmla="*/ 94 h 217"/>
                <a:gd name="T50" fmla="*/ 146 w 183"/>
                <a:gd name="T51" fmla="*/ 103 h 217"/>
                <a:gd name="T52" fmla="*/ 139 w 183"/>
                <a:gd name="T53" fmla="*/ 119 h 217"/>
                <a:gd name="T54" fmla="*/ 148 w 183"/>
                <a:gd name="T55" fmla="*/ 125 h 217"/>
                <a:gd name="T56" fmla="*/ 154 w 183"/>
                <a:gd name="T57" fmla="*/ 126 h 217"/>
                <a:gd name="T58" fmla="*/ 157 w 183"/>
                <a:gd name="T59" fmla="*/ 139 h 217"/>
                <a:gd name="T60" fmla="*/ 163 w 183"/>
                <a:gd name="T61" fmla="*/ 149 h 217"/>
                <a:gd name="T62" fmla="*/ 175 w 183"/>
                <a:gd name="T63" fmla="*/ 151 h 217"/>
                <a:gd name="T64" fmla="*/ 183 w 183"/>
                <a:gd name="T65" fmla="*/ 163 h 217"/>
                <a:gd name="T66" fmla="*/ 178 w 183"/>
                <a:gd name="T67" fmla="*/ 187 h 217"/>
                <a:gd name="T68" fmla="*/ 176 w 183"/>
                <a:gd name="T6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3" h="217">
                  <a:moveTo>
                    <a:pt x="176" y="217"/>
                  </a:moveTo>
                  <a:lnTo>
                    <a:pt x="157" y="217"/>
                  </a:lnTo>
                  <a:lnTo>
                    <a:pt x="144" y="201"/>
                  </a:lnTo>
                  <a:lnTo>
                    <a:pt x="123" y="185"/>
                  </a:lnTo>
                  <a:lnTo>
                    <a:pt x="116" y="174"/>
                  </a:lnTo>
                  <a:lnTo>
                    <a:pt x="104" y="158"/>
                  </a:lnTo>
                  <a:lnTo>
                    <a:pt x="96" y="144"/>
                  </a:lnTo>
                  <a:lnTo>
                    <a:pt x="83" y="117"/>
                  </a:lnTo>
                  <a:lnTo>
                    <a:pt x="69" y="101"/>
                  </a:lnTo>
                  <a:lnTo>
                    <a:pt x="64" y="85"/>
                  </a:lnTo>
                  <a:lnTo>
                    <a:pt x="57" y="70"/>
                  </a:lnTo>
                  <a:lnTo>
                    <a:pt x="42" y="58"/>
                  </a:lnTo>
                  <a:lnTo>
                    <a:pt x="33" y="42"/>
                  </a:lnTo>
                  <a:lnTo>
                    <a:pt x="20" y="31"/>
                  </a:lnTo>
                  <a:lnTo>
                    <a:pt x="2" y="11"/>
                  </a:lnTo>
                  <a:lnTo>
                    <a:pt x="0" y="0"/>
                  </a:lnTo>
                  <a:lnTo>
                    <a:pt x="11" y="2"/>
                  </a:lnTo>
                  <a:lnTo>
                    <a:pt x="37" y="5"/>
                  </a:lnTo>
                  <a:lnTo>
                    <a:pt x="52" y="24"/>
                  </a:lnTo>
                  <a:lnTo>
                    <a:pt x="66" y="37"/>
                  </a:lnTo>
                  <a:lnTo>
                    <a:pt x="75" y="45"/>
                  </a:lnTo>
                  <a:lnTo>
                    <a:pt x="91" y="65"/>
                  </a:lnTo>
                  <a:lnTo>
                    <a:pt x="109" y="66"/>
                  </a:lnTo>
                  <a:lnTo>
                    <a:pt x="123" y="78"/>
                  </a:lnTo>
                  <a:lnTo>
                    <a:pt x="133" y="94"/>
                  </a:lnTo>
                  <a:lnTo>
                    <a:pt x="146" y="103"/>
                  </a:lnTo>
                  <a:lnTo>
                    <a:pt x="139" y="119"/>
                  </a:lnTo>
                  <a:lnTo>
                    <a:pt x="148" y="125"/>
                  </a:lnTo>
                  <a:lnTo>
                    <a:pt x="154" y="126"/>
                  </a:lnTo>
                  <a:lnTo>
                    <a:pt x="157" y="139"/>
                  </a:lnTo>
                  <a:lnTo>
                    <a:pt x="163" y="149"/>
                  </a:lnTo>
                  <a:lnTo>
                    <a:pt x="175" y="151"/>
                  </a:lnTo>
                  <a:lnTo>
                    <a:pt x="183" y="163"/>
                  </a:lnTo>
                  <a:lnTo>
                    <a:pt x="178" y="187"/>
                  </a:lnTo>
                  <a:lnTo>
                    <a:pt x="176" y="2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35" name="Freeform 117">
              <a:extLst>
                <a:ext uri="{FF2B5EF4-FFF2-40B4-BE49-F238E27FC236}">
                  <a16:creationId xmlns:a16="http://schemas.microsoft.com/office/drawing/2014/main" id="{2BD54487-2E05-AF2C-05CF-E94DFB205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147" y="3339896"/>
              <a:ext cx="736440" cy="831661"/>
            </a:xfrm>
            <a:custGeom>
              <a:avLst/>
              <a:gdLst>
                <a:gd name="T0" fmla="*/ 179 w 464"/>
                <a:gd name="T1" fmla="*/ 127 h 524"/>
                <a:gd name="T2" fmla="*/ 236 w 464"/>
                <a:gd name="T3" fmla="*/ 154 h 524"/>
                <a:gd name="T4" fmla="*/ 283 w 464"/>
                <a:gd name="T5" fmla="*/ 168 h 524"/>
                <a:gd name="T6" fmla="*/ 318 w 464"/>
                <a:gd name="T7" fmla="*/ 165 h 524"/>
                <a:gd name="T8" fmla="*/ 322 w 464"/>
                <a:gd name="T9" fmla="*/ 141 h 524"/>
                <a:gd name="T10" fmla="*/ 344 w 464"/>
                <a:gd name="T11" fmla="*/ 167 h 524"/>
                <a:gd name="T12" fmla="*/ 381 w 464"/>
                <a:gd name="T13" fmla="*/ 164 h 524"/>
                <a:gd name="T14" fmla="*/ 384 w 464"/>
                <a:gd name="T15" fmla="*/ 144 h 524"/>
                <a:gd name="T16" fmla="*/ 426 w 464"/>
                <a:gd name="T17" fmla="*/ 123 h 524"/>
                <a:gd name="T18" fmla="*/ 442 w 464"/>
                <a:gd name="T19" fmla="*/ 135 h 524"/>
                <a:gd name="T20" fmla="*/ 458 w 464"/>
                <a:gd name="T21" fmla="*/ 148 h 524"/>
                <a:gd name="T22" fmla="*/ 432 w 464"/>
                <a:gd name="T23" fmla="*/ 170 h 524"/>
                <a:gd name="T24" fmla="*/ 430 w 464"/>
                <a:gd name="T25" fmla="*/ 206 h 524"/>
                <a:gd name="T26" fmla="*/ 413 w 464"/>
                <a:gd name="T27" fmla="*/ 237 h 524"/>
                <a:gd name="T28" fmla="*/ 406 w 464"/>
                <a:gd name="T29" fmla="*/ 256 h 524"/>
                <a:gd name="T30" fmla="*/ 388 w 464"/>
                <a:gd name="T31" fmla="*/ 238 h 524"/>
                <a:gd name="T32" fmla="*/ 388 w 464"/>
                <a:gd name="T33" fmla="*/ 216 h 524"/>
                <a:gd name="T34" fmla="*/ 367 w 464"/>
                <a:gd name="T35" fmla="*/ 197 h 524"/>
                <a:gd name="T36" fmla="*/ 340 w 464"/>
                <a:gd name="T37" fmla="*/ 180 h 524"/>
                <a:gd name="T38" fmla="*/ 336 w 464"/>
                <a:gd name="T39" fmla="*/ 195 h 524"/>
                <a:gd name="T40" fmla="*/ 335 w 464"/>
                <a:gd name="T41" fmla="*/ 214 h 524"/>
                <a:gd name="T42" fmla="*/ 347 w 464"/>
                <a:gd name="T43" fmla="*/ 256 h 524"/>
                <a:gd name="T44" fmla="*/ 314 w 464"/>
                <a:gd name="T45" fmla="*/ 266 h 524"/>
                <a:gd name="T46" fmla="*/ 287 w 464"/>
                <a:gd name="T47" fmla="*/ 304 h 524"/>
                <a:gd name="T48" fmla="*/ 246 w 464"/>
                <a:gd name="T49" fmla="*/ 351 h 524"/>
                <a:gd name="T50" fmla="*/ 225 w 464"/>
                <a:gd name="T51" fmla="*/ 372 h 524"/>
                <a:gd name="T52" fmla="*/ 219 w 464"/>
                <a:gd name="T53" fmla="*/ 412 h 524"/>
                <a:gd name="T54" fmla="*/ 218 w 464"/>
                <a:gd name="T55" fmla="*/ 478 h 524"/>
                <a:gd name="T56" fmla="*/ 207 w 464"/>
                <a:gd name="T57" fmla="*/ 500 h 524"/>
                <a:gd name="T58" fmla="*/ 181 w 464"/>
                <a:gd name="T59" fmla="*/ 524 h 524"/>
                <a:gd name="T60" fmla="*/ 148 w 464"/>
                <a:gd name="T61" fmla="*/ 460 h 524"/>
                <a:gd name="T62" fmla="*/ 125 w 464"/>
                <a:gd name="T63" fmla="*/ 409 h 524"/>
                <a:gd name="T64" fmla="*/ 93 w 464"/>
                <a:gd name="T65" fmla="*/ 334 h 524"/>
                <a:gd name="T66" fmla="*/ 79 w 464"/>
                <a:gd name="T67" fmla="*/ 269 h 524"/>
                <a:gd name="T68" fmla="*/ 19 w 464"/>
                <a:gd name="T69" fmla="*/ 255 h 524"/>
                <a:gd name="T70" fmla="*/ 0 w 464"/>
                <a:gd name="T71" fmla="*/ 224 h 524"/>
                <a:gd name="T72" fmla="*/ 40 w 464"/>
                <a:gd name="T73" fmla="*/ 196 h 524"/>
                <a:gd name="T74" fmla="*/ 14 w 464"/>
                <a:gd name="T75" fmla="*/ 163 h 524"/>
                <a:gd name="T76" fmla="*/ 61 w 464"/>
                <a:gd name="T77" fmla="*/ 124 h 524"/>
                <a:gd name="T78" fmla="*/ 76 w 464"/>
                <a:gd name="T79" fmla="*/ 72 h 524"/>
                <a:gd name="T80" fmla="*/ 64 w 464"/>
                <a:gd name="T81" fmla="*/ 39 h 524"/>
                <a:gd name="T82" fmla="*/ 85 w 464"/>
                <a:gd name="T83" fmla="*/ 19 h 524"/>
                <a:gd name="T84" fmla="*/ 136 w 464"/>
                <a:gd name="T85" fmla="*/ 22 h 524"/>
                <a:gd name="T86" fmla="*/ 149 w 464"/>
                <a:gd name="T87" fmla="*/ 57 h 524"/>
                <a:gd name="T88" fmla="*/ 165 w 464"/>
                <a:gd name="T89" fmla="*/ 87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4" h="524">
                  <a:moveTo>
                    <a:pt x="190" y="101"/>
                  </a:moveTo>
                  <a:lnTo>
                    <a:pt x="182" y="110"/>
                  </a:lnTo>
                  <a:lnTo>
                    <a:pt x="179" y="127"/>
                  </a:lnTo>
                  <a:lnTo>
                    <a:pt x="196" y="135"/>
                  </a:lnTo>
                  <a:lnTo>
                    <a:pt x="213" y="144"/>
                  </a:lnTo>
                  <a:lnTo>
                    <a:pt x="236" y="154"/>
                  </a:lnTo>
                  <a:lnTo>
                    <a:pt x="259" y="157"/>
                  </a:lnTo>
                  <a:lnTo>
                    <a:pt x="270" y="167"/>
                  </a:lnTo>
                  <a:lnTo>
                    <a:pt x="283" y="168"/>
                  </a:lnTo>
                  <a:lnTo>
                    <a:pt x="304" y="173"/>
                  </a:lnTo>
                  <a:lnTo>
                    <a:pt x="317" y="173"/>
                  </a:lnTo>
                  <a:lnTo>
                    <a:pt x="318" y="165"/>
                  </a:lnTo>
                  <a:lnTo>
                    <a:pt x="313" y="153"/>
                  </a:lnTo>
                  <a:lnTo>
                    <a:pt x="313" y="145"/>
                  </a:lnTo>
                  <a:lnTo>
                    <a:pt x="322" y="141"/>
                  </a:lnTo>
                  <a:lnTo>
                    <a:pt x="326" y="156"/>
                  </a:lnTo>
                  <a:lnTo>
                    <a:pt x="327" y="159"/>
                  </a:lnTo>
                  <a:lnTo>
                    <a:pt x="344" y="167"/>
                  </a:lnTo>
                  <a:lnTo>
                    <a:pt x="353" y="164"/>
                  </a:lnTo>
                  <a:lnTo>
                    <a:pt x="367" y="165"/>
                  </a:lnTo>
                  <a:lnTo>
                    <a:pt x="381" y="164"/>
                  </a:lnTo>
                  <a:lnTo>
                    <a:pt x="379" y="153"/>
                  </a:lnTo>
                  <a:lnTo>
                    <a:pt x="371" y="147"/>
                  </a:lnTo>
                  <a:lnTo>
                    <a:pt x="384" y="144"/>
                  </a:lnTo>
                  <a:lnTo>
                    <a:pt x="396" y="130"/>
                  </a:lnTo>
                  <a:lnTo>
                    <a:pt x="411" y="119"/>
                  </a:lnTo>
                  <a:lnTo>
                    <a:pt x="426" y="123"/>
                  </a:lnTo>
                  <a:lnTo>
                    <a:pt x="436" y="115"/>
                  </a:lnTo>
                  <a:lnTo>
                    <a:pt x="446" y="127"/>
                  </a:lnTo>
                  <a:lnTo>
                    <a:pt x="442" y="135"/>
                  </a:lnTo>
                  <a:lnTo>
                    <a:pt x="461" y="138"/>
                  </a:lnTo>
                  <a:lnTo>
                    <a:pt x="464" y="144"/>
                  </a:lnTo>
                  <a:lnTo>
                    <a:pt x="458" y="148"/>
                  </a:lnTo>
                  <a:lnTo>
                    <a:pt x="462" y="160"/>
                  </a:lnTo>
                  <a:lnTo>
                    <a:pt x="450" y="156"/>
                  </a:lnTo>
                  <a:lnTo>
                    <a:pt x="432" y="170"/>
                  </a:lnTo>
                  <a:lnTo>
                    <a:pt x="434" y="181"/>
                  </a:lnTo>
                  <a:lnTo>
                    <a:pt x="428" y="196"/>
                  </a:lnTo>
                  <a:lnTo>
                    <a:pt x="430" y="206"/>
                  </a:lnTo>
                  <a:lnTo>
                    <a:pt x="424" y="221"/>
                  </a:lnTo>
                  <a:lnTo>
                    <a:pt x="411" y="217"/>
                  </a:lnTo>
                  <a:lnTo>
                    <a:pt x="413" y="237"/>
                  </a:lnTo>
                  <a:lnTo>
                    <a:pt x="410" y="243"/>
                  </a:lnTo>
                  <a:lnTo>
                    <a:pt x="413" y="251"/>
                  </a:lnTo>
                  <a:lnTo>
                    <a:pt x="406" y="256"/>
                  </a:lnTo>
                  <a:lnTo>
                    <a:pt x="393" y="225"/>
                  </a:lnTo>
                  <a:lnTo>
                    <a:pt x="389" y="225"/>
                  </a:lnTo>
                  <a:lnTo>
                    <a:pt x="388" y="238"/>
                  </a:lnTo>
                  <a:lnTo>
                    <a:pt x="377" y="228"/>
                  </a:lnTo>
                  <a:lnTo>
                    <a:pt x="381" y="217"/>
                  </a:lnTo>
                  <a:lnTo>
                    <a:pt x="388" y="216"/>
                  </a:lnTo>
                  <a:lnTo>
                    <a:pt x="393" y="200"/>
                  </a:lnTo>
                  <a:lnTo>
                    <a:pt x="382" y="197"/>
                  </a:lnTo>
                  <a:lnTo>
                    <a:pt x="367" y="197"/>
                  </a:lnTo>
                  <a:lnTo>
                    <a:pt x="351" y="194"/>
                  </a:lnTo>
                  <a:lnTo>
                    <a:pt x="348" y="181"/>
                  </a:lnTo>
                  <a:lnTo>
                    <a:pt x="340" y="180"/>
                  </a:lnTo>
                  <a:lnTo>
                    <a:pt x="325" y="172"/>
                  </a:lnTo>
                  <a:lnTo>
                    <a:pt x="322" y="185"/>
                  </a:lnTo>
                  <a:lnTo>
                    <a:pt x="336" y="195"/>
                  </a:lnTo>
                  <a:lnTo>
                    <a:pt x="327" y="202"/>
                  </a:lnTo>
                  <a:lnTo>
                    <a:pt x="324" y="209"/>
                  </a:lnTo>
                  <a:lnTo>
                    <a:pt x="335" y="214"/>
                  </a:lnTo>
                  <a:lnTo>
                    <a:pt x="334" y="225"/>
                  </a:lnTo>
                  <a:lnTo>
                    <a:pt x="341" y="240"/>
                  </a:lnTo>
                  <a:lnTo>
                    <a:pt x="347" y="256"/>
                  </a:lnTo>
                  <a:lnTo>
                    <a:pt x="345" y="262"/>
                  </a:lnTo>
                  <a:lnTo>
                    <a:pt x="333" y="262"/>
                  </a:lnTo>
                  <a:lnTo>
                    <a:pt x="314" y="266"/>
                  </a:lnTo>
                  <a:lnTo>
                    <a:pt x="317" y="280"/>
                  </a:lnTo>
                  <a:lnTo>
                    <a:pt x="310" y="292"/>
                  </a:lnTo>
                  <a:lnTo>
                    <a:pt x="287" y="304"/>
                  </a:lnTo>
                  <a:lnTo>
                    <a:pt x="272" y="327"/>
                  </a:lnTo>
                  <a:lnTo>
                    <a:pt x="261" y="339"/>
                  </a:lnTo>
                  <a:lnTo>
                    <a:pt x="246" y="351"/>
                  </a:lnTo>
                  <a:lnTo>
                    <a:pt x="247" y="360"/>
                  </a:lnTo>
                  <a:lnTo>
                    <a:pt x="239" y="364"/>
                  </a:lnTo>
                  <a:lnTo>
                    <a:pt x="225" y="372"/>
                  </a:lnTo>
                  <a:lnTo>
                    <a:pt x="217" y="373"/>
                  </a:lnTo>
                  <a:lnTo>
                    <a:pt x="213" y="387"/>
                  </a:lnTo>
                  <a:lnTo>
                    <a:pt x="219" y="412"/>
                  </a:lnTo>
                  <a:lnTo>
                    <a:pt x="221" y="427"/>
                  </a:lnTo>
                  <a:lnTo>
                    <a:pt x="216" y="446"/>
                  </a:lnTo>
                  <a:lnTo>
                    <a:pt x="218" y="478"/>
                  </a:lnTo>
                  <a:lnTo>
                    <a:pt x="209" y="478"/>
                  </a:lnTo>
                  <a:lnTo>
                    <a:pt x="202" y="493"/>
                  </a:lnTo>
                  <a:lnTo>
                    <a:pt x="207" y="500"/>
                  </a:lnTo>
                  <a:lnTo>
                    <a:pt x="193" y="505"/>
                  </a:lnTo>
                  <a:lnTo>
                    <a:pt x="188" y="518"/>
                  </a:lnTo>
                  <a:lnTo>
                    <a:pt x="181" y="524"/>
                  </a:lnTo>
                  <a:lnTo>
                    <a:pt x="165" y="506"/>
                  </a:lnTo>
                  <a:lnTo>
                    <a:pt x="156" y="479"/>
                  </a:lnTo>
                  <a:lnTo>
                    <a:pt x="148" y="460"/>
                  </a:lnTo>
                  <a:lnTo>
                    <a:pt x="142" y="451"/>
                  </a:lnTo>
                  <a:lnTo>
                    <a:pt x="131" y="433"/>
                  </a:lnTo>
                  <a:lnTo>
                    <a:pt x="125" y="409"/>
                  </a:lnTo>
                  <a:lnTo>
                    <a:pt x="122" y="397"/>
                  </a:lnTo>
                  <a:lnTo>
                    <a:pt x="104" y="371"/>
                  </a:lnTo>
                  <a:lnTo>
                    <a:pt x="93" y="334"/>
                  </a:lnTo>
                  <a:lnTo>
                    <a:pt x="86" y="310"/>
                  </a:lnTo>
                  <a:lnTo>
                    <a:pt x="83" y="287"/>
                  </a:lnTo>
                  <a:lnTo>
                    <a:pt x="79" y="269"/>
                  </a:lnTo>
                  <a:lnTo>
                    <a:pt x="56" y="280"/>
                  </a:lnTo>
                  <a:lnTo>
                    <a:pt x="44" y="278"/>
                  </a:lnTo>
                  <a:lnTo>
                    <a:pt x="19" y="255"/>
                  </a:lnTo>
                  <a:lnTo>
                    <a:pt x="27" y="248"/>
                  </a:lnTo>
                  <a:lnTo>
                    <a:pt x="21" y="241"/>
                  </a:lnTo>
                  <a:lnTo>
                    <a:pt x="0" y="224"/>
                  </a:lnTo>
                  <a:lnTo>
                    <a:pt x="10" y="212"/>
                  </a:lnTo>
                  <a:lnTo>
                    <a:pt x="45" y="212"/>
                  </a:lnTo>
                  <a:lnTo>
                    <a:pt x="40" y="196"/>
                  </a:lnTo>
                  <a:lnTo>
                    <a:pt x="30" y="186"/>
                  </a:lnTo>
                  <a:lnTo>
                    <a:pt x="25" y="171"/>
                  </a:lnTo>
                  <a:lnTo>
                    <a:pt x="14" y="163"/>
                  </a:lnTo>
                  <a:lnTo>
                    <a:pt x="28" y="142"/>
                  </a:lnTo>
                  <a:lnTo>
                    <a:pt x="48" y="144"/>
                  </a:lnTo>
                  <a:lnTo>
                    <a:pt x="61" y="124"/>
                  </a:lnTo>
                  <a:lnTo>
                    <a:pt x="68" y="105"/>
                  </a:lnTo>
                  <a:lnTo>
                    <a:pt x="79" y="86"/>
                  </a:lnTo>
                  <a:lnTo>
                    <a:pt x="76" y="72"/>
                  </a:lnTo>
                  <a:lnTo>
                    <a:pt x="88" y="61"/>
                  </a:lnTo>
                  <a:lnTo>
                    <a:pt x="72" y="52"/>
                  </a:lnTo>
                  <a:lnTo>
                    <a:pt x="64" y="39"/>
                  </a:lnTo>
                  <a:lnTo>
                    <a:pt x="53" y="22"/>
                  </a:lnTo>
                  <a:lnTo>
                    <a:pt x="59" y="14"/>
                  </a:lnTo>
                  <a:lnTo>
                    <a:pt x="85" y="19"/>
                  </a:lnTo>
                  <a:lnTo>
                    <a:pt x="102" y="16"/>
                  </a:lnTo>
                  <a:lnTo>
                    <a:pt x="113" y="0"/>
                  </a:lnTo>
                  <a:lnTo>
                    <a:pt x="136" y="22"/>
                  </a:lnTo>
                  <a:lnTo>
                    <a:pt x="138" y="38"/>
                  </a:lnTo>
                  <a:lnTo>
                    <a:pt x="147" y="47"/>
                  </a:lnTo>
                  <a:lnTo>
                    <a:pt x="149" y="57"/>
                  </a:lnTo>
                  <a:lnTo>
                    <a:pt x="136" y="55"/>
                  </a:lnTo>
                  <a:lnTo>
                    <a:pt x="146" y="76"/>
                  </a:lnTo>
                  <a:lnTo>
                    <a:pt x="165" y="87"/>
                  </a:lnTo>
                  <a:lnTo>
                    <a:pt x="190" y="101"/>
                  </a:lnTo>
                  <a:lnTo>
                    <a:pt x="190" y="10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36" name="Freeform 118">
              <a:extLst>
                <a:ext uri="{FF2B5EF4-FFF2-40B4-BE49-F238E27FC236}">
                  <a16:creationId xmlns:a16="http://schemas.microsoft.com/office/drawing/2014/main" id="{091F1CBF-B84C-ECFE-F63E-3E20072CF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2332" y="2759003"/>
              <a:ext cx="92055" cy="99989"/>
            </a:xfrm>
            <a:custGeom>
              <a:avLst/>
              <a:gdLst>
                <a:gd name="T0" fmla="*/ 56 w 58"/>
                <a:gd name="T1" fmla="*/ 23 h 63"/>
                <a:gd name="T2" fmla="*/ 58 w 58"/>
                <a:gd name="T3" fmla="*/ 36 h 63"/>
                <a:gd name="T4" fmla="*/ 46 w 58"/>
                <a:gd name="T5" fmla="*/ 52 h 63"/>
                <a:gd name="T6" fmla="*/ 20 w 58"/>
                <a:gd name="T7" fmla="*/ 63 h 63"/>
                <a:gd name="T8" fmla="*/ 0 w 58"/>
                <a:gd name="T9" fmla="*/ 60 h 63"/>
                <a:gd name="T10" fmla="*/ 13 w 58"/>
                <a:gd name="T11" fmla="*/ 42 h 63"/>
                <a:gd name="T12" fmla="*/ 6 w 58"/>
                <a:gd name="T13" fmla="*/ 23 h 63"/>
                <a:gd name="T14" fmla="*/ 26 w 58"/>
                <a:gd name="T15" fmla="*/ 9 h 63"/>
                <a:gd name="T16" fmla="*/ 37 w 58"/>
                <a:gd name="T17" fmla="*/ 0 h 63"/>
                <a:gd name="T18" fmla="*/ 40 w 58"/>
                <a:gd name="T19" fmla="*/ 10 h 63"/>
                <a:gd name="T20" fmla="*/ 36 w 58"/>
                <a:gd name="T21" fmla="*/ 19 h 63"/>
                <a:gd name="T22" fmla="*/ 45 w 58"/>
                <a:gd name="T23" fmla="*/ 19 h 63"/>
                <a:gd name="T24" fmla="*/ 56 w 58"/>
                <a:gd name="T25" fmla="*/ 23 h 63"/>
                <a:gd name="T26" fmla="*/ 56 w 58"/>
                <a:gd name="T27" fmla="*/ 2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63">
                  <a:moveTo>
                    <a:pt x="56" y="23"/>
                  </a:moveTo>
                  <a:lnTo>
                    <a:pt x="58" y="36"/>
                  </a:lnTo>
                  <a:lnTo>
                    <a:pt x="46" y="52"/>
                  </a:lnTo>
                  <a:lnTo>
                    <a:pt x="20" y="63"/>
                  </a:lnTo>
                  <a:lnTo>
                    <a:pt x="0" y="60"/>
                  </a:lnTo>
                  <a:lnTo>
                    <a:pt x="13" y="42"/>
                  </a:lnTo>
                  <a:lnTo>
                    <a:pt x="6" y="23"/>
                  </a:lnTo>
                  <a:lnTo>
                    <a:pt x="26" y="9"/>
                  </a:lnTo>
                  <a:lnTo>
                    <a:pt x="37" y="0"/>
                  </a:lnTo>
                  <a:lnTo>
                    <a:pt x="40" y="10"/>
                  </a:lnTo>
                  <a:lnTo>
                    <a:pt x="36" y="19"/>
                  </a:lnTo>
                  <a:lnTo>
                    <a:pt x="45" y="19"/>
                  </a:lnTo>
                  <a:lnTo>
                    <a:pt x="56" y="23"/>
                  </a:lnTo>
                  <a:lnTo>
                    <a:pt x="56" y="2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37" name="Freeform 119">
              <a:extLst>
                <a:ext uri="{FF2B5EF4-FFF2-40B4-BE49-F238E27FC236}">
                  <a16:creationId xmlns:a16="http://schemas.microsoft.com/office/drawing/2014/main" id="{9CB11400-15DF-3477-67E2-A751EF7C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495" y="3212925"/>
              <a:ext cx="549155" cy="441225"/>
            </a:xfrm>
            <a:custGeom>
              <a:avLst/>
              <a:gdLst>
                <a:gd name="T0" fmla="*/ 39 w 346"/>
                <a:gd name="T1" fmla="*/ 18 h 278"/>
                <a:gd name="T2" fmla="*/ 61 w 346"/>
                <a:gd name="T3" fmla="*/ 2 h 278"/>
                <a:gd name="T4" fmla="*/ 63 w 346"/>
                <a:gd name="T5" fmla="*/ 17 h 278"/>
                <a:gd name="T6" fmla="*/ 78 w 346"/>
                <a:gd name="T7" fmla="*/ 26 h 278"/>
                <a:gd name="T8" fmla="*/ 101 w 346"/>
                <a:gd name="T9" fmla="*/ 44 h 278"/>
                <a:gd name="T10" fmla="*/ 137 w 346"/>
                <a:gd name="T11" fmla="*/ 57 h 278"/>
                <a:gd name="T12" fmla="*/ 161 w 346"/>
                <a:gd name="T13" fmla="*/ 47 h 278"/>
                <a:gd name="T14" fmla="*/ 183 w 346"/>
                <a:gd name="T15" fmla="*/ 33 h 278"/>
                <a:gd name="T16" fmla="*/ 200 w 346"/>
                <a:gd name="T17" fmla="*/ 30 h 278"/>
                <a:gd name="T18" fmla="*/ 231 w 346"/>
                <a:gd name="T19" fmla="*/ 42 h 278"/>
                <a:gd name="T20" fmla="*/ 265 w 346"/>
                <a:gd name="T21" fmla="*/ 60 h 278"/>
                <a:gd name="T22" fmla="*/ 282 w 346"/>
                <a:gd name="T23" fmla="*/ 77 h 278"/>
                <a:gd name="T24" fmla="*/ 278 w 346"/>
                <a:gd name="T25" fmla="*/ 114 h 278"/>
                <a:gd name="T26" fmla="*/ 281 w 346"/>
                <a:gd name="T27" fmla="*/ 127 h 278"/>
                <a:gd name="T28" fmla="*/ 293 w 346"/>
                <a:gd name="T29" fmla="*/ 155 h 278"/>
                <a:gd name="T30" fmla="*/ 309 w 346"/>
                <a:gd name="T31" fmla="*/ 170 h 278"/>
                <a:gd name="T32" fmla="*/ 306 w 346"/>
                <a:gd name="T33" fmla="*/ 198 h 278"/>
                <a:gd name="T34" fmla="*/ 332 w 346"/>
                <a:gd name="T35" fmla="*/ 218 h 278"/>
                <a:gd name="T36" fmla="*/ 343 w 346"/>
                <a:gd name="T37" fmla="*/ 237 h 278"/>
                <a:gd name="T38" fmla="*/ 323 w 346"/>
                <a:gd name="T39" fmla="*/ 256 h 278"/>
                <a:gd name="T40" fmla="*/ 289 w 346"/>
                <a:gd name="T41" fmla="*/ 273 h 278"/>
                <a:gd name="T42" fmla="*/ 252 w 346"/>
                <a:gd name="T43" fmla="*/ 265 h 278"/>
                <a:gd name="T44" fmla="*/ 234 w 346"/>
                <a:gd name="T45" fmla="*/ 239 h 278"/>
                <a:gd name="T46" fmla="*/ 206 w 346"/>
                <a:gd name="T47" fmla="*/ 251 h 278"/>
                <a:gd name="T48" fmla="*/ 167 w 346"/>
                <a:gd name="T49" fmla="*/ 230 h 278"/>
                <a:gd name="T50" fmla="*/ 138 w 346"/>
                <a:gd name="T51" fmla="*/ 207 h 278"/>
                <a:gd name="T52" fmla="*/ 115 w 346"/>
                <a:gd name="T53" fmla="*/ 184 h 278"/>
                <a:gd name="T54" fmla="*/ 98 w 346"/>
                <a:gd name="T55" fmla="*/ 186 h 278"/>
                <a:gd name="T56" fmla="*/ 86 w 346"/>
                <a:gd name="T57" fmla="*/ 166 h 278"/>
                <a:gd name="T58" fmla="*/ 82 w 346"/>
                <a:gd name="T59" fmla="*/ 152 h 278"/>
                <a:gd name="T60" fmla="*/ 51 w 346"/>
                <a:gd name="T61" fmla="*/ 127 h 278"/>
                <a:gd name="T62" fmla="*/ 38 w 346"/>
                <a:gd name="T63" fmla="*/ 94 h 278"/>
                <a:gd name="T64" fmla="*/ 43 w 346"/>
                <a:gd name="T65" fmla="*/ 76 h 278"/>
                <a:gd name="T66" fmla="*/ 18 w 346"/>
                <a:gd name="T67" fmla="*/ 48 h 278"/>
                <a:gd name="T68" fmla="*/ 9 w 346"/>
                <a:gd name="T69" fmla="*/ 27 h 278"/>
                <a:gd name="T70" fmla="*/ 9 w 346"/>
                <a:gd name="T71" fmla="*/ 0 h 278"/>
                <a:gd name="T72" fmla="*/ 23 w 346"/>
                <a:gd name="T73" fmla="*/ 16 h 278"/>
                <a:gd name="T74" fmla="*/ 34 w 346"/>
                <a:gd name="T75" fmla="*/ 1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6" h="278">
                  <a:moveTo>
                    <a:pt x="34" y="19"/>
                  </a:moveTo>
                  <a:lnTo>
                    <a:pt x="39" y="18"/>
                  </a:lnTo>
                  <a:lnTo>
                    <a:pt x="55" y="4"/>
                  </a:lnTo>
                  <a:lnTo>
                    <a:pt x="61" y="2"/>
                  </a:lnTo>
                  <a:lnTo>
                    <a:pt x="66" y="8"/>
                  </a:lnTo>
                  <a:lnTo>
                    <a:pt x="63" y="17"/>
                  </a:lnTo>
                  <a:lnTo>
                    <a:pt x="74" y="27"/>
                  </a:lnTo>
                  <a:lnTo>
                    <a:pt x="78" y="26"/>
                  </a:lnTo>
                  <a:lnTo>
                    <a:pt x="86" y="40"/>
                  </a:lnTo>
                  <a:lnTo>
                    <a:pt x="101" y="44"/>
                  </a:lnTo>
                  <a:lnTo>
                    <a:pt x="114" y="53"/>
                  </a:lnTo>
                  <a:lnTo>
                    <a:pt x="137" y="57"/>
                  </a:lnTo>
                  <a:lnTo>
                    <a:pt x="160" y="52"/>
                  </a:lnTo>
                  <a:lnTo>
                    <a:pt x="161" y="47"/>
                  </a:lnTo>
                  <a:lnTo>
                    <a:pt x="174" y="44"/>
                  </a:lnTo>
                  <a:lnTo>
                    <a:pt x="183" y="33"/>
                  </a:lnTo>
                  <a:lnTo>
                    <a:pt x="194" y="33"/>
                  </a:lnTo>
                  <a:lnTo>
                    <a:pt x="200" y="30"/>
                  </a:lnTo>
                  <a:lnTo>
                    <a:pt x="211" y="32"/>
                  </a:lnTo>
                  <a:lnTo>
                    <a:pt x="231" y="42"/>
                  </a:lnTo>
                  <a:lnTo>
                    <a:pt x="243" y="44"/>
                  </a:lnTo>
                  <a:lnTo>
                    <a:pt x="265" y="60"/>
                  </a:lnTo>
                  <a:lnTo>
                    <a:pt x="277" y="61"/>
                  </a:lnTo>
                  <a:lnTo>
                    <a:pt x="282" y="77"/>
                  </a:lnTo>
                  <a:lnTo>
                    <a:pt x="280" y="101"/>
                  </a:lnTo>
                  <a:lnTo>
                    <a:pt x="278" y="114"/>
                  </a:lnTo>
                  <a:lnTo>
                    <a:pt x="286" y="117"/>
                  </a:lnTo>
                  <a:lnTo>
                    <a:pt x="281" y="127"/>
                  </a:lnTo>
                  <a:lnTo>
                    <a:pt x="289" y="143"/>
                  </a:lnTo>
                  <a:lnTo>
                    <a:pt x="293" y="155"/>
                  </a:lnTo>
                  <a:lnTo>
                    <a:pt x="306" y="159"/>
                  </a:lnTo>
                  <a:lnTo>
                    <a:pt x="309" y="170"/>
                  </a:lnTo>
                  <a:lnTo>
                    <a:pt x="297" y="187"/>
                  </a:lnTo>
                  <a:lnTo>
                    <a:pt x="306" y="198"/>
                  </a:lnTo>
                  <a:lnTo>
                    <a:pt x="315" y="209"/>
                  </a:lnTo>
                  <a:lnTo>
                    <a:pt x="332" y="218"/>
                  </a:lnTo>
                  <a:lnTo>
                    <a:pt x="334" y="234"/>
                  </a:lnTo>
                  <a:lnTo>
                    <a:pt x="343" y="237"/>
                  </a:lnTo>
                  <a:lnTo>
                    <a:pt x="346" y="246"/>
                  </a:lnTo>
                  <a:lnTo>
                    <a:pt x="323" y="256"/>
                  </a:lnTo>
                  <a:lnTo>
                    <a:pt x="320" y="278"/>
                  </a:lnTo>
                  <a:lnTo>
                    <a:pt x="289" y="273"/>
                  </a:lnTo>
                  <a:lnTo>
                    <a:pt x="270" y="268"/>
                  </a:lnTo>
                  <a:lnTo>
                    <a:pt x="252" y="265"/>
                  </a:lnTo>
                  <a:lnTo>
                    <a:pt x="242" y="242"/>
                  </a:lnTo>
                  <a:lnTo>
                    <a:pt x="234" y="239"/>
                  </a:lnTo>
                  <a:lnTo>
                    <a:pt x="221" y="242"/>
                  </a:lnTo>
                  <a:lnTo>
                    <a:pt x="206" y="251"/>
                  </a:lnTo>
                  <a:lnTo>
                    <a:pt x="186" y="245"/>
                  </a:lnTo>
                  <a:lnTo>
                    <a:pt x="167" y="230"/>
                  </a:lnTo>
                  <a:lnTo>
                    <a:pt x="151" y="225"/>
                  </a:lnTo>
                  <a:lnTo>
                    <a:pt x="138" y="207"/>
                  </a:lnTo>
                  <a:lnTo>
                    <a:pt x="123" y="182"/>
                  </a:lnTo>
                  <a:lnTo>
                    <a:pt x="115" y="184"/>
                  </a:lnTo>
                  <a:lnTo>
                    <a:pt x="103" y="179"/>
                  </a:lnTo>
                  <a:lnTo>
                    <a:pt x="98" y="186"/>
                  </a:lnTo>
                  <a:lnTo>
                    <a:pt x="88" y="176"/>
                  </a:lnTo>
                  <a:lnTo>
                    <a:pt x="86" y="166"/>
                  </a:lnTo>
                  <a:lnTo>
                    <a:pt x="81" y="166"/>
                  </a:lnTo>
                  <a:lnTo>
                    <a:pt x="82" y="152"/>
                  </a:lnTo>
                  <a:lnTo>
                    <a:pt x="72" y="138"/>
                  </a:lnTo>
                  <a:lnTo>
                    <a:pt x="51" y="127"/>
                  </a:lnTo>
                  <a:lnTo>
                    <a:pt x="37" y="109"/>
                  </a:lnTo>
                  <a:lnTo>
                    <a:pt x="38" y="94"/>
                  </a:lnTo>
                  <a:lnTo>
                    <a:pt x="46" y="87"/>
                  </a:lnTo>
                  <a:lnTo>
                    <a:pt x="43" y="76"/>
                  </a:lnTo>
                  <a:lnTo>
                    <a:pt x="32" y="70"/>
                  </a:lnTo>
                  <a:lnTo>
                    <a:pt x="18" y="48"/>
                  </a:lnTo>
                  <a:lnTo>
                    <a:pt x="6" y="33"/>
                  </a:lnTo>
                  <a:lnTo>
                    <a:pt x="9" y="27"/>
                  </a:lnTo>
                  <a:lnTo>
                    <a:pt x="0" y="5"/>
                  </a:lnTo>
                  <a:lnTo>
                    <a:pt x="9" y="0"/>
                  </a:lnTo>
                  <a:lnTo>
                    <a:pt x="13" y="7"/>
                  </a:lnTo>
                  <a:lnTo>
                    <a:pt x="23" y="16"/>
                  </a:lnTo>
                  <a:lnTo>
                    <a:pt x="34" y="19"/>
                  </a:lnTo>
                  <a:lnTo>
                    <a:pt x="34" y="1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38" name="Freeform 120">
              <a:extLst>
                <a:ext uri="{FF2B5EF4-FFF2-40B4-BE49-F238E27FC236}">
                  <a16:creationId xmlns:a16="http://schemas.microsoft.com/office/drawing/2014/main" id="{5ACD73E2-1BEA-48CD-D5DC-E6B0DAA2E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0156" y="3282759"/>
              <a:ext cx="261880" cy="250768"/>
            </a:xfrm>
            <a:custGeom>
              <a:avLst/>
              <a:gdLst>
                <a:gd name="T0" fmla="*/ 85 w 165"/>
                <a:gd name="T1" fmla="*/ 4 h 158"/>
                <a:gd name="T2" fmla="*/ 99 w 165"/>
                <a:gd name="T3" fmla="*/ 26 h 158"/>
                <a:gd name="T4" fmla="*/ 110 w 165"/>
                <a:gd name="T5" fmla="*/ 32 h 158"/>
                <a:gd name="T6" fmla="*/ 113 w 165"/>
                <a:gd name="T7" fmla="*/ 43 h 158"/>
                <a:gd name="T8" fmla="*/ 105 w 165"/>
                <a:gd name="T9" fmla="*/ 50 h 158"/>
                <a:gd name="T10" fmla="*/ 104 w 165"/>
                <a:gd name="T11" fmla="*/ 65 h 158"/>
                <a:gd name="T12" fmla="*/ 118 w 165"/>
                <a:gd name="T13" fmla="*/ 83 h 158"/>
                <a:gd name="T14" fmla="*/ 139 w 165"/>
                <a:gd name="T15" fmla="*/ 94 h 158"/>
                <a:gd name="T16" fmla="*/ 149 w 165"/>
                <a:gd name="T17" fmla="*/ 108 h 158"/>
                <a:gd name="T18" fmla="*/ 148 w 165"/>
                <a:gd name="T19" fmla="*/ 122 h 158"/>
                <a:gd name="T20" fmla="*/ 153 w 165"/>
                <a:gd name="T21" fmla="*/ 122 h 158"/>
                <a:gd name="T22" fmla="*/ 155 w 165"/>
                <a:gd name="T23" fmla="*/ 132 h 158"/>
                <a:gd name="T24" fmla="*/ 165 w 165"/>
                <a:gd name="T25" fmla="*/ 142 h 158"/>
                <a:gd name="T26" fmla="*/ 156 w 165"/>
                <a:gd name="T27" fmla="*/ 141 h 158"/>
                <a:gd name="T28" fmla="*/ 145 w 165"/>
                <a:gd name="T29" fmla="*/ 139 h 158"/>
                <a:gd name="T30" fmla="*/ 135 w 165"/>
                <a:gd name="T31" fmla="*/ 158 h 158"/>
                <a:gd name="T32" fmla="*/ 105 w 165"/>
                <a:gd name="T33" fmla="*/ 156 h 158"/>
                <a:gd name="T34" fmla="*/ 55 w 165"/>
                <a:gd name="T35" fmla="*/ 118 h 158"/>
                <a:gd name="T36" fmla="*/ 30 w 165"/>
                <a:gd name="T37" fmla="*/ 104 h 158"/>
                <a:gd name="T38" fmla="*/ 9 w 165"/>
                <a:gd name="T39" fmla="*/ 99 h 158"/>
                <a:gd name="T40" fmla="*/ 0 w 165"/>
                <a:gd name="T41" fmla="*/ 76 h 158"/>
                <a:gd name="T42" fmla="*/ 33 w 165"/>
                <a:gd name="T43" fmla="*/ 56 h 158"/>
                <a:gd name="T44" fmla="*/ 36 w 165"/>
                <a:gd name="T45" fmla="*/ 33 h 158"/>
                <a:gd name="T46" fmla="*/ 32 w 165"/>
                <a:gd name="T47" fmla="*/ 20 h 158"/>
                <a:gd name="T48" fmla="*/ 40 w 165"/>
                <a:gd name="T49" fmla="*/ 15 h 158"/>
                <a:gd name="T50" fmla="*/ 46 w 165"/>
                <a:gd name="T51" fmla="*/ 3 h 158"/>
                <a:gd name="T52" fmla="*/ 53 w 165"/>
                <a:gd name="T53" fmla="*/ 0 h 158"/>
                <a:gd name="T54" fmla="*/ 71 w 165"/>
                <a:gd name="T55" fmla="*/ 3 h 158"/>
                <a:gd name="T56" fmla="*/ 77 w 165"/>
                <a:gd name="T57" fmla="*/ 7 h 158"/>
                <a:gd name="T58" fmla="*/ 85 w 165"/>
                <a:gd name="T59" fmla="*/ 4 h 158"/>
                <a:gd name="T60" fmla="*/ 85 w 165"/>
                <a:gd name="T61" fmla="*/ 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5" h="158">
                  <a:moveTo>
                    <a:pt x="85" y="4"/>
                  </a:moveTo>
                  <a:lnTo>
                    <a:pt x="99" y="26"/>
                  </a:lnTo>
                  <a:lnTo>
                    <a:pt x="110" y="32"/>
                  </a:lnTo>
                  <a:lnTo>
                    <a:pt x="113" y="43"/>
                  </a:lnTo>
                  <a:lnTo>
                    <a:pt x="105" y="50"/>
                  </a:lnTo>
                  <a:lnTo>
                    <a:pt x="104" y="65"/>
                  </a:lnTo>
                  <a:lnTo>
                    <a:pt x="118" y="83"/>
                  </a:lnTo>
                  <a:lnTo>
                    <a:pt x="139" y="94"/>
                  </a:lnTo>
                  <a:lnTo>
                    <a:pt x="149" y="108"/>
                  </a:lnTo>
                  <a:lnTo>
                    <a:pt x="148" y="122"/>
                  </a:lnTo>
                  <a:lnTo>
                    <a:pt x="153" y="122"/>
                  </a:lnTo>
                  <a:lnTo>
                    <a:pt x="155" y="132"/>
                  </a:lnTo>
                  <a:lnTo>
                    <a:pt x="165" y="142"/>
                  </a:lnTo>
                  <a:lnTo>
                    <a:pt x="156" y="141"/>
                  </a:lnTo>
                  <a:lnTo>
                    <a:pt x="145" y="139"/>
                  </a:lnTo>
                  <a:lnTo>
                    <a:pt x="135" y="158"/>
                  </a:lnTo>
                  <a:lnTo>
                    <a:pt x="105" y="156"/>
                  </a:lnTo>
                  <a:lnTo>
                    <a:pt x="55" y="118"/>
                  </a:lnTo>
                  <a:lnTo>
                    <a:pt x="30" y="104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33" y="56"/>
                  </a:lnTo>
                  <a:lnTo>
                    <a:pt x="36" y="33"/>
                  </a:lnTo>
                  <a:lnTo>
                    <a:pt x="32" y="20"/>
                  </a:lnTo>
                  <a:lnTo>
                    <a:pt x="40" y="15"/>
                  </a:lnTo>
                  <a:lnTo>
                    <a:pt x="46" y="3"/>
                  </a:lnTo>
                  <a:lnTo>
                    <a:pt x="53" y="0"/>
                  </a:lnTo>
                  <a:lnTo>
                    <a:pt x="71" y="3"/>
                  </a:lnTo>
                  <a:lnTo>
                    <a:pt x="77" y="7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39" name="Freeform 121">
              <a:extLst>
                <a:ext uri="{FF2B5EF4-FFF2-40B4-BE49-F238E27FC236}">
                  <a16:creationId xmlns:a16="http://schemas.microsoft.com/office/drawing/2014/main" id="{D6AA92D1-2852-119D-C874-55469FB91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0451" y="2446337"/>
              <a:ext cx="214265" cy="80943"/>
            </a:xfrm>
            <a:custGeom>
              <a:avLst/>
              <a:gdLst>
                <a:gd name="T0" fmla="*/ 126 w 135"/>
                <a:gd name="T1" fmla="*/ 2 h 51"/>
                <a:gd name="T2" fmla="*/ 122 w 135"/>
                <a:gd name="T3" fmla="*/ 12 h 51"/>
                <a:gd name="T4" fmla="*/ 135 w 135"/>
                <a:gd name="T5" fmla="*/ 24 h 51"/>
                <a:gd name="T6" fmla="*/ 117 w 135"/>
                <a:gd name="T7" fmla="*/ 36 h 51"/>
                <a:gd name="T8" fmla="*/ 78 w 135"/>
                <a:gd name="T9" fmla="*/ 48 h 51"/>
                <a:gd name="T10" fmla="*/ 67 w 135"/>
                <a:gd name="T11" fmla="*/ 51 h 51"/>
                <a:gd name="T12" fmla="*/ 50 w 135"/>
                <a:gd name="T13" fmla="*/ 48 h 51"/>
                <a:gd name="T14" fmla="*/ 15 w 135"/>
                <a:gd name="T15" fmla="*/ 43 h 51"/>
                <a:gd name="T16" fmla="*/ 29 w 135"/>
                <a:gd name="T17" fmla="*/ 36 h 51"/>
                <a:gd name="T18" fmla="*/ 2 w 135"/>
                <a:gd name="T19" fmla="*/ 28 h 51"/>
                <a:gd name="T20" fmla="*/ 26 w 135"/>
                <a:gd name="T21" fmla="*/ 25 h 51"/>
                <a:gd name="T22" fmla="*/ 26 w 135"/>
                <a:gd name="T23" fmla="*/ 19 h 51"/>
                <a:gd name="T24" fmla="*/ 0 w 135"/>
                <a:gd name="T25" fmla="*/ 16 h 51"/>
                <a:gd name="T26" fmla="*/ 10 w 135"/>
                <a:gd name="T27" fmla="*/ 5 h 51"/>
                <a:gd name="T28" fmla="*/ 30 w 135"/>
                <a:gd name="T29" fmla="*/ 2 h 51"/>
                <a:gd name="T30" fmla="*/ 48 w 135"/>
                <a:gd name="T31" fmla="*/ 13 h 51"/>
                <a:gd name="T32" fmla="*/ 69 w 135"/>
                <a:gd name="T33" fmla="*/ 5 h 51"/>
                <a:gd name="T34" fmla="*/ 84 w 135"/>
                <a:gd name="T35" fmla="*/ 9 h 51"/>
                <a:gd name="T36" fmla="*/ 105 w 135"/>
                <a:gd name="T37" fmla="*/ 0 h 51"/>
                <a:gd name="T38" fmla="*/ 126 w 135"/>
                <a:gd name="T39" fmla="*/ 2 h 51"/>
                <a:gd name="T40" fmla="*/ 126 w 135"/>
                <a:gd name="T41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51">
                  <a:moveTo>
                    <a:pt x="126" y="2"/>
                  </a:moveTo>
                  <a:lnTo>
                    <a:pt x="122" y="12"/>
                  </a:lnTo>
                  <a:lnTo>
                    <a:pt x="135" y="24"/>
                  </a:lnTo>
                  <a:lnTo>
                    <a:pt x="117" y="36"/>
                  </a:lnTo>
                  <a:lnTo>
                    <a:pt x="78" y="48"/>
                  </a:lnTo>
                  <a:lnTo>
                    <a:pt x="67" y="51"/>
                  </a:lnTo>
                  <a:lnTo>
                    <a:pt x="50" y="48"/>
                  </a:lnTo>
                  <a:lnTo>
                    <a:pt x="15" y="43"/>
                  </a:lnTo>
                  <a:lnTo>
                    <a:pt x="29" y="36"/>
                  </a:lnTo>
                  <a:lnTo>
                    <a:pt x="2" y="28"/>
                  </a:lnTo>
                  <a:lnTo>
                    <a:pt x="26" y="25"/>
                  </a:lnTo>
                  <a:lnTo>
                    <a:pt x="26" y="19"/>
                  </a:lnTo>
                  <a:lnTo>
                    <a:pt x="0" y="16"/>
                  </a:lnTo>
                  <a:lnTo>
                    <a:pt x="10" y="5"/>
                  </a:lnTo>
                  <a:lnTo>
                    <a:pt x="30" y="2"/>
                  </a:lnTo>
                  <a:lnTo>
                    <a:pt x="48" y="13"/>
                  </a:lnTo>
                  <a:lnTo>
                    <a:pt x="69" y="5"/>
                  </a:lnTo>
                  <a:lnTo>
                    <a:pt x="84" y="9"/>
                  </a:lnTo>
                  <a:lnTo>
                    <a:pt x="105" y="0"/>
                  </a:lnTo>
                  <a:lnTo>
                    <a:pt x="126" y="2"/>
                  </a:lnTo>
                  <a:lnTo>
                    <a:pt x="126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40" name="Freeform 122">
              <a:extLst>
                <a:ext uri="{FF2B5EF4-FFF2-40B4-BE49-F238E27FC236}">
                  <a16:creationId xmlns:a16="http://schemas.microsoft.com/office/drawing/2014/main" id="{F19C2CEF-4579-6AEB-6C60-79653D29F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229" y="3406556"/>
              <a:ext cx="34918" cy="114274"/>
            </a:xfrm>
            <a:custGeom>
              <a:avLst/>
              <a:gdLst>
                <a:gd name="T0" fmla="*/ 21 w 22"/>
                <a:gd name="T1" fmla="*/ 0 h 72"/>
                <a:gd name="T2" fmla="*/ 22 w 22"/>
                <a:gd name="T3" fmla="*/ 8 h 72"/>
                <a:gd name="T4" fmla="*/ 21 w 22"/>
                <a:gd name="T5" fmla="*/ 11 h 72"/>
                <a:gd name="T6" fmla="*/ 21 w 22"/>
                <a:gd name="T7" fmla="*/ 11 h 72"/>
                <a:gd name="T8" fmla="*/ 19 w 22"/>
                <a:gd name="T9" fmla="*/ 17 h 72"/>
                <a:gd name="T10" fmla="*/ 13 w 22"/>
                <a:gd name="T11" fmla="*/ 14 h 72"/>
                <a:gd name="T12" fmla="*/ 10 w 22"/>
                <a:gd name="T13" fmla="*/ 27 h 72"/>
                <a:gd name="T14" fmla="*/ 15 w 22"/>
                <a:gd name="T15" fmla="*/ 29 h 72"/>
                <a:gd name="T16" fmla="*/ 11 w 22"/>
                <a:gd name="T17" fmla="*/ 31 h 72"/>
                <a:gd name="T18" fmla="*/ 10 w 22"/>
                <a:gd name="T19" fmla="*/ 37 h 72"/>
                <a:gd name="T20" fmla="*/ 18 w 22"/>
                <a:gd name="T21" fmla="*/ 34 h 72"/>
                <a:gd name="T22" fmla="*/ 19 w 22"/>
                <a:gd name="T23" fmla="*/ 42 h 72"/>
                <a:gd name="T24" fmla="*/ 14 w 22"/>
                <a:gd name="T25" fmla="*/ 72 h 72"/>
                <a:gd name="T26" fmla="*/ 12 w 22"/>
                <a:gd name="T27" fmla="*/ 67 h 72"/>
                <a:gd name="T28" fmla="*/ 0 w 22"/>
                <a:gd name="T29" fmla="*/ 40 h 72"/>
                <a:gd name="T30" fmla="*/ 5 w 22"/>
                <a:gd name="T31" fmla="*/ 33 h 72"/>
                <a:gd name="T32" fmla="*/ 3 w 22"/>
                <a:gd name="T33" fmla="*/ 32 h 72"/>
                <a:gd name="T34" fmla="*/ 7 w 22"/>
                <a:gd name="T35" fmla="*/ 23 h 72"/>
                <a:gd name="T36" fmla="*/ 8 w 22"/>
                <a:gd name="T37" fmla="*/ 8 h 72"/>
                <a:gd name="T38" fmla="*/ 10 w 22"/>
                <a:gd name="T39" fmla="*/ 4 h 72"/>
                <a:gd name="T40" fmla="*/ 10 w 22"/>
                <a:gd name="T41" fmla="*/ 4 h 72"/>
                <a:gd name="T42" fmla="*/ 16 w 22"/>
                <a:gd name="T43" fmla="*/ 4 h 72"/>
                <a:gd name="T44" fmla="*/ 17 w 22"/>
                <a:gd name="T45" fmla="*/ 0 h 72"/>
                <a:gd name="T46" fmla="*/ 21 w 22"/>
                <a:gd name="T47" fmla="*/ 0 h 72"/>
                <a:gd name="T48" fmla="*/ 21 w 22"/>
                <a:gd name="T4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72">
                  <a:moveTo>
                    <a:pt x="21" y="0"/>
                  </a:moveTo>
                  <a:lnTo>
                    <a:pt x="22" y="8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19" y="17"/>
                  </a:lnTo>
                  <a:lnTo>
                    <a:pt x="13" y="14"/>
                  </a:lnTo>
                  <a:lnTo>
                    <a:pt x="10" y="27"/>
                  </a:lnTo>
                  <a:lnTo>
                    <a:pt x="15" y="29"/>
                  </a:lnTo>
                  <a:lnTo>
                    <a:pt x="11" y="31"/>
                  </a:lnTo>
                  <a:lnTo>
                    <a:pt x="10" y="37"/>
                  </a:lnTo>
                  <a:lnTo>
                    <a:pt x="18" y="34"/>
                  </a:lnTo>
                  <a:lnTo>
                    <a:pt x="19" y="42"/>
                  </a:lnTo>
                  <a:lnTo>
                    <a:pt x="14" y="72"/>
                  </a:lnTo>
                  <a:lnTo>
                    <a:pt x="12" y="67"/>
                  </a:lnTo>
                  <a:lnTo>
                    <a:pt x="0" y="40"/>
                  </a:lnTo>
                  <a:lnTo>
                    <a:pt x="5" y="33"/>
                  </a:lnTo>
                  <a:lnTo>
                    <a:pt x="3" y="32"/>
                  </a:lnTo>
                  <a:lnTo>
                    <a:pt x="7" y="23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6" y="4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41" name="Freeform 123">
              <a:extLst>
                <a:ext uri="{FF2B5EF4-FFF2-40B4-BE49-F238E27FC236}">
                  <a16:creationId xmlns:a16="http://schemas.microsoft.com/office/drawing/2014/main" id="{E18718DF-96DA-EDD7-6085-E641D1610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8790" y="3257365"/>
              <a:ext cx="76183" cy="49201"/>
            </a:xfrm>
            <a:custGeom>
              <a:avLst/>
              <a:gdLst>
                <a:gd name="T0" fmla="*/ 48 w 48"/>
                <a:gd name="T1" fmla="*/ 0 h 31"/>
                <a:gd name="T2" fmla="*/ 43 w 48"/>
                <a:gd name="T3" fmla="*/ 15 h 31"/>
                <a:gd name="T4" fmla="*/ 46 w 48"/>
                <a:gd name="T5" fmla="*/ 21 h 31"/>
                <a:gd name="T6" fmla="*/ 43 w 48"/>
                <a:gd name="T7" fmla="*/ 31 h 31"/>
                <a:gd name="T8" fmla="*/ 30 w 48"/>
                <a:gd name="T9" fmla="*/ 23 h 31"/>
                <a:gd name="T10" fmla="*/ 22 w 48"/>
                <a:gd name="T11" fmla="*/ 21 h 31"/>
                <a:gd name="T12" fmla="*/ 0 w 48"/>
                <a:gd name="T13" fmla="*/ 12 h 31"/>
                <a:gd name="T14" fmla="*/ 1 w 48"/>
                <a:gd name="T15" fmla="*/ 2 h 31"/>
                <a:gd name="T16" fmla="*/ 20 w 48"/>
                <a:gd name="T17" fmla="*/ 4 h 31"/>
                <a:gd name="T18" fmla="*/ 36 w 48"/>
                <a:gd name="T19" fmla="*/ 2 h 31"/>
                <a:gd name="T20" fmla="*/ 48 w 48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31">
                  <a:moveTo>
                    <a:pt x="48" y="0"/>
                  </a:moveTo>
                  <a:lnTo>
                    <a:pt x="43" y="15"/>
                  </a:lnTo>
                  <a:lnTo>
                    <a:pt x="46" y="21"/>
                  </a:lnTo>
                  <a:lnTo>
                    <a:pt x="43" y="31"/>
                  </a:lnTo>
                  <a:lnTo>
                    <a:pt x="30" y="23"/>
                  </a:lnTo>
                  <a:lnTo>
                    <a:pt x="22" y="21"/>
                  </a:lnTo>
                  <a:lnTo>
                    <a:pt x="0" y="12"/>
                  </a:lnTo>
                  <a:lnTo>
                    <a:pt x="1" y="2"/>
                  </a:lnTo>
                  <a:lnTo>
                    <a:pt x="20" y="4"/>
                  </a:lnTo>
                  <a:lnTo>
                    <a:pt x="36" y="2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42" name="Freeform 124">
              <a:extLst>
                <a:ext uri="{FF2B5EF4-FFF2-40B4-BE49-F238E27FC236}">
                  <a16:creationId xmlns:a16="http://schemas.microsoft.com/office/drawing/2014/main" id="{EAAB1AED-4636-8FE0-4FFB-E22BC6246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9276" y="3168485"/>
              <a:ext cx="41266" cy="68247"/>
            </a:xfrm>
            <a:custGeom>
              <a:avLst/>
              <a:gdLst>
                <a:gd name="T0" fmla="*/ 16 w 26"/>
                <a:gd name="T1" fmla="*/ 0 h 43"/>
                <a:gd name="T2" fmla="*/ 26 w 26"/>
                <a:gd name="T3" fmla="*/ 13 h 43"/>
                <a:gd name="T4" fmla="*/ 24 w 26"/>
                <a:gd name="T5" fmla="*/ 38 h 43"/>
                <a:gd name="T6" fmla="*/ 18 w 26"/>
                <a:gd name="T7" fmla="*/ 37 h 43"/>
                <a:gd name="T8" fmla="*/ 11 w 26"/>
                <a:gd name="T9" fmla="*/ 43 h 43"/>
                <a:gd name="T10" fmla="*/ 5 w 26"/>
                <a:gd name="T11" fmla="*/ 38 h 43"/>
                <a:gd name="T12" fmla="*/ 4 w 26"/>
                <a:gd name="T13" fmla="*/ 15 h 43"/>
                <a:gd name="T14" fmla="*/ 0 w 26"/>
                <a:gd name="T15" fmla="*/ 4 h 43"/>
                <a:gd name="T16" fmla="*/ 9 w 26"/>
                <a:gd name="T17" fmla="*/ 6 h 43"/>
                <a:gd name="T18" fmla="*/ 16 w 26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43">
                  <a:moveTo>
                    <a:pt x="16" y="0"/>
                  </a:moveTo>
                  <a:lnTo>
                    <a:pt x="26" y="13"/>
                  </a:lnTo>
                  <a:lnTo>
                    <a:pt x="24" y="38"/>
                  </a:lnTo>
                  <a:lnTo>
                    <a:pt x="18" y="37"/>
                  </a:lnTo>
                  <a:lnTo>
                    <a:pt x="11" y="43"/>
                  </a:lnTo>
                  <a:lnTo>
                    <a:pt x="5" y="38"/>
                  </a:lnTo>
                  <a:lnTo>
                    <a:pt x="4" y="15"/>
                  </a:lnTo>
                  <a:lnTo>
                    <a:pt x="0" y="4"/>
                  </a:lnTo>
                  <a:lnTo>
                    <a:pt x="9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43" name="Freeform 125">
              <a:extLst>
                <a:ext uri="{FF2B5EF4-FFF2-40B4-BE49-F238E27FC236}">
                  <a16:creationId xmlns:a16="http://schemas.microsoft.com/office/drawing/2014/main" id="{D745C11D-4912-3750-F638-7E6DC2BC0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598" y="2992314"/>
              <a:ext cx="293623" cy="274575"/>
            </a:xfrm>
            <a:custGeom>
              <a:avLst/>
              <a:gdLst>
                <a:gd name="T0" fmla="*/ 104 w 185"/>
                <a:gd name="T1" fmla="*/ 21 h 173"/>
                <a:gd name="T2" fmla="*/ 96 w 185"/>
                <a:gd name="T3" fmla="*/ 26 h 173"/>
                <a:gd name="T4" fmla="*/ 86 w 185"/>
                <a:gd name="T5" fmla="*/ 41 h 173"/>
                <a:gd name="T6" fmla="*/ 90 w 185"/>
                <a:gd name="T7" fmla="*/ 56 h 173"/>
                <a:gd name="T8" fmla="*/ 113 w 185"/>
                <a:gd name="T9" fmla="*/ 81 h 173"/>
                <a:gd name="T10" fmla="*/ 143 w 185"/>
                <a:gd name="T11" fmla="*/ 96 h 173"/>
                <a:gd name="T12" fmla="*/ 143 w 185"/>
                <a:gd name="T13" fmla="*/ 104 h 173"/>
                <a:gd name="T14" fmla="*/ 169 w 185"/>
                <a:gd name="T15" fmla="*/ 117 h 173"/>
                <a:gd name="T16" fmla="*/ 185 w 185"/>
                <a:gd name="T17" fmla="*/ 130 h 173"/>
                <a:gd name="T18" fmla="*/ 174 w 185"/>
                <a:gd name="T19" fmla="*/ 128 h 173"/>
                <a:gd name="T20" fmla="*/ 154 w 185"/>
                <a:gd name="T21" fmla="*/ 138 h 173"/>
                <a:gd name="T22" fmla="*/ 165 w 185"/>
                <a:gd name="T23" fmla="*/ 154 h 173"/>
                <a:gd name="T24" fmla="*/ 151 w 185"/>
                <a:gd name="T25" fmla="*/ 172 h 173"/>
                <a:gd name="T26" fmla="*/ 144 w 185"/>
                <a:gd name="T27" fmla="*/ 167 h 173"/>
                <a:gd name="T28" fmla="*/ 150 w 185"/>
                <a:gd name="T29" fmla="*/ 153 h 173"/>
                <a:gd name="T30" fmla="*/ 138 w 185"/>
                <a:gd name="T31" fmla="*/ 132 h 173"/>
                <a:gd name="T32" fmla="*/ 126 w 185"/>
                <a:gd name="T33" fmla="*/ 122 h 173"/>
                <a:gd name="T34" fmla="*/ 109 w 185"/>
                <a:gd name="T35" fmla="*/ 111 h 173"/>
                <a:gd name="T36" fmla="*/ 85 w 185"/>
                <a:gd name="T37" fmla="*/ 101 h 173"/>
                <a:gd name="T38" fmla="*/ 60 w 185"/>
                <a:gd name="T39" fmla="*/ 78 h 173"/>
                <a:gd name="T40" fmla="*/ 46 w 185"/>
                <a:gd name="T41" fmla="*/ 58 h 173"/>
                <a:gd name="T42" fmla="*/ 27 w 185"/>
                <a:gd name="T43" fmla="*/ 54 h 173"/>
                <a:gd name="T44" fmla="*/ 12 w 185"/>
                <a:gd name="T45" fmla="*/ 64 h 173"/>
                <a:gd name="T46" fmla="*/ 5 w 185"/>
                <a:gd name="T47" fmla="*/ 53 h 173"/>
                <a:gd name="T48" fmla="*/ 6 w 185"/>
                <a:gd name="T49" fmla="*/ 33 h 173"/>
                <a:gd name="T50" fmla="*/ 2 w 185"/>
                <a:gd name="T51" fmla="*/ 21 h 173"/>
                <a:gd name="T52" fmla="*/ 15 w 185"/>
                <a:gd name="T53" fmla="*/ 24 h 173"/>
                <a:gd name="T54" fmla="*/ 26 w 185"/>
                <a:gd name="T55" fmla="*/ 21 h 173"/>
                <a:gd name="T56" fmla="*/ 36 w 185"/>
                <a:gd name="T57" fmla="*/ 12 h 173"/>
                <a:gd name="T58" fmla="*/ 54 w 185"/>
                <a:gd name="T59" fmla="*/ 12 h 173"/>
                <a:gd name="T60" fmla="*/ 64 w 185"/>
                <a:gd name="T61" fmla="*/ 7 h 173"/>
                <a:gd name="T62" fmla="*/ 80 w 185"/>
                <a:gd name="T63" fmla="*/ 0 h 173"/>
                <a:gd name="T64" fmla="*/ 106 w 185"/>
                <a:gd name="T65" fmla="*/ 1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173">
                  <a:moveTo>
                    <a:pt x="106" y="12"/>
                  </a:moveTo>
                  <a:lnTo>
                    <a:pt x="104" y="21"/>
                  </a:lnTo>
                  <a:lnTo>
                    <a:pt x="109" y="29"/>
                  </a:lnTo>
                  <a:lnTo>
                    <a:pt x="96" y="26"/>
                  </a:lnTo>
                  <a:lnTo>
                    <a:pt x="85" y="32"/>
                  </a:lnTo>
                  <a:lnTo>
                    <a:pt x="86" y="41"/>
                  </a:lnTo>
                  <a:lnTo>
                    <a:pt x="84" y="47"/>
                  </a:lnTo>
                  <a:lnTo>
                    <a:pt x="90" y="56"/>
                  </a:lnTo>
                  <a:lnTo>
                    <a:pt x="105" y="66"/>
                  </a:lnTo>
                  <a:lnTo>
                    <a:pt x="113" y="81"/>
                  </a:lnTo>
                  <a:lnTo>
                    <a:pt x="131" y="97"/>
                  </a:lnTo>
                  <a:lnTo>
                    <a:pt x="143" y="96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57" y="111"/>
                  </a:lnTo>
                  <a:lnTo>
                    <a:pt x="169" y="117"/>
                  </a:lnTo>
                  <a:lnTo>
                    <a:pt x="183" y="127"/>
                  </a:lnTo>
                  <a:lnTo>
                    <a:pt x="185" y="130"/>
                  </a:lnTo>
                  <a:lnTo>
                    <a:pt x="183" y="137"/>
                  </a:lnTo>
                  <a:lnTo>
                    <a:pt x="174" y="128"/>
                  </a:lnTo>
                  <a:lnTo>
                    <a:pt x="160" y="125"/>
                  </a:lnTo>
                  <a:lnTo>
                    <a:pt x="154" y="138"/>
                  </a:lnTo>
                  <a:lnTo>
                    <a:pt x="166" y="144"/>
                  </a:lnTo>
                  <a:lnTo>
                    <a:pt x="165" y="154"/>
                  </a:lnTo>
                  <a:lnTo>
                    <a:pt x="158" y="155"/>
                  </a:lnTo>
                  <a:lnTo>
                    <a:pt x="151" y="172"/>
                  </a:lnTo>
                  <a:lnTo>
                    <a:pt x="144" y="173"/>
                  </a:lnTo>
                  <a:lnTo>
                    <a:pt x="144" y="167"/>
                  </a:lnTo>
                  <a:lnTo>
                    <a:pt x="147" y="157"/>
                  </a:lnTo>
                  <a:lnTo>
                    <a:pt x="150" y="153"/>
                  </a:lnTo>
                  <a:lnTo>
                    <a:pt x="143" y="142"/>
                  </a:lnTo>
                  <a:lnTo>
                    <a:pt x="138" y="132"/>
                  </a:lnTo>
                  <a:lnTo>
                    <a:pt x="131" y="130"/>
                  </a:lnTo>
                  <a:lnTo>
                    <a:pt x="126" y="122"/>
                  </a:lnTo>
                  <a:lnTo>
                    <a:pt x="116" y="118"/>
                  </a:lnTo>
                  <a:lnTo>
                    <a:pt x="109" y="111"/>
                  </a:lnTo>
                  <a:lnTo>
                    <a:pt x="97" y="109"/>
                  </a:lnTo>
                  <a:lnTo>
                    <a:pt x="85" y="101"/>
                  </a:lnTo>
                  <a:lnTo>
                    <a:pt x="70" y="89"/>
                  </a:lnTo>
                  <a:lnTo>
                    <a:pt x="60" y="78"/>
                  </a:lnTo>
                  <a:lnTo>
                    <a:pt x="54" y="60"/>
                  </a:lnTo>
                  <a:lnTo>
                    <a:pt x="46" y="58"/>
                  </a:lnTo>
                  <a:lnTo>
                    <a:pt x="34" y="52"/>
                  </a:lnTo>
                  <a:lnTo>
                    <a:pt x="27" y="54"/>
                  </a:lnTo>
                  <a:lnTo>
                    <a:pt x="18" y="63"/>
                  </a:lnTo>
                  <a:lnTo>
                    <a:pt x="12" y="64"/>
                  </a:lnTo>
                  <a:lnTo>
                    <a:pt x="14" y="56"/>
                  </a:lnTo>
                  <a:lnTo>
                    <a:pt x="5" y="53"/>
                  </a:lnTo>
                  <a:lnTo>
                    <a:pt x="0" y="39"/>
                  </a:lnTo>
                  <a:lnTo>
                    <a:pt x="6" y="33"/>
                  </a:lnTo>
                  <a:lnTo>
                    <a:pt x="1" y="26"/>
                  </a:lnTo>
                  <a:lnTo>
                    <a:pt x="2" y="21"/>
                  </a:lnTo>
                  <a:lnTo>
                    <a:pt x="8" y="25"/>
                  </a:lnTo>
                  <a:lnTo>
                    <a:pt x="15" y="24"/>
                  </a:lnTo>
                  <a:lnTo>
                    <a:pt x="23" y="18"/>
                  </a:lnTo>
                  <a:lnTo>
                    <a:pt x="26" y="21"/>
                  </a:lnTo>
                  <a:lnTo>
                    <a:pt x="33" y="20"/>
                  </a:lnTo>
                  <a:lnTo>
                    <a:pt x="36" y="12"/>
                  </a:lnTo>
                  <a:lnTo>
                    <a:pt x="48" y="15"/>
                  </a:lnTo>
                  <a:lnTo>
                    <a:pt x="54" y="12"/>
                  </a:lnTo>
                  <a:lnTo>
                    <a:pt x="54" y="4"/>
                  </a:lnTo>
                  <a:lnTo>
                    <a:pt x="64" y="7"/>
                  </a:lnTo>
                  <a:lnTo>
                    <a:pt x="66" y="4"/>
                  </a:lnTo>
                  <a:lnTo>
                    <a:pt x="80" y="0"/>
                  </a:lnTo>
                  <a:lnTo>
                    <a:pt x="83" y="6"/>
                  </a:lnTo>
                  <a:lnTo>
                    <a:pt x="106" y="1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44" name="Freeform 126">
              <a:extLst>
                <a:ext uri="{FF2B5EF4-FFF2-40B4-BE49-F238E27FC236}">
                  <a16:creationId xmlns:a16="http://schemas.microsoft.com/office/drawing/2014/main" id="{2B0D40F2-B125-0DA1-91C4-68468AC3A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343" y="3852543"/>
              <a:ext cx="55550" cy="25394"/>
            </a:xfrm>
            <a:custGeom>
              <a:avLst/>
              <a:gdLst>
                <a:gd name="T0" fmla="*/ 23 w 35"/>
                <a:gd name="T1" fmla="*/ 12 h 16"/>
                <a:gd name="T2" fmla="*/ 18 w 35"/>
                <a:gd name="T3" fmla="*/ 16 h 16"/>
                <a:gd name="T4" fmla="*/ 9 w 35"/>
                <a:gd name="T5" fmla="*/ 12 h 16"/>
                <a:gd name="T6" fmla="*/ 0 w 35"/>
                <a:gd name="T7" fmla="*/ 5 h 16"/>
                <a:gd name="T8" fmla="*/ 3 w 35"/>
                <a:gd name="T9" fmla="*/ 1 h 16"/>
                <a:gd name="T10" fmla="*/ 10 w 35"/>
                <a:gd name="T11" fmla="*/ 0 h 16"/>
                <a:gd name="T12" fmla="*/ 14 w 35"/>
                <a:gd name="T13" fmla="*/ 0 h 16"/>
                <a:gd name="T14" fmla="*/ 25 w 35"/>
                <a:gd name="T15" fmla="*/ 2 h 16"/>
                <a:gd name="T16" fmla="*/ 33 w 35"/>
                <a:gd name="T17" fmla="*/ 7 h 16"/>
                <a:gd name="T18" fmla="*/ 35 w 35"/>
                <a:gd name="T19" fmla="*/ 12 h 16"/>
                <a:gd name="T20" fmla="*/ 23 w 35"/>
                <a:gd name="T21" fmla="*/ 12 h 16"/>
                <a:gd name="T22" fmla="*/ 23 w 35"/>
                <a:gd name="T2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16">
                  <a:moveTo>
                    <a:pt x="23" y="12"/>
                  </a:moveTo>
                  <a:lnTo>
                    <a:pt x="18" y="16"/>
                  </a:lnTo>
                  <a:lnTo>
                    <a:pt x="9" y="12"/>
                  </a:lnTo>
                  <a:lnTo>
                    <a:pt x="0" y="5"/>
                  </a:lnTo>
                  <a:lnTo>
                    <a:pt x="3" y="1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5" y="2"/>
                  </a:lnTo>
                  <a:lnTo>
                    <a:pt x="33" y="7"/>
                  </a:lnTo>
                  <a:lnTo>
                    <a:pt x="35" y="12"/>
                  </a:lnTo>
                  <a:lnTo>
                    <a:pt x="23" y="12"/>
                  </a:lnTo>
                  <a:lnTo>
                    <a:pt x="23" y="1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45" name="Freeform 127">
              <a:extLst>
                <a:ext uri="{FF2B5EF4-FFF2-40B4-BE49-F238E27FC236}">
                  <a16:creationId xmlns:a16="http://schemas.microsoft.com/office/drawing/2014/main" id="{16541245-08AA-D87B-72F5-16A379487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450" y="3403382"/>
              <a:ext cx="99991" cy="126971"/>
            </a:xfrm>
            <a:custGeom>
              <a:avLst/>
              <a:gdLst>
                <a:gd name="T0" fmla="*/ 63 w 63"/>
                <a:gd name="T1" fmla="*/ 23 h 80"/>
                <a:gd name="T2" fmla="*/ 61 w 63"/>
                <a:gd name="T3" fmla="*/ 26 h 80"/>
                <a:gd name="T4" fmla="*/ 30 w 63"/>
                <a:gd name="T5" fmla="*/ 36 h 80"/>
                <a:gd name="T6" fmla="*/ 48 w 63"/>
                <a:gd name="T7" fmla="*/ 55 h 80"/>
                <a:gd name="T8" fmla="*/ 43 w 63"/>
                <a:gd name="T9" fmla="*/ 58 h 80"/>
                <a:gd name="T10" fmla="*/ 41 w 63"/>
                <a:gd name="T11" fmla="*/ 64 h 80"/>
                <a:gd name="T12" fmla="*/ 29 w 63"/>
                <a:gd name="T13" fmla="*/ 67 h 80"/>
                <a:gd name="T14" fmla="*/ 25 w 63"/>
                <a:gd name="T15" fmla="*/ 74 h 80"/>
                <a:gd name="T16" fmla="*/ 19 w 63"/>
                <a:gd name="T17" fmla="*/ 80 h 80"/>
                <a:gd name="T18" fmla="*/ 1 w 63"/>
                <a:gd name="T19" fmla="*/ 76 h 80"/>
                <a:gd name="T20" fmla="*/ 0 w 63"/>
                <a:gd name="T21" fmla="*/ 74 h 80"/>
                <a:gd name="T22" fmla="*/ 5 w 63"/>
                <a:gd name="T23" fmla="*/ 44 h 80"/>
                <a:gd name="T24" fmla="*/ 4 w 63"/>
                <a:gd name="T25" fmla="*/ 36 h 80"/>
                <a:gd name="T26" fmla="*/ 6 w 63"/>
                <a:gd name="T27" fmla="*/ 30 h 80"/>
                <a:gd name="T28" fmla="*/ 5 w 63"/>
                <a:gd name="T29" fmla="*/ 19 h 80"/>
                <a:gd name="T30" fmla="*/ 7 w 63"/>
                <a:gd name="T31" fmla="*/ 13 h 80"/>
                <a:gd name="T32" fmla="*/ 25 w 63"/>
                <a:gd name="T33" fmla="*/ 21 h 80"/>
                <a:gd name="T34" fmla="*/ 54 w 63"/>
                <a:gd name="T35" fmla="*/ 0 h 80"/>
                <a:gd name="T36" fmla="*/ 63 w 63"/>
                <a:gd name="T37" fmla="*/ 2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" h="80">
                  <a:moveTo>
                    <a:pt x="63" y="23"/>
                  </a:moveTo>
                  <a:lnTo>
                    <a:pt x="61" y="26"/>
                  </a:lnTo>
                  <a:lnTo>
                    <a:pt x="30" y="36"/>
                  </a:lnTo>
                  <a:lnTo>
                    <a:pt x="48" y="55"/>
                  </a:lnTo>
                  <a:lnTo>
                    <a:pt x="43" y="58"/>
                  </a:lnTo>
                  <a:lnTo>
                    <a:pt x="41" y="64"/>
                  </a:lnTo>
                  <a:lnTo>
                    <a:pt x="29" y="67"/>
                  </a:lnTo>
                  <a:lnTo>
                    <a:pt x="25" y="74"/>
                  </a:lnTo>
                  <a:lnTo>
                    <a:pt x="19" y="80"/>
                  </a:lnTo>
                  <a:lnTo>
                    <a:pt x="1" y="76"/>
                  </a:lnTo>
                  <a:lnTo>
                    <a:pt x="0" y="74"/>
                  </a:lnTo>
                  <a:lnTo>
                    <a:pt x="5" y="44"/>
                  </a:lnTo>
                  <a:lnTo>
                    <a:pt x="4" y="36"/>
                  </a:lnTo>
                  <a:lnTo>
                    <a:pt x="6" y="30"/>
                  </a:lnTo>
                  <a:lnTo>
                    <a:pt x="5" y="19"/>
                  </a:lnTo>
                  <a:lnTo>
                    <a:pt x="7" y="13"/>
                  </a:lnTo>
                  <a:lnTo>
                    <a:pt x="25" y="21"/>
                  </a:lnTo>
                  <a:lnTo>
                    <a:pt x="54" y="0"/>
                  </a:lnTo>
                  <a:lnTo>
                    <a:pt x="63" y="2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46" name="Freeform 128">
              <a:extLst>
                <a:ext uri="{FF2B5EF4-FFF2-40B4-BE49-F238E27FC236}">
                  <a16:creationId xmlns:a16="http://schemas.microsoft.com/office/drawing/2014/main" id="{FB360E54-D2D7-EEAE-143B-FA6C60E6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6603" y="3374813"/>
              <a:ext cx="53963" cy="49201"/>
            </a:xfrm>
            <a:custGeom>
              <a:avLst/>
              <a:gdLst>
                <a:gd name="T0" fmla="*/ 30 w 34"/>
                <a:gd name="T1" fmla="*/ 3 h 31"/>
                <a:gd name="T2" fmla="*/ 34 w 34"/>
                <a:gd name="T3" fmla="*/ 10 h 31"/>
                <a:gd name="T4" fmla="*/ 31 w 34"/>
                <a:gd name="T5" fmla="*/ 22 h 31"/>
                <a:gd name="T6" fmla="*/ 22 w 34"/>
                <a:gd name="T7" fmla="*/ 15 h 31"/>
                <a:gd name="T8" fmla="*/ 15 w 34"/>
                <a:gd name="T9" fmla="*/ 20 h 31"/>
                <a:gd name="T10" fmla="*/ 16 w 34"/>
                <a:gd name="T11" fmla="*/ 31 h 31"/>
                <a:gd name="T12" fmla="*/ 3 w 34"/>
                <a:gd name="T13" fmla="*/ 25 h 31"/>
                <a:gd name="T14" fmla="*/ 0 w 34"/>
                <a:gd name="T15" fmla="*/ 17 h 31"/>
                <a:gd name="T16" fmla="*/ 3 w 34"/>
                <a:gd name="T17" fmla="*/ 5 h 31"/>
                <a:gd name="T18" fmla="*/ 14 w 34"/>
                <a:gd name="T19" fmla="*/ 8 h 31"/>
                <a:gd name="T20" fmla="*/ 17 w 34"/>
                <a:gd name="T21" fmla="*/ 0 h 31"/>
                <a:gd name="T22" fmla="*/ 30 w 34"/>
                <a:gd name="T23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1">
                  <a:moveTo>
                    <a:pt x="30" y="3"/>
                  </a:moveTo>
                  <a:lnTo>
                    <a:pt x="34" y="10"/>
                  </a:lnTo>
                  <a:lnTo>
                    <a:pt x="31" y="22"/>
                  </a:lnTo>
                  <a:lnTo>
                    <a:pt x="22" y="15"/>
                  </a:lnTo>
                  <a:lnTo>
                    <a:pt x="15" y="20"/>
                  </a:lnTo>
                  <a:lnTo>
                    <a:pt x="16" y="31"/>
                  </a:lnTo>
                  <a:lnTo>
                    <a:pt x="3" y="25"/>
                  </a:lnTo>
                  <a:lnTo>
                    <a:pt x="0" y="17"/>
                  </a:lnTo>
                  <a:lnTo>
                    <a:pt x="3" y="5"/>
                  </a:lnTo>
                  <a:lnTo>
                    <a:pt x="14" y="8"/>
                  </a:lnTo>
                  <a:lnTo>
                    <a:pt x="17" y="0"/>
                  </a:lnTo>
                  <a:lnTo>
                    <a:pt x="30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47" name="Freeform 129">
              <a:extLst>
                <a:ext uri="{FF2B5EF4-FFF2-40B4-BE49-F238E27FC236}">
                  <a16:creationId xmlns:a16="http://schemas.microsoft.com/office/drawing/2014/main" id="{99F9D754-5D0F-44C6-F233-DDB566723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3594" y="3162137"/>
              <a:ext cx="250771" cy="311079"/>
            </a:xfrm>
            <a:custGeom>
              <a:avLst/>
              <a:gdLst>
                <a:gd name="T0" fmla="*/ 148 w 158"/>
                <a:gd name="T1" fmla="*/ 81 h 196"/>
                <a:gd name="T2" fmla="*/ 151 w 158"/>
                <a:gd name="T3" fmla="*/ 96 h 196"/>
                <a:gd name="T4" fmla="*/ 158 w 158"/>
                <a:gd name="T5" fmla="*/ 105 h 196"/>
                <a:gd name="T6" fmla="*/ 156 w 158"/>
                <a:gd name="T7" fmla="*/ 119 h 196"/>
                <a:gd name="T8" fmla="*/ 140 w 158"/>
                <a:gd name="T9" fmla="*/ 128 h 196"/>
                <a:gd name="T10" fmla="*/ 113 w 158"/>
                <a:gd name="T11" fmla="*/ 128 h 196"/>
                <a:gd name="T12" fmla="*/ 100 w 158"/>
                <a:gd name="T13" fmla="*/ 151 h 196"/>
                <a:gd name="T14" fmla="*/ 86 w 158"/>
                <a:gd name="T15" fmla="*/ 143 h 196"/>
                <a:gd name="T16" fmla="*/ 79 w 158"/>
                <a:gd name="T17" fmla="*/ 129 h 196"/>
                <a:gd name="T18" fmla="*/ 54 w 158"/>
                <a:gd name="T19" fmla="*/ 133 h 196"/>
                <a:gd name="T20" fmla="*/ 38 w 158"/>
                <a:gd name="T21" fmla="*/ 142 h 196"/>
                <a:gd name="T22" fmla="*/ 20 w 158"/>
                <a:gd name="T23" fmla="*/ 142 h 196"/>
                <a:gd name="T24" fmla="*/ 42 w 158"/>
                <a:gd name="T25" fmla="*/ 156 h 196"/>
                <a:gd name="T26" fmla="*/ 44 w 158"/>
                <a:gd name="T27" fmla="*/ 189 h 196"/>
                <a:gd name="T28" fmla="*/ 37 w 158"/>
                <a:gd name="T29" fmla="*/ 196 h 196"/>
                <a:gd name="T30" fmla="*/ 26 w 158"/>
                <a:gd name="T31" fmla="*/ 189 h 196"/>
                <a:gd name="T32" fmla="*/ 23 w 158"/>
                <a:gd name="T33" fmla="*/ 172 h 196"/>
                <a:gd name="T34" fmla="*/ 11 w 158"/>
                <a:gd name="T35" fmla="*/ 167 h 196"/>
                <a:gd name="T36" fmla="*/ 0 w 158"/>
                <a:gd name="T37" fmla="*/ 154 h 196"/>
                <a:gd name="T38" fmla="*/ 12 w 158"/>
                <a:gd name="T39" fmla="*/ 148 h 196"/>
                <a:gd name="T40" fmla="*/ 15 w 158"/>
                <a:gd name="T41" fmla="*/ 136 h 196"/>
                <a:gd name="T42" fmla="*/ 27 w 158"/>
                <a:gd name="T43" fmla="*/ 126 h 196"/>
                <a:gd name="T44" fmla="*/ 33 w 158"/>
                <a:gd name="T45" fmla="*/ 113 h 196"/>
                <a:gd name="T46" fmla="*/ 62 w 158"/>
                <a:gd name="T47" fmla="*/ 108 h 196"/>
                <a:gd name="T48" fmla="*/ 80 w 158"/>
                <a:gd name="T49" fmla="*/ 111 h 196"/>
                <a:gd name="T50" fmla="*/ 80 w 158"/>
                <a:gd name="T51" fmla="*/ 77 h 196"/>
                <a:gd name="T52" fmla="*/ 95 w 158"/>
                <a:gd name="T53" fmla="*/ 87 h 196"/>
                <a:gd name="T54" fmla="*/ 108 w 158"/>
                <a:gd name="T55" fmla="*/ 68 h 196"/>
                <a:gd name="T56" fmla="*/ 114 w 158"/>
                <a:gd name="T57" fmla="*/ 60 h 196"/>
                <a:gd name="T58" fmla="*/ 111 w 158"/>
                <a:gd name="T59" fmla="*/ 37 h 196"/>
                <a:gd name="T60" fmla="*/ 96 w 158"/>
                <a:gd name="T61" fmla="*/ 16 h 196"/>
                <a:gd name="T62" fmla="*/ 95 w 158"/>
                <a:gd name="T63" fmla="*/ 4 h 196"/>
                <a:gd name="T64" fmla="*/ 109 w 158"/>
                <a:gd name="T65" fmla="*/ 0 h 196"/>
                <a:gd name="T66" fmla="*/ 134 w 158"/>
                <a:gd name="T67" fmla="*/ 27 h 196"/>
                <a:gd name="T68" fmla="*/ 142 w 158"/>
                <a:gd name="T69" fmla="*/ 42 h 196"/>
                <a:gd name="T70" fmla="*/ 138 w 158"/>
                <a:gd name="T71" fmla="*/ 61 h 196"/>
                <a:gd name="T72" fmla="*/ 148 w 158"/>
                <a:gd name="T73" fmla="*/ 8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" h="196">
                  <a:moveTo>
                    <a:pt x="148" y="81"/>
                  </a:moveTo>
                  <a:lnTo>
                    <a:pt x="151" y="96"/>
                  </a:lnTo>
                  <a:lnTo>
                    <a:pt x="158" y="105"/>
                  </a:lnTo>
                  <a:lnTo>
                    <a:pt x="156" y="119"/>
                  </a:lnTo>
                  <a:lnTo>
                    <a:pt x="140" y="128"/>
                  </a:lnTo>
                  <a:lnTo>
                    <a:pt x="113" y="128"/>
                  </a:lnTo>
                  <a:lnTo>
                    <a:pt x="100" y="151"/>
                  </a:lnTo>
                  <a:lnTo>
                    <a:pt x="86" y="143"/>
                  </a:lnTo>
                  <a:lnTo>
                    <a:pt x="79" y="129"/>
                  </a:lnTo>
                  <a:lnTo>
                    <a:pt x="54" y="133"/>
                  </a:lnTo>
                  <a:lnTo>
                    <a:pt x="38" y="142"/>
                  </a:lnTo>
                  <a:lnTo>
                    <a:pt x="20" y="142"/>
                  </a:lnTo>
                  <a:lnTo>
                    <a:pt x="42" y="156"/>
                  </a:lnTo>
                  <a:lnTo>
                    <a:pt x="44" y="189"/>
                  </a:lnTo>
                  <a:lnTo>
                    <a:pt x="37" y="196"/>
                  </a:lnTo>
                  <a:lnTo>
                    <a:pt x="26" y="189"/>
                  </a:lnTo>
                  <a:lnTo>
                    <a:pt x="23" y="172"/>
                  </a:lnTo>
                  <a:lnTo>
                    <a:pt x="11" y="167"/>
                  </a:lnTo>
                  <a:lnTo>
                    <a:pt x="0" y="154"/>
                  </a:lnTo>
                  <a:lnTo>
                    <a:pt x="12" y="148"/>
                  </a:lnTo>
                  <a:lnTo>
                    <a:pt x="15" y="136"/>
                  </a:lnTo>
                  <a:lnTo>
                    <a:pt x="27" y="126"/>
                  </a:lnTo>
                  <a:lnTo>
                    <a:pt x="33" y="113"/>
                  </a:lnTo>
                  <a:lnTo>
                    <a:pt x="62" y="108"/>
                  </a:lnTo>
                  <a:lnTo>
                    <a:pt x="80" y="111"/>
                  </a:lnTo>
                  <a:lnTo>
                    <a:pt x="80" y="77"/>
                  </a:lnTo>
                  <a:lnTo>
                    <a:pt x="95" y="87"/>
                  </a:lnTo>
                  <a:lnTo>
                    <a:pt x="108" y="68"/>
                  </a:lnTo>
                  <a:lnTo>
                    <a:pt x="114" y="60"/>
                  </a:lnTo>
                  <a:lnTo>
                    <a:pt x="111" y="37"/>
                  </a:lnTo>
                  <a:lnTo>
                    <a:pt x="96" y="16"/>
                  </a:lnTo>
                  <a:lnTo>
                    <a:pt x="95" y="4"/>
                  </a:lnTo>
                  <a:lnTo>
                    <a:pt x="109" y="0"/>
                  </a:lnTo>
                  <a:lnTo>
                    <a:pt x="134" y="27"/>
                  </a:lnTo>
                  <a:lnTo>
                    <a:pt x="142" y="42"/>
                  </a:lnTo>
                  <a:lnTo>
                    <a:pt x="138" y="61"/>
                  </a:lnTo>
                  <a:lnTo>
                    <a:pt x="148" y="8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48" name="Freeform 130">
              <a:extLst>
                <a:ext uri="{FF2B5EF4-FFF2-40B4-BE49-F238E27FC236}">
                  <a16:creationId xmlns:a16="http://schemas.microsoft.com/office/drawing/2014/main" id="{E91BCD6B-9BBE-F7A5-6A78-51CA6D8AE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9934" y="3038340"/>
              <a:ext cx="131733" cy="117448"/>
            </a:xfrm>
            <a:custGeom>
              <a:avLst/>
              <a:gdLst>
                <a:gd name="T0" fmla="*/ 47 w 83"/>
                <a:gd name="T1" fmla="*/ 26 h 74"/>
                <a:gd name="T2" fmla="*/ 60 w 83"/>
                <a:gd name="T3" fmla="*/ 30 h 74"/>
                <a:gd name="T4" fmla="*/ 65 w 83"/>
                <a:gd name="T5" fmla="*/ 22 h 74"/>
                <a:gd name="T6" fmla="*/ 83 w 83"/>
                <a:gd name="T7" fmla="*/ 43 h 74"/>
                <a:gd name="T8" fmla="*/ 64 w 83"/>
                <a:gd name="T9" fmla="*/ 48 h 74"/>
                <a:gd name="T10" fmla="*/ 63 w 83"/>
                <a:gd name="T11" fmla="*/ 67 h 74"/>
                <a:gd name="T12" fmla="*/ 30 w 83"/>
                <a:gd name="T13" fmla="*/ 54 h 74"/>
                <a:gd name="T14" fmla="*/ 36 w 83"/>
                <a:gd name="T15" fmla="*/ 74 h 74"/>
                <a:gd name="T16" fmla="*/ 18 w 83"/>
                <a:gd name="T17" fmla="*/ 74 h 74"/>
                <a:gd name="T18" fmla="*/ 4 w 83"/>
                <a:gd name="T19" fmla="*/ 56 h 74"/>
                <a:gd name="T20" fmla="*/ 3 w 83"/>
                <a:gd name="T21" fmla="*/ 42 h 74"/>
                <a:gd name="T22" fmla="*/ 18 w 83"/>
                <a:gd name="T23" fmla="*/ 40 h 74"/>
                <a:gd name="T24" fmla="*/ 5 w 83"/>
                <a:gd name="T25" fmla="*/ 15 h 74"/>
                <a:gd name="T26" fmla="*/ 0 w 83"/>
                <a:gd name="T27" fmla="*/ 0 h 74"/>
                <a:gd name="T28" fmla="*/ 31 w 83"/>
                <a:gd name="T29" fmla="*/ 20 h 74"/>
                <a:gd name="T30" fmla="*/ 47 w 83"/>
                <a:gd name="T31" fmla="*/ 2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74">
                  <a:moveTo>
                    <a:pt x="47" y="26"/>
                  </a:moveTo>
                  <a:lnTo>
                    <a:pt x="60" y="30"/>
                  </a:lnTo>
                  <a:lnTo>
                    <a:pt x="65" y="22"/>
                  </a:lnTo>
                  <a:lnTo>
                    <a:pt x="83" y="43"/>
                  </a:lnTo>
                  <a:lnTo>
                    <a:pt x="64" y="48"/>
                  </a:lnTo>
                  <a:lnTo>
                    <a:pt x="63" y="67"/>
                  </a:lnTo>
                  <a:lnTo>
                    <a:pt x="30" y="54"/>
                  </a:lnTo>
                  <a:lnTo>
                    <a:pt x="36" y="74"/>
                  </a:lnTo>
                  <a:lnTo>
                    <a:pt x="18" y="74"/>
                  </a:lnTo>
                  <a:lnTo>
                    <a:pt x="4" y="56"/>
                  </a:lnTo>
                  <a:lnTo>
                    <a:pt x="3" y="42"/>
                  </a:lnTo>
                  <a:lnTo>
                    <a:pt x="18" y="40"/>
                  </a:lnTo>
                  <a:lnTo>
                    <a:pt x="5" y="15"/>
                  </a:lnTo>
                  <a:lnTo>
                    <a:pt x="0" y="0"/>
                  </a:lnTo>
                  <a:lnTo>
                    <a:pt x="31" y="20"/>
                  </a:lnTo>
                  <a:lnTo>
                    <a:pt x="47" y="2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49" name="Freeform 131">
              <a:extLst>
                <a:ext uri="{FF2B5EF4-FFF2-40B4-BE49-F238E27FC236}">
                  <a16:creationId xmlns:a16="http://schemas.microsoft.com/office/drawing/2014/main" id="{6369DCC6-663F-B282-329E-F3CD5A763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495" y="2752654"/>
              <a:ext cx="944356" cy="431702"/>
            </a:xfrm>
            <a:custGeom>
              <a:avLst/>
              <a:gdLst>
                <a:gd name="T0" fmla="*/ 371 w 595"/>
                <a:gd name="T1" fmla="*/ 33 h 272"/>
                <a:gd name="T2" fmla="*/ 395 w 595"/>
                <a:gd name="T3" fmla="*/ 22 h 272"/>
                <a:gd name="T4" fmla="*/ 474 w 595"/>
                <a:gd name="T5" fmla="*/ 82 h 272"/>
                <a:gd name="T6" fmla="*/ 503 w 595"/>
                <a:gd name="T7" fmla="*/ 83 h 272"/>
                <a:gd name="T8" fmla="*/ 531 w 595"/>
                <a:gd name="T9" fmla="*/ 81 h 272"/>
                <a:gd name="T10" fmla="*/ 555 w 595"/>
                <a:gd name="T11" fmla="*/ 95 h 272"/>
                <a:gd name="T12" fmla="*/ 582 w 595"/>
                <a:gd name="T13" fmla="*/ 100 h 272"/>
                <a:gd name="T14" fmla="*/ 590 w 595"/>
                <a:gd name="T15" fmla="*/ 124 h 272"/>
                <a:gd name="T16" fmla="*/ 586 w 595"/>
                <a:gd name="T17" fmla="*/ 145 h 272"/>
                <a:gd name="T18" fmla="*/ 549 w 595"/>
                <a:gd name="T19" fmla="*/ 147 h 272"/>
                <a:gd name="T20" fmla="*/ 546 w 595"/>
                <a:gd name="T21" fmla="*/ 185 h 272"/>
                <a:gd name="T22" fmla="*/ 545 w 595"/>
                <a:gd name="T23" fmla="*/ 225 h 272"/>
                <a:gd name="T24" fmla="*/ 542 w 595"/>
                <a:gd name="T25" fmla="*/ 240 h 272"/>
                <a:gd name="T26" fmla="*/ 521 w 595"/>
                <a:gd name="T27" fmla="*/ 231 h 272"/>
                <a:gd name="T28" fmla="*/ 472 w 595"/>
                <a:gd name="T29" fmla="*/ 228 h 272"/>
                <a:gd name="T30" fmla="*/ 443 w 595"/>
                <a:gd name="T31" fmla="*/ 222 h 272"/>
                <a:gd name="T32" fmla="*/ 437 w 595"/>
                <a:gd name="T33" fmla="*/ 237 h 272"/>
                <a:gd name="T34" fmla="*/ 401 w 595"/>
                <a:gd name="T35" fmla="*/ 234 h 272"/>
                <a:gd name="T36" fmla="*/ 392 w 595"/>
                <a:gd name="T37" fmla="*/ 246 h 272"/>
                <a:gd name="T38" fmla="*/ 374 w 595"/>
                <a:gd name="T39" fmla="*/ 272 h 272"/>
                <a:gd name="T40" fmla="*/ 361 w 595"/>
                <a:gd name="T41" fmla="*/ 263 h 272"/>
                <a:gd name="T42" fmla="*/ 334 w 595"/>
                <a:gd name="T43" fmla="*/ 247 h 272"/>
                <a:gd name="T44" fmla="*/ 322 w 595"/>
                <a:gd name="T45" fmla="*/ 228 h 272"/>
                <a:gd name="T46" fmla="*/ 274 w 595"/>
                <a:gd name="T47" fmla="*/ 216 h 272"/>
                <a:gd name="T48" fmla="*/ 237 w 595"/>
                <a:gd name="T49" fmla="*/ 201 h 272"/>
                <a:gd name="T50" fmla="*/ 196 w 595"/>
                <a:gd name="T51" fmla="*/ 181 h 272"/>
                <a:gd name="T52" fmla="*/ 157 w 595"/>
                <a:gd name="T53" fmla="*/ 191 h 272"/>
                <a:gd name="T54" fmla="*/ 168 w 595"/>
                <a:gd name="T55" fmla="*/ 260 h 272"/>
                <a:gd name="T56" fmla="*/ 142 w 595"/>
                <a:gd name="T57" fmla="*/ 240 h 272"/>
                <a:gd name="T58" fmla="*/ 120 w 595"/>
                <a:gd name="T59" fmla="*/ 251 h 272"/>
                <a:gd name="T60" fmla="*/ 120 w 595"/>
                <a:gd name="T61" fmla="*/ 238 h 272"/>
                <a:gd name="T62" fmla="*/ 96 w 595"/>
                <a:gd name="T63" fmla="*/ 226 h 272"/>
                <a:gd name="T64" fmla="*/ 76 w 595"/>
                <a:gd name="T65" fmla="*/ 204 h 272"/>
                <a:gd name="T66" fmla="*/ 89 w 595"/>
                <a:gd name="T67" fmla="*/ 200 h 272"/>
                <a:gd name="T68" fmla="*/ 98 w 595"/>
                <a:gd name="T69" fmla="*/ 183 h 272"/>
                <a:gd name="T70" fmla="*/ 110 w 595"/>
                <a:gd name="T71" fmla="*/ 167 h 272"/>
                <a:gd name="T72" fmla="*/ 90 w 595"/>
                <a:gd name="T73" fmla="*/ 157 h 272"/>
                <a:gd name="T74" fmla="*/ 61 w 595"/>
                <a:gd name="T75" fmla="*/ 160 h 272"/>
                <a:gd name="T76" fmla="*/ 40 w 595"/>
                <a:gd name="T77" fmla="*/ 161 h 272"/>
                <a:gd name="T78" fmla="*/ 26 w 595"/>
                <a:gd name="T79" fmla="*/ 139 h 272"/>
                <a:gd name="T80" fmla="*/ 0 w 595"/>
                <a:gd name="T81" fmla="*/ 127 h 272"/>
                <a:gd name="T82" fmla="*/ 0 w 595"/>
                <a:gd name="T83" fmla="*/ 109 h 272"/>
                <a:gd name="T84" fmla="*/ 24 w 595"/>
                <a:gd name="T85" fmla="*/ 100 h 272"/>
                <a:gd name="T86" fmla="*/ 46 w 595"/>
                <a:gd name="T87" fmla="*/ 66 h 272"/>
                <a:gd name="T88" fmla="*/ 104 w 595"/>
                <a:gd name="T89" fmla="*/ 79 h 272"/>
                <a:gd name="T90" fmla="*/ 137 w 595"/>
                <a:gd name="T91" fmla="*/ 78 h 272"/>
                <a:gd name="T92" fmla="*/ 181 w 595"/>
                <a:gd name="T93" fmla="*/ 88 h 272"/>
                <a:gd name="T94" fmla="*/ 204 w 595"/>
                <a:gd name="T95" fmla="*/ 83 h 272"/>
                <a:gd name="T96" fmla="*/ 177 w 595"/>
                <a:gd name="T97" fmla="*/ 62 h 272"/>
                <a:gd name="T98" fmla="*/ 183 w 595"/>
                <a:gd name="T99" fmla="*/ 48 h 272"/>
                <a:gd name="T100" fmla="*/ 180 w 595"/>
                <a:gd name="T101" fmla="*/ 31 h 272"/>
                <a:gd name="T102" fmla="*/ 234 w 595"/>
                <a:gd name="T103" fmla="*/ 18 h 272"/>
                <a:gd name="T104" fmla="*/ 272 w 595"/>
                <a:gd name="T105" fmla="*/ 7 h 272"/>
                <a:gd name="T106" fmla="*/ 308 w 595"/>
                <a:gd name="T107" fmla="*/ 3 h 272"/>
                <a:gd name="T108" fmla="*/ 333 w 595"/>
                <a:gd name="T109" fmla="*/ 17 h 272"/>
                <a:gd name="T110" fmla="*/ 357 w 595"/>
                <a:gd name="T111" fmla="*/ 3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95" h="272">
                  <a:moveTo>
                    <a:pt x="357" y="34"/>
                  </a:moveTo>
                  <a:lnTo>
                    <a:pt x="371" y="33"/>
                  </a:lnTo>
                  <a:lnTo>
                    <a:pt x="398" y="16"/>
                  </a:lnTo>
                  <a:lnTo>
                    <a:pt x="395" y="22"/>
                  </a:lnTo>
                  <a:lnTo>
                    <a:pt x="420" y="35"/>
                  </a:lnTo>
                  <a:lnTo>
                    <a:pt x="474" y="82"/>
                  </a:lnTo>
                  <a:lnTo>
                    <a:pt x="478" y="72"/>
                  </a:lnTo>
                  <a:lnTo>
                    <a:pt x="503" y="83"/>
                  </a:lnTo>
                  <a:lnTo>
                    <a:pt x="521" y="78"/>
                  </a:lnTo>
                  <a:lnTo>
                    <a:pt x="531" y="81"/>
                  </a:lnTo>
                  <a:lnTo>
                    <a:pt x="543" y="92"/>
                  </a:lnTo>
                  <a:lnTo>
                    <a:pt x="555" y="95"/>
                  </a:lnTo>
                  <a:lnTo>
                    <a:pt x="565" y="103"/>
                  </a:lnTo>
                  <a:lnTo>
                    <a:pt x="582" y="100"/>
                  </a:lnTo>
                  <a:lnTo>
                    <a:pt x="595" y="112"/>
                  </a:lnTo>
                  <a:lnTo>
                    <a:pt x="590" y="124"/>
                  </a:lnTo>
                  <a:lnTo>
                    <a:pt x="579" y="126"/>
                  </a:lnTo>
                  <a:lnTo>
                    <a:pt x="586" y="145"/>
                  </a:lnTo>
                  <a:lnTo>
                    <a:pt x="581" y="153"/>
                  </a:lnTo>
                  <a:lnTo>
                    <a:pt x="549" y="147"/>
                  </a:lnTo>
                  <a:lnTo>
                    <a:pt x="552" y="180"/>
                  </a:lnTo>
                  <a:lnTo>
                    <a:pt x="546" y="185"/>
                  </a:lnTo>
                  <a:lnTo>
                    <a:pt x="520" y="192"/>
                  </a:lnTo>
                  <a:lnTo>
                    <a:pt x="545" y="225"/>
                  </a:lnTo>
                  <a:lnTo>
                    <a:pt x="537" y="229"/>
                  </a:lnTo>
                  <a:lnTo>
                    <a:pt x="542" y="240"/>
                  </a:lnTo>
                  <a:lnTo>
                    <a:pt x="531" y="237"/>
                  </a:lnTo>
                  <a:lnTo>
                    <a:pt x="521" y="231"/>
                  </a:lnTo>
                  <a:lnTo>
                    <a:pt x="498" y="229"/>
                  </a:lnTo>
                  <a:lnTo>
                    <a:pt x="472" y="228"/>
                  </a:lnTo>
                  <a:lnTo>
                    <a:pt x="468" y="230"/>
                  </a:lnTo>
                  <a:lnTo>
                    <a:pt x="443" y="222"/>
                  </a:lnTo>
                  <a:lnTo>
                    <a:pt x="436" y="226"/>
                  </a:lnTo>
                  <a:lnTo>
                    <a:pt x="437" y="237"/>
                  </a:lnTo>
                  <a:lnTo>
                    <a:pt x="410" y="231"/>
                  </a:lnTo>
                  <a:lnTo>
                    <a:pt x="401" y="234"/>
                  </a:lnTo>
                  <a:lnTo>
                    <a:pt x="400" y="242"/>
                  </a:lnTo>
                  <a:lnTo>
                    <a:pt x="392" y="246"/>
                  </a:lnTo>
                  <a:lnTo>
                    <a:pt x="377" y="258"/>
                  </a:lnTo>
                  <a:lnTo>
                    <a:pt x="374" y="272"/>
                  </a:lnTo>
                  <a:lnTo>
                    <a:pt x="368" y="272"/>
                  </a:lnTo>
                  <a:lnTo>
                    <a:pt x="361" y="263"/>
                  </a:lnTo>
                  <a:lnTo>
                    <a:pt x="341" y="263"/>
                  </a:lnTo>
                  <a:lnTo>
                    <a:pt x="334" y="247"/>
                  </a:lnTo>
                  <a:lnTo>
                    <a:pt x="326" y="247"/>
                  </a:lnTo>
                  <a:lnTo>
                    <a:pt x="322" y="228"/>
                  </a:lnTo>
                  <a:lnTo>
                    <a:pt x="299" y="215"/>
                  </a:lnTo>
                  <a:lnTo>
                    <a:pt x="274" y="216"/>
                  </a:lnTo>
                  <a:lnTo>
                    <a:pt x="257" y="218"/>
                  </a:lnTo>
                  <a:lnTo>
                    <a:pt x="237" y="201"/>
                  </a:lnTo>
                  <a:lnTo>
                    <a:pt x="223" y="195"/>
                  </a:lnTo>
                  <a:lnTo>
                    <a:pt x="196" y="181"/>
                  </a:lnTo>
                  <a:lnTo>
                    <a:pt x="192" y="180"/>
                  </a:lnTo>
                  <a:lnTo>
                    <a:pt x="157" y="191"/>
                  </a:lnTo>
                  <a:lnTo>
                    <a:pt x="175" y="260"/>
                  </a:lnTo>
                  <a:lnTo>
                    <a:pt x="168" y="260"/>
                  </a:lnTo>
                  <a:lnTo>
                    <a:pt x="154" y="246"/>
                  </a:lnTo>
                  <a:lnTo>
                    <a:pt x="142" y="240"/>
                  </a:lnTo>
                  <a:lnTo>
                    <a:pt x="126" y="244"/>
                  </a:lnTo>
                  <a:lnTo>
                    <a:pt x="120" y="251"/>
                  </a:lnTo>
                  <a:lnTo>
                    <a:pt x="118" y="246"/>
                  </a:lnTo>
                  <a:lnTo>
                    <a:pt x="120" y="238"/>
                  </a:lnTo>
                  <a:lnTo>
                    <a:pt x="115" y="232"/>
                  </a:lnTo>
                  <a:lnTo>
                    <a:pt x="96" y="226"/>
                  </a:lnTo>
                  <a:lnTo>
                    <a:pt x="86" y="209"/>
                  </a:lnTo>
                  <a:lnTo>
                    <a:pt x="76" y="204"/>
                  </a:lnTo>
                  <a:lnTo>
                    <a:pt x="74" y="197"/>
                  </a:lnTo>
                  <a:lnTo>
                    <a:pt x="89" y="200"/>
                  </a:lnTo>
                  <a:lnTo>
                    <a:pt x="86" y="186"/>
                  </a:lnTo>
                  <a:lnTo>
                    <a:pt x="98" y="183"/>
                  </a:lnTo>
                  <a:lnTo>
                    <a:pt x="112" y="186"/>
                  </a:lnTo>
                  <a:lnTo>
                    <a:pt x="110" y="167"/>
                  </a:lnTo>
                  <a:lnTo>
                    <a:pt x="105" y="156"/>
                  </a:lnTo>
                  <a:lnTo>
                    <a:pt x="90" y="157"/>
                  </a:lnTo>
                  <a:lnTo>
                    <a:pt x="76" y="152"/>
                  </a:lnTo>
                  <a:lnTo>
                    <a:pt x="61" y="160"/>
                  </a:lnTo>
                  <a:lnTo>
                    <a:pt x="48" y="164"/>
                  </a:lnTo>
                  <a:lnTo>
                    <a:pt x="40" y="161"/>
                  </a:lnTo>
                  <a:lnTo>
                    <a:pt x="39" y="152"/>
                  </a:lnTo>
                  <a:lnTo>
                    <a:pt x="26" y="139"/>
                  </a:lnTo>
                  <a:lnTo>
                    <a:pt x="15" y="140"/>
                  </a:lnTo>
                  <a:lnTo>
                    <a:pt x="0" y="127"/>
                  </a:lnTo>
                  <a:lnTo>
                    <a:pt x="5" y="113"/>
                  </a:lnTo>
                  <a:lnTo>
                    <a:pt x="0" y="109"/>
                  </a:lnTo>
                  <a:lnTo>
                    <a:pt x="6" y="89"/>
                  </a:lnTo>
                  <a:lnTo>
                    <a:pt x="24" y="100"/>
                  </a:lnTo>
                  <a:lnTo>
                    <a:pt x="22" y="86"/>
                  </a:lnTo>
                  <a:lnTo>
                    <a:pt x="46" y="66"/>
                  </a:lnTo>
                  <a:lnTo>
                    <a:pt x="69" y="66"/>
                  </a:lnTo>
                  <a:lnTo>
                    <a:pt x="104" y="79"/>
                  </a:lnTo>
                  <a:lnTo>
                    <a:pt x="123" y="86"/>
                  </a:lnTo>
                  <a:lnTo>
                    <a:pt x="137" y="78"/>
                  </a:lnTo>
                  <a:lnTo>
                    <a:pt x="160" y="78"/>
                  </a:lnTo>
                  <a:lnTo>
                    <a:pt x="181" y="88"/>
                  </a:lnTo>
                  <a:lnTo>
                    <a:pt x="183" y="82"/>
                  </a:lnTo>
                  <a:lnTo>
                    <a:pt x="204" y="83"/>
                  </a:lnTo>
                  <a:lnTo>
                    <a:pt x="205" y="75"/>
                  </a:lnTo>
                  <a:lnTo>
                    <a:pt x="177" y="62"/>
                  </a:lnTo>
                  <a:lnTo>
                    <a:pt x="187" y="53"/>
                  </a:lnTo>
                  <a:lnTo>
                    <a:pt x="183" y="48"/>
                  </a:lnTo>
                  <a:lnTo>
                    <a:pt x="195" y="43"/>
                  </a:lnTo>
                  <a:lnTo>
                    <a:pt x="180" y="31"/>
                  </a:lnTo>
                  <a:lnTo>
                    <a:pt x="183" y="25"/>
                  </a:lnTo>
                  <a:lnTo>
                    <a:pt x="234" y="18"/>
                  </a:lnTo>
                  <a:lnTo>
                    <a:pt x="239" y="14"/>
                  </a:lnTo>
                  <a:lnTo>
                    <a:pt x="272" y="7"/>
                  </a:lnTo>
                  <a:lnTo>
                    <a:pt x="280" y="0"/>
                  </a:lnTo>
                  <a:lnTo>
                    <a:pt x="308" y="3"/>
                  </a:lnTo>
                  <a:lnTo>
                    <a:pt x="320" y="22"/>
                  </a:lnTo>
                  <a:lnTo>
                    <a:pt x="333" y="17"/>
                  </a:lnTo>
                  <a:lnTo>
                    <a:pt x="354" y="24"/>
                  </a:lnTo>
                  <a:lnTo>
                    <a:pt x="357" y="34"/>
                  </a:lnTo>
                  <a:lnTo>
                    <a:pt x="357" y="3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50" name="Freeform 132">
              <a:extLst>
                <a:ext uri="{FF2B5EF4-FFF2-40B4-BE49-F238E27FC236}">
                  <a16:creationId xmlns:a16="http://schemas.microsoft.com/office/drawing/2014/main" id="{7784B7A0-6EC0-A434-57BC-E01CEF059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386" y="4244565"/>
              <a:ext cx="212679" cy="307905"/>
            </a:xfrm>
            <a:custGeom>
              <a:avLst/>
              <a:gdLst>
                <a:gd name="T0" fmla="*/ 134 w 134"/>
                <a:gd name="T1" fmla="*/ 31 h 194"/>
                <a:gd name="T2" fmla="*/ 119 w 134"/>
                <a:gd name="T3" fmla="*/ 52 h 194"/>
                <a:gd name="T4" fmla="*/ 120 w 134"/>
                <a:gd name="T5" fmla="*/ 121 h 194"/>
                <a:gd name="T6" fmla="*/ 129 w 134"/>
                <a:gd name="T7" fmla="*/ 137 h 194"/>
                <a:gd name="T8" fmla="*/ 117 w 134"/>
                <a:gd name="T9" fmla="*/ 145 h 194"/>
                <a:gd name="T10" fmla="*/ 114 w 134"/>
                <a:gd name="T11" fmla="*/ 153 h 194"/>
                <a:gd name="T12" fmla="*/ 107 w 134"/>
                <a:gd name="T13" fmla="*/ 154 h 194"/>
                <a:gd name="T14" fmla="*/ 105 w 134"/>
                <a:gd name="T15" fmla="*/ 168 h 194"/>
                <a:gd name="T16" fmla="*/ 99 w 134"/>
                <a:gd name="T17" fmla="*/ 175 h 194"/>
                <a:gd name="T18" fmla="*/ 96 w 134"/>
                <a:gd name="T19" fmla="*/ 188 h 194"/>
                <a:gd name="T20" fmla="*/ 89 w 134"/>
                <a:gd name="T21" fmla="*/ 194 h 194"/>
                <a:gd name="T22" fmla="*/ 65 w 134"/>
                <a:gd name="T23" fmla="*/ 175 h 194"/>
                <a:gd name="T24" fmla="*/ 64 w 134"/>
                <a:gd name="T25" fmla="*/ 164 h 194"/>
                <a:gd name="T26" fmla="*/ 3 w 134"/>
                <a:gd name="T27" fmla="*/ 125 h 194"/>
                <a:gd name="T28" fmla="*/ 5 w 134"/>
                <a:gd name="T29" fmla="*/ 111 h 194"/>
                <a:gd name="T30" fmla="*/ 0 w 134"/>
                <a:gd name="T31" fmla="*/ 104 h 194"/>
                <a:gd name="T32" fmla="*/ 0 w 134"/>
                <a:gd name="T33" fmla="*/ 103 h 194"/>
                <a:gd name="T34" fmla="*/ 5 w 134"/>
                <a:gd name="T35" fmla="*/ 95 h 194"/>
                <a:gd name="T36" fmla="*/ 14 w 134"/>
                <a:gd name="T37" fmla="*/ 83 h 194"/>
                <a:gd name="T38" fmla="*/ 20 w 134"/>
                <a:gd name="T39" fmla="*/ 68 h 194"/>
                <a:gd name="T40" fmla="*/ 12 w 134"/>
                <a:gd name="T41" fmla="*/ 47 h 194"/>
                <a:gd name="T42" fmla="*/ 10 w 134"/>
                <a:gd name="T43" fmla="*/ 37 h 194"/>
                <a:gd name="T44" fmla="*/ 2 w 134"/>
                <a:gd name="T45" fmla="*/ 24 h 194"/>
                <a:gd name="T46" fmla="*/ 12 w 134"/>
                <a:gd name="T47" fmla="*/ 13 h 194"/>
                <a:gd name="T48" fmla="*/ 23 w 134"/>
                <a:gd name="T49" fmla="*/ 0 h 194"/>
                <a:gd name="T50" fmla="*/ 31 w 134"/>
                <a:gd name="T51" fmla="*/ 3 h 194"/>
                <a:gd name="T52" fmla="*/ 32 w 134"/>
                <a:gd name="T53" fmla="*/ 14 h 194"/>
                <a:gd name="T54" fmla="*/ 37 w 134"/>
                <a:gd name="T55" fmla="*/ 20 h 194"/>
                <a:gd name="T56" fmla="*/ 49 w 134"/>
                <a:gd name="T57" fmla="*/ 20 h 194"/>
                <a:gd name="T58" fmla="*/ 71 w 134"/>
                <a:gd name="T59" fmla="*/ 37 h 194"/>
                <a:gd name="T60" fmla="*/ 76 w 134"/>
                <a:gd name="T61" fmla="*/ 37 h 194"/>
                <a:gd name="T62" fmla="*/ 80 w 134"/>
                <a:gd name="T63" fmla="*/ 36 h 194"/>
                <a:gd name="T64" fmla="*/ 84 w 134"/>
                <a:gd name="T65" fmla="*/ 38 h 194"/>
                <a:gd name="T66" fmla="*/ 95 w 134"/>
                <a:gd name="T67" fmla="*/ 40 h 194"/>
                <a:gd name="T68" fmla="*/ 100 w 134"/>
                <a:gd name="T69" fmla="*/ 32 h 194"/>
                <a:gd name="T70" fmla="*/ 115 w 134"/>
                <a:gd name="T71" fmla="*/ 24 h 194"/>
                <a:gd name="T72" fmla="*/ 122 w 134"/>
                <a:gd name="T73" fmla="*/ 31 h 194"/>
                <a:gd name="T74" fmla="*/ 134 w 134"/>
                <a:gd name="T75" fmla="*/ 31 h 194"/>
                <a:gd name="T76" fmla="*/ 134 w 134"/>
                <a:gd name="T77" fmla="*/ 3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4" h="194">
                  <a:moveTo>
                    <a:pt x="134" y="31"/>
                  </a:moveTo>
                  <a:lnTo>
                    <a:pt x="119" y="52"/>
                  </a:lnTo>
                  <a:lnTo>
                    <a:pt x="120" y="121"/>
                  </a:lnTo>
                  <a:lnTo>
                    <a:pt x="129" y="137"/>
                  </a:lnTo>
                  <a:lnTo>
                    <a:pt x="117" y="145"/>
                  </a:lnTo>
                  <a:lnTo>
                    <a:pt x="114" y="153"/>
                  </a:lnTo>
                  <a:lnTo>
                    <a:pt x="107" y="154"/>
                  </a:lnTo>
                  <a:lnTo>
                    <a:pt x="105" y="168"/>
                  </a:lnTo>
                  <a:lnTo>
                    <a:pt x="99" y="175"/>
                  </a:lnTo>
                  <a:lnTo>
                    <a:pt x="96" y="188"/>
                  </a:lnTo>
                  <a:lnTo>
                    <a:pt x="89" y="194"/>
                  </a:lnTo>
                  <a:lnTo>
                    <a:pt x="65" y="175"/>
                  </a:lnTo>
                  <a:lnTo>
                    <a:pt x="64" y="164"/>
                  </a:lnTo>
                  <a:lnTo>
                    <a:pt x="3" y="125"/>
                  </a:lnTo>
                  <a:lnTo>
                    <a:pt x="5" y="111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5" y="95"/>
                  </a:lnTo>
                  <a:lnTo>
                    <a:pt x="14" y="83"/>
                  </a:lnTo>
                  <a:lnTo>
                    <a:pt x="20" y="68"/>
                  </a:lnTo>
                  <a:lnTo>
                    <a:pt x="12" y="47"/>
                  </a:lnTo>
                  <a:lnTo>
                    <a:pt x="10" y="37"/>
                  </a:lnTo>
                  <a:lnTo>
                    <a:pt x="2" y="24"/>
                  </a:lnTo>
                  <a:lnTo>
                    <a:pt x="12" y="13"/>
                  </a:lnTo>
                  <a:lnTo>
                    <a:pt x="23" y="0"/>
                  </a:lnTo>
                  <a:lnTo>
                    <a:pt x="31" y="3"/>
                  </a:lnTo>
                  <a:lnTo>
                    <a:pt x="32" y="14"/>
                  </a:lnTo>
                  <a:lnTo>
                    <a:pt x="37" y="20"/>
                  </a:lnTo>
                  <a:lnTo>
                    <a:pt x="49" y="20"/>
                  </a:lnTo>
                  <a:lnTo>
                    <a:pt x="71" y="37"/>
                  </a:lnTo>
                  <a:lnTo>
                    <a:pt x="76" y="37"/>
                  </a:lnTo>
                  <a:lnTo>
                    <a:pt x="80" y="36"/>
                  </a:lnTo>
                  <a:lnTo>
                    <a:pt x="84" y="38"/>
                  </a:lnTo>
                  <a:lnTo>
                    <a:pt x="95" y="40"/>
                  </a:lnTo>
                  <a:lnTo>
                    <a:pt x="100" y="32"/>
                  </a:lnTo>
                  <a:lnTo>
                    <a:pt x="115" y="24"/>
                  </a:lnTo>
                  <a:lnTo>
                    <a:pt x="122" y="31"/>
                  </a:lnTo>
                  <a:lnTo>
                    <a:pt x="134" y="31"/>
                  </a:lnTo>
                  <a:lnTo>
                    <a:pt x="134" y="3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51" name="Freeform 133">
              <a:extLst>
                <a:ext uri="{FF2B5EF4-FFF2-40B4-BE49-F238E27FC236}">
                  <a16:creationId xmlns:a16="http://schemas.microsoft.com/office/drawing/2014/main" id="{2A40EEBF-6519-06FE-3A7F-611BB92A8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073" y="3104999"/>
              <a:ext cx="239660" cy="120622"/>
            </a:xfrm>
            <a:custGeom>
              <a:avLst/>
              <a:gdLst>
                <a:gd name="T0" fmla="*/ 151 w 151"/>
                <a:gd name="T1" fmla="*/ 18 h 76"/>
                <a:gd name="T2" fmla="*/ 150 w 151"/>
                <a:gd name="T3" fmla="*/ 22 h 76"/>
                <a:gd name="T4" fmla="*/ 130 w 151"/>
                <a:gd name="T5" fmla="*/ 32 h 76"/>
                <a:gd name="T6" fmla="*/ 127 w 151"/>
                <a:gd name="T7" fmla="*/ 40 h 76"/>
                <a:gd name="T8" fmla="*/ 108 w 151"/>
                <a:gd name="T9" fmla="*/ 42 h 76"/>
                <a:gd name="T10" fmla="*/ 106 w 151"/>
                <a:gd name="T11" fmla="*/ 55 h 76"/>
                <a:gd name="T12" fmla="*/ 89 w 151"/>
                <a:gd name="T13" fmla="*/ 52 h 76"/>
                <a:gd name="T14" fmla="*/ 80 w 151"/>
                <a:gd name="T15" fmla="*/ 55 h 76"/>
                <a:gd name="T16" fmla="*/ 67 w 151"/>
                <a:gd name="T17" fmla="*/ 64 h 76"/>
                <a:gd name="T18" fmla="*/ 71 w 151"/>
                <a:gd name="T19" fmla="*/ 69 h 76"/>
                <a:gd name="T20" fmla="*/ 68 w 151"/>
                <a:gd name="T21" fmla="*/ 73 h 76"/>
                <a:gd name="T22" fmla="*/ 39 w 151"/>
                <a:gd name="T23" fmla="*/ 76 h 76"/>
                <a:gd name="T24" fmla="*/ 18 w 151"/>
                <a:gd name="T25" fmla="*/ 70 h 76"/>
                <a:gd name="T26" fmla="*/ 2 w 151"/>
                <a:gd name="T27" fmla="*/ 71 h 76"/>
                <a:gd name="T28" fmla="*/ 0 w 151"/>
                <a:gd name="T29" fmla="*/ 61 h 76"/>
                <a:gd name="T30" fmla="*/ 18 w 151"/>
                <a:gd name="T31" fmla="*/ 64 h 76"/>
                <a:gd name="T32" fmla="*/ 22 w 151"/>
                <a:gd name="T33" fmla="*/ 58 h 76"/>
                <a:gd name="T34" fmla="*/ 34 w 151"/>
                <a:gd name="T35" fmla="*/ 60 h 76"/>
                <a:gd name="T36" fmla="*/ 50 w 151"/>
                <a:gd name="T37" fmla="*/ 46 h 76"/>
                <a:gd name="T38" fmla="*/ 29 w 151"/>
                <a:gd name="T39" fmla="*/ 36 h 76"/>
                <a:gd name="T40" fmla="*/ 19 w 151"/>
                <a:gd name="T41" fmla="*/ 41 h 76"/>
                <a:gd name="T42" fmla="*/ 6 w 151"/>
                <a:gd name="T43" fmla="*/ 34 h 76"/>
                <a:gd name="T44" fmla="*/ 15 w 151"/>
                <a:gd name="T45" fmla="*/ 21 h 76"/>
                <a:gd name="T46" fmla="*/ 9 w 151"/>
                <a:gd name="T47" fmla="*/ 20 h 76"/>
                <a:gd name="T48" fmla="*/ 10 w 151"/>
                <a:gd name="T49" fmla="*/ 12 h 76"/>
                <a:gd name="T50" fmla="*/ 19 w 151"/>
                <a:gd name="T51" fmla="*/ 9 h 76"/>
                <a:gd name="T52" fmla="*/ 46 w 151"/>
                <a:gd name="T53" fmla="*/ 15 h 76"/>
                <a:gd name="T54" fmla="*/ 45 w 151"/>
                <a:gd name="T55" fmla="*/ 4 h 76"/>
                <a:gd name="T56" fmla="*/ 52 w 151"/>
                <a:gd name="T57" fmla="*/ 0 h 76"/>
                <a:gd name="T58" fmla="*/ 77 w 151"/>
                <a:gd name="T59" fmla="*/ 8 h 76"/>
                <a:gd name="T60" fmla="*/ 81 w 151"/>
                <a:gd name="T61" fmla="*/ 6 h 76"/>
                <a:gd name="T62" fmla="*/ 107 w 151"/>
                <a:gd name="T63" fmla="*/ 7 h 76"/>
                <a:gd name="T64" fmla="*/ 130 w 151"/>
                <a:gd name="T65" fmla="*/ 9 h 76"/>
                <a:gd name="T66" fmla="*/ 140 w 151"/>
                <a:gd name="T67" fmla="*/ 15 h 76"/>
                <a:gd name="T68" fmla="*/ 151 w 151"/>
                <a:gd name="T69" fmla="*/ 18 h 76"/>
                <a:gd name="T70" fmla="*/ 151 w 151"/>
                <a:gd name="T71" fmla="*/ 1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1" h="76">
                  <a:moveTo>
                    <a:pt x="151" y="18"/>
                  </a:moveTo>
                  <a:lnTo>
                    <a:pt x="150" y="22"/>
                  </a:lnTo>
                  <a:lnTo>
                    <a:pt x="130" y="32"/>
                  </a:lnTo>
                  <a:lnTo>
                    <a:pt x="127" y="40"/>
                  </a:lnTo>
                  <a:lnTo>
                    <a:pt x="108" y="42"/>
                  </a:lnTo>
                  <a:lnTo>
                    <a:pt x="106" y="55"/>
                  </a:lnTo>
                  <a:lnTo>
                    <a:pt x="89" y="52"/>
                  </a:lnTo>
                  <a:lnTo>
                    <a:pt x="80" y="55"/>
                  </a:lnTo>
                  <a:lnTo>
                    <a:pt x="67" y="64"/>
                  </a:lnTo>
                  <a:lnTo>
                    <a:pt x="71" y="69"/>
                  </a:lnTo>
                  <a:lnTo>
                    <a:pt x="68" y="73"/>
                  </a:lnTo>
                  <a:lnTo>
                    <a:pt x="39" y="76"/>
                  </a:lnTo>
                  <a:lnTo>
                    <a:pt x="18" y="70"/>
                  </a:lnTo>
                  <a:lnTo>
                    <a:pt x="2" y="71"/>
                  </a:lnTo>
                  <a:lnTo>
                    <a:pt x="0" y="61"/>
                  </a:lnTo>
                  <a:lnTo>
                    <a:pt x="18" y="64"/>
                  </a:lnTo>
                  <a:lnTo>
                    <a:pt x="22" y="58"/>
                  </a:lnTo>
                  <a:lnTo>
                    <a:pt x="34" y="60"/>
                  </a:lnTo>
                  <a:lnTo>
                    <a:pt x="50" y="46"/>
                  </a:lnTo>
                  <a:lnTo>
                    <a:pt x="29" y="36"/>
                  </a:lnTo>
                  <a:lnTo>
                    <a:pt x="19" y="41"/>
                  </a:lnTo>
                  <a:lnTo>
                    <a:pt x="6" y="34"/>
                  </a:lnTo>
                  <a:lnTo>
                    <a:pt x="15" y="21"/>
                  </a:lnTo>
                  <a:lnTo>
                    <a:pt x="9" y="20"/>
                  </a:lnTo>
                  <a:lnTo>
                    <a:pt x="10" y="12"/>
                  </a:lnTo>
                  <a:lnTo>
                    <a:pt x="19" y="9"/>
                  </a:lnTo>
                  <a:lnTo>
                    <a:pt x="46" y="15"/>
                  </a:lnTo>
                  <a:lnTo>
                    <a:pt x="45" y="4"/>
                  </a:lnTo>
                  <a:lnTo>
                    <a:pt x="52" y="0"/>
                  </a:lnTo>
                  <a:lnTo>
                    <a:pt x="77" y="8"/>
                  </a:lnTo>
                  <a:lnTo>
                    <a:pt x="81" y="6"/>
                  </a:lnTo>
                  <a:lnTo>
                    <a:pt x="107" y="7"/>
                  </a:lnTo>
                  <a:lnTo>
                    <a:pt x="130" y="9"/>
                  </a:lnTo>
                  <a:lnTo>
                    <a:pt x="140" y="15"/>
                  </a:lnTo>
                  <a:lnTo>
                    <a:pt x="151" y="18"/>
                  </a:lnTo>
                  <a:lnTo>
                    <a:pt x="151" y="1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52" name="Freeform 134">
              <a:extLst>
                <a:ext uri="{FF2B5EF4-FFF2-40B4-BE49-F238E27FC236}">
                  <a16:creationId xmlns:a16="http://schemas.microsoft.com/office/drawing/2014/main" id="{77B3CC37-2D7D-795B-B516-2F7A630D9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5393" y="3971578"/>
              <a:ext cx="139670" cy="123797"/>
            </a:xfrm>
            <a:custGeom>
              <a:avLst/>
              <a:gdLst>
                <a:gd name="T0" fmla="*/ 82 w 88"/>
                <a:gd name="T1" fmla="*/ 6 h 78"/>
                <a:gd name="T2" fmla="*/ 87 w 88"/>
                <a:gd name="T3" fmla="*/ 20 h 78"/>
                <a:gd name="T4" fmla="*/ 88 w 88"/>
                <a:gd name="T5" fmla="*/ 42 h 78"/>
                <a:gd name="T6" fmla="*/ 61 w 88"/>
                <a:gd name="T7" fmla="*/ 57 h 78"/>
                <a:gd name="T8" fmla="*/ 70 w 88"/>
                <a:gd name="T9" fmla="*/ 69 h 78"/>
                <a:gd name="T10" fmla="*/ 52 w 88"/>
                <a:gd name="T11" fmla="*/ 70 h 78"/>
                <a:gd name="T12" fmla="*/ 39 w 88"/>
                <a:gd name="T13" fmla="*/ 78 h 78"/>
                <a:gd name="T14" fmla="*/ 24 w 88"/>
                <a:gd name="T15" fmla="*/ 75 h 78"/>
                <a:gd name="T16" fmla="*/ 16 w 88"/>
                <a:gd name="T17" fmla="*/ 65 h 78"/>
                <a:gd name="T18" fmla="*/ 6 w 88"/>
                <a:gd name="T19" fmla="*/ 45 h 78"/>
                <a:gd name="T20" fmla="*/ 0 w 88"/>
                <a:gd name="T21" fmla="*/ 22 h 78"/>
                <a:gd name="T22" fmla="*/ 9 w 88"/>
                <a:gd name="T23" fmla="*/ 6 h 78"/>
                <a:gd name="T24" fmla="*/ 30 w 88"/>
                <a:gd name="T25" fmla="*/ 3 h 78"/>
                <a:gd name="T26" fmla="*/ 46 w 88"/>
                <a:gd name="T27" fmla="*/ 6 h 78"/>
                <a:gd name="T28" fmla="*/ 61 w 88"/>
                <a:gd name="T29" fmla="*/ 13 h 78"/>
                <a:gd name="T30" fmla="*/ 67 w 88"/>
                <a:gd name="T31" fmla="*/ 0 h 78"/>
                <a:gd name="T32" fmla="*/ 82 w 88"/>
                <a:gd name="T33" fmla="*/ 6 h 78"/>
                <a:gd name="T34" fmla="*/ 82 w 88"/>
                <a:gd name="T35" fmla="*/ 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78">
                  <a:moveTo>
                    <a:pt x="82" y="6"/>
                  </a:moveTo>
                  <a:lnTo>
                    <a:pt x="87" y="20"/>
                  </a:lnTo>
                  <a:lnTo>
                    <a:pt x="88" y="42"/>
                  </a:lnTo>
                  <a:lnTo>
                    <a:pt x="61" y="57"/>
                  </a:lnTo>
                  <a:lnTo>
                    <a:pt x="70" y="69"/>
                  </a:lnTo>
                  <a:lnTo>
                    <a:pt x="52" y="70"/>
                  </a:lnTo>
                  <a:lnTo>
                    <a:pt x="39" y="78"/>
                  </a:lnTo>
                  <a:lnTo>
                    <a:pt x="24" y="75"/>
                  </a:lnTo>
                  <a:lnTo>
                    <a:pt x="16" y="65"/>
                  </a:lnTo>
                  <a:lnTo>
                    <a:pt x="6" y="45"/>
                  </a:lnTo>
                  <a:lnTo>
                    <a:pt x="0" y="22"/>
                  </a:lnTo>
                  <a:lnTo>
                    <a:pt x="9" y="6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61" y="13"/>
                  </a:lnTo>
                  <a:lnTo>
                    <a:pt x="67" y="0"/>
                  </a:lnTo>
                  <a:lnTo>
                    <a:pt x="82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53" name="Freeform 135">
              <a:extLst>
                <a:ext uri="{FF2B5EF4-FFF2-40B4-BE49-F238E27FC236}">
                  <a16:creationId xmlns:a16="http://schemas.microsoft.com/office/drawing/2014/main" id="{58E6DC08-7841-CF38-172B-5AB433840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3925" y="3246256"/>
              <a:ext cx="109514" cy="126971"/>
            </a:xfrm>
            <a:custGeom>
              <a:avLst/>
              <a:gdLst>
                <a:gd name="T0" fmla="*/ 0 w 69"/>
                <a:gd name="T1" fmla="*/ 16 h 80"/>
                <a:gd name="T2" fmla="*/ 0 w 69"/>
                <a:gd name="T3" fmla="*/ 15 h 80"/>
                <a:gd name="T4" fmla="*/ 7 w 69"/>
                <a:gd name="T5" fmla="*/ 15 h 80"/>
                <a:gd name="T6" fmla="*/ 8 w 69"/>
                <a:gd name="T7" fmla="*/ 6 h 80"/>
                <a:gd name="T8" fmla="*/ 19 w 69"/>
                <a:gd name="T9" fmla="*/ 6 h 80"/>
                <a:gd name="T10" fmla="*/ 25 w 69"/>
                <a:gd name="T11" fmla="*/ 4 h 80"/>
                <a:gd name="T12" fmla="*/ 25 w 69"/>
                <a:gd name="T13" fmla="*/ 0 h 80"/>
                <a:gd name="T14" fmla="*/ 50 w 69"/>
                <a:gd name="T15" fmla="*/ 22 h 80"/>
                <a:gd name="T16" fmla="*/ 59 w 69"/>
                <a:gd name="T17" fmla="*/ 35 h 80"/>
                <a:gd name="T18" fmla="*/ 69 w 69"/>
                <a:gd name="T19" fmla="*/ 56 h 80"/>
                <a:gd name="T20" fmla="*/ 68 w 69"/>
                <a:gd name="T21" fmla="*/ 66 h 80"/>
                <a:gd name="T22" fmla="*/ 55 w 69"/>
                <a:gd name="T23" fmla="*/ 70 h 80"/>
                <a:gd name="T24" fmla="*/ 46 w 69"/>
                <a:gd name="T25" fmla="*/ 78 h 80"/>
                <a:gd name="T26" fmla="*/ 32 w 69"/>
                <a:gd name="T27" fmla="*/ 80 h 80"/>
                <a:gd name="T28" fmla="*/ 26 w 69"/>
                <a:gd name="T29" fmla="*/ 69 h 80"/>
                <a:gd name="T30" fmla="*/ 23 w 69"/>
                <a:gd name="T31" fmla="*/ 55 h 80"/>
                <a:gd name="T32" fmla="*/ 7 w 69"/>
                <a:gd name="T33" fmla="*/ 35 h 80"/>
                <a:gd name="T34" fmla="*/ 17 w 69"/>
                <a:gd name="T35" fmla="*/ 32 h 80"/>
                <a:gd name="T36" fmla="*/ 0 w 69"/>
                <a:gd name="T37" fmla="*/ 16 h 80"/>
                <a:gd name="T38" fmla="*/ 0 w 69"/>
                <a:gd name="T39" fmla="*/ 1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80">
                  <a:moveTo>
                    <a:pt x="0" y="16"/>
                  </a:moveTo>
                  <a:lnTo>
                    <a:pt x="0" y="15"/>
                  </a:lnTo>
                  <a:lnTo>
                    <a:pt x="7" y="15"/>
                  </a:lnTo>
                  <a:lnTo>
                    <a:pt x="8" y="6"/>
                  </a:lnTo>
                  <a:lnTo>
                    <a:pt x="19" y="6"/>
                  </a:lnTo>
                  <a:lnTo>
                    <a:pt x="25" y="4"/>
                  </a:lnTo>
                  <a:lnTo>
                    <a:pt x="25" y="0"/>
                  </a:lnTo>
                  <a:lnTo>
                    <a:pt x="50" y="22"/>
                  </a:lnTo>
                  <a:lnTo>
                    <a:pt x="59" y="35"/>
                  </a:lnTo>
                  <a:lnTo>
                    <a:pt x="69" y="56"/>
                  </a:lnTo>
                  <a:lnTo>
                    <a:pt x="68" y="66"/>
                  </a:lnTo>
                  <a:lnTo>
                    <a:pt x="55" y="70"/>
                  </a:lnTo>
                  <a:lnTo>
                    <a:pt x="46" y="78"/>
                  </a:lnTo>
                  <a:lnTo>
                    <a:pt x="32" y="80"/>
                  </a:lnTo>
                  <a:lnTo>
                    <a:pt x="26" y="69"/>
                  </a:lnTo>
                  <a:lnTo>
                    <a:pt x="23" y="55"/>
                  </a:lnTo>
                  <a:lnTo>
                    <a:pt x="7" y="35"/>
                  </a:lnTo>
                  <a:lnTo>
                    <a:pt x="17" y="3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54" name="Freeform 136">
              <a:extLst>
                <a:ext uri="{FF2B5EF4-FFF2-40B4-BE49-F238E27FC236}">
                  <a16:creationId xmlns:a16="http://schemas.microsoft.com/office/drawing/2014/main" id="{ED376D1C-07D3-0A2B-7B5A-730215EC8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4422" y="3503372"/>
              <a:ext cx="49201" cy="47614"/>
            </a:xfrm>
            <a:custGeom>
              <a:avLst/>
              <a:gdLst>
                <a:gd name="T0" fmla="*/ 21 w 31"/>
                <a:gd name="T1" fmla="*/ 2 h 30"/>
                <a:gd name="T2" fmla="*/ 25 w 31"/>
                <a:gd name="T3" fmla="*/ 10 h 30"/>
                <a:gd name="T4" fmla="*/ 24 w 31"/>
                <a:gd name="T5" fmla="*/ 15 h 30"/>
                <a:gd name="T6" fmla="*/ 31 w 31"/>
                <a:gd name="T7" fmla="*/ 29 h 30"/>
                <a:gd name="T8" fmla="*/ 20 w 31"/>
                <a:gd name="T9" fmla="*/ 30 h 30"/>
                <a:gd name="T10" fmla="*/ 15 w 31"/>
                <a:gd name="T11" fmla="*/ 20 h 30"/>
                <a:gd name="T12" fmla="*/ 0 w 31"/>
                <a:gd name="T13" fmla="*/ 19 h 30"/>
                <a:gd name="T14" fmla="*/ 10 w 31"/>
                <a:gd name="T15" fmla="*/ 0 h 30"/>
                <a:gd name="T16" fmla="*/ 21 w 31"/>
                <a:gd name="T17" fmla="*/ 2 h 30"/>
                <a:gd name="T18" fmla="*/ 21 w 31"/>
                <a:gd name="T1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0">
                  <a:moveTo>
                    <a:pt x="21" y="2"/>
                  </a:moveTo>
                  <a:lnTo>
                    <a:pt x="25" y="10"/>
                  </a:lnTo>
                  <a:lnTo>
                    <a:pt x="24" y="15"/>
                  </a:lnTo>
                  <a:lnTo>
                    <a:pt x="31" y="29"/>
                  </a:lnTo>
                  <a:lnTo>
                    <a:pt x="20" y="30"/>
                  </a:lnTo>
                  <a:lnTo>
                    <a:pt x="15" y="20"/>
                  </a:lnTo>
                  <a:lnTo>
                    <a:pt x="0" y="19"/>
                  </a:lnTo>
                  <a:lnTo>
                    <a:pt x="10" y="0"/>
                  </a:lnTo>
                  <a:lnTo>
                    <a:pt x="21" y="2"/>
                  </a:lnTo>
                  <a:lnTo>
                    <a:pt x="21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55" name="Freeform 137">
              <a:extLst>
                <a:ext uri="{FF2B5EF4-FFF2-40B4-BE49-F238E27FC236}">
                  <a16:creationId xmlns:a16="http://schemas.microsoft.com/office/drawing/2014/main" id="{7C4D807A-4982-24AE-76FC-7D16484E8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099" y="3731920"/>
              <a:ext cx="219027" cy="260291"/>
            </a:xfrm>
            <a:custGeom>
              <a:avLst/>
              <a:gdLst>
                <a:gd name="T0" fmla="*/ 137 w 138"/>
                <a:gd name="T1" fmla="*/ 157 h 164"/>
                <a:gd name="T2" fmla="*/ 122 w 138"/>
                <a:gd name="T3" fmla="*/ 151 h 164"/>
                <a:gd name="T4" fmla="*/ 116 w 138"/>
                <a:gd name="T5" fmla="*/ 164 h 164"/>
                <a:gd name="T6" fmla="*/ 101 w 138"/>
                <a:gd name="T7" fmla="*/ 157 h 164"/>
                <a:gd name="T8" fmla="*/ 105 w 138"/>
                <a:gd name="T9" fmla="*/ 148 h 164"/>
                <a:gd name="T10" fmla="*/ 104 w 138"/>
                <a:gd name="T11" fmla="*/ 132 h 164"/>
                <a:gd name="T12" fmla="*/ 88 w 138"/>
                <a:gd name="T13" fmla="*/ 115 h 164"/>
                <a:gd name="T14" fmla="*/ 85 w 138"/>
                <a:gd name="T15" fmla="*/ 97 h 164"/>
                <a:gd name="T16" fmla="*/ 70 w 138"/>
                <a:gd name="T17" fmla="*/ 81 h 164"/>
                <a:gd name="T18" fmla="*/ 57 w 138"/>
                <a:gd name="T19" fmla="*/ 80 h 164"/>
                <a:gd name="T20" fmla="*/ 55 w 138"/>
                <a:gd name="T21" fmla="*/ 86 h 164"/>
                <a:gd name="T22" fmla="*/ 45 w 138"/>
                <a:gd name="T23" fmla="*/ 87 h 164"/>
                <a:gd name="T24" fmla="*/ 39 w 138"/>
                <a:gd name="T25" fmla="*/ 83 h 164"/>
                <a:gd name="T26" fmla="*/ 24 w 138"/>
                <a:gd name="T27" fmla="*/ 95 h 164"/>
                <a:gd name="T28" fmla="*/ 21 w 138"/>
                <a:gd name="T29" fmla="*/ 77 h 164"/>
                <a:gd name="T30" fmla="*/ 22 w 138"/>
                <a:gd name="T31" fmla="*/ 58 h 164"/>
                <a:gd name="T32" fmla="*/ 11 w 138"/>
                <a:gd name="T33" fmla="*/ 57 h 164"/>
                <a:gd name="T34" fmla="*/ 8 w 138"/>
                <a:gd name="T35" fmla="*/ 46 h 164"/>
                <a:gd name="T36" fmla="*/ 0 w 138"/>
                <a:gd name="T37" fmla="*/ 40 h 164"/>
                <a:gd name="T38" fmla="*/ 2 w 138"/>
                <a:gd name="T39" fmla="*/ 33 h 164"/>
                <a:gd name="T40" fmla="*/ 15 w 138"/>
                <a:gd name="T41" fmla="*/ 20 h 164"/>
                <a:gd name="T42" fmla="*/ 17 w 138"/>
                <a:gd name="T43" fmla="*/ 25 h 164"/>
                <a:gd name="T44" fmla="*/ 26 w 138"/>
                <a:gd name="T45" fmla="*/ 26 h 164"/>
                <a:gd name="T46" fmla="*/ 20 w 138"/>
                <a:gd name="T47" fmla="*/ 3 h 164"/>
                <a:gd name="T48" fmla="*/ 28 w 138"/>
                <a:gd name="T49" fmla="*/ 0 h 164"/>
                <a:gd name="T50" fmla="*/ 40 w 138"/>
                <a:gd name="T51" fmla="*/ 16 h 164"/>
                <a:gd name="T52" fmla="*/ 51 w 138"/>
                <a:gd name="T53" fmla="*/ 33 h 164"/>
                <a:gd name="T54" fmla="*/ 71 w 138"/>
                <a:gd name="T55" fmla="*/ 33 h 164"/>
                <a:gd name="T56" fmla="*/ 79 w 138"/>
                <a:gd name="T57" fmla="*/ 49 h 164"/>
                <a:gd name="T58" fmla="*/ 70 w 138"/>
                <a:gd name="T59" fmla="*/ 54 h 164"/>
                <a:gd name="T60" fmla="*/ 66 w 138"/>
                <a:gd name="T61" fmla="*/ 61 h 164"/>
                <a:gd name="T62" fmla="*/ 88 w 138"/>
                <a:gd name="T63" fmla="*/ 73 h 164"/>
                <a:gd name="T64" fmla="*/ 105 w 138"/>
                <a:gd name="T65" fmla="*/ 95 h 164"/>
                <a:gd name="T66" fmla="*/ 117 w 138"/>
                <a:gd name="T67" fmla="*/ 112 h 164"/>
                <a:gd name="T68" fmla="*/ 132 w 138"/>
                <a:gd name="T69" fmla="*/ 126 h 164"/>
                <a:gd name="T70" fmla="*/ 138 w 138"/>
                <a:gd name="T71" fmla="*/ 139 h 164"/>
                <a:gd name="T72" fmla="*/ 137 w 138"/>
                <a:gd name="T73" fmla="*/ 157 h 164"/>
                <a:gd name="T74" fmla="*/ 137 w 138"/>
                <a:gd name="T75" fmla="*/ 15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8" h="164">
                  <a:moveTo>
                    <a:pt x="137" y="157"/>
                  </a:moveTo>
                  <a:lnTo>
                    <a:pt x="122" y="151"/>
                  </a:lnTo>
                  <a:lnTo>
                    <a:pt x="116" y="164"/>
                  </a:lnTo>
                  <a:lnTo>
                    <a:pt x="101" y="157"/>
                  </a:lnTo>
                  <a:lnTo>
                    <a:pt x="105" y="148"/>
                  </a:lnTo>
                  <a:lnTo>
                    <a:pt x="104" y="132"/>
                  </a:lnTo>
                  <a:lnTo>
                    <a:pt x="88" y="115"/>
                  </a:lnTo>
                  <a:lnTo>
                    <a:pt x="85" y="97"/>
                  </a:lnTo>
                  <a:lnTo>
                    <a:pt x="70" y="81"/>
                  </a:lnTo>
                  <a:lnTo>
                    <a:pt x="57" y="80"/>
                  </a:lnTo>
                  <a:lnTo>
                    <a:pt x="55" y="86"/>
                  </a:lnTo>
                  <a:lnTo>
                    <a:pt x="45" y="87"/>
                  </a:lnTo>
                  <a:lnTo>
                    <a:pt x="39" y="83"/>
                  </a:lnTo>
                  <a:lnTo>
                    <a:pt x="24" y="95"/>
                  </a:lnTo>
                  <a:lnTo>
                    <a:pt x="21" y="77"/>
                  </a:lnTo>
                  <a:lnTo>
                    <a:pt x="22" y="58"/>
                  </a:lnTo>
                  <a:lnTo>
                    <a:pt x="11" y="57"/>
                  </a:lnTo>
                  <a:lnTo>
                    <a:pt x="8" y="46"/>
                  </a:lnTo>
                  <a:lnTo>
                    <a:pt x="0" y="40"/>
                  </a:lnTo>
                  <a:lnTo>
                    <a:pt x="2" y="33"/>
                  </a:lnTo>
                  <a:lnTo>
                    <a:pt x="15" y="20"/>
                  </a:lnTo>
                  <a:lnTo>
                    <a:pt x="17" y="25"/>
                  </a:lnTo>
                  <a:lnTo>
                    <a:pt x="26" y="26"/>
                  </a:lnTo>
                  <a:lnTo>
                    <a:pt x="20" y="3"/>
                  </a:lnTo>
                  <a:lnTo>
                    <a:pt x="28" y="0"/>
                  </a:lnTo>
                  <a:lnTo>
                    <a:pt x="40" y="16"/>
                  </a:lnTo>
                  <a:lnTo>
                    <a:pt x="51" y="33"/>
                  </a:lnTo>
                  <a:lnTo>
                    <a:pt x="71" y="33"/>
                  </a:lnTo>
                  <a:lnTo>
                    <a:pt x="79" y="49"/>
                  </a:lnTo>
                  <a:lnTo>
                    <a:pt x="70" y="54"/>
                  </a:lnTo>
                  <a:lnTo>
                    <a:pt x="66" y="61"/>
                  </a:lnTo>
                  <a:lnTo>
                    <a:pt x="88" y="73"/>
                  </a:lnTo>
                  <a:lnTo>
                    <a:pt x="105" y="95"/>
                  </a:lnTo>
                  <a:lnTo>
                    <a:pt x="117" y="112"/>
                  </a:lnTo>
                  <a:lnTo>
                    <a:pt x="132" y="126"/>
                  </a:lnTo>
                  <a:lnTo>
                    <a:pt x="138" y="139"/>
                  </a:lnTo>
                  <a:lnTo>
                    <a:pt x="137" y="157"/>
                  </a:lnTo>
                  <a:lnTo>
                    <a:pt x="137" y="15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56" name="Freeform 138">
              <a:extLst>
                <a:ext uri="{FF2B5EF4-FFF2-40B4-BE49-F238E27FC236}">
                  <a16:creationId xmlns:a16="http://schemas.microsoft.com/office/drawing/2014/main" id="{452E5D81-45D6-440B-B76F-9EA1FCE24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8101" y="3365290"/>
              <a:ext cx="34918" cy="47614"/>
            </a:xfrm>
            <a:custGeom>
              <a:avLst/>
              <a:gdLst>
                <a:gd name="T0" fmla="*/ 11 w 22"/>
                <a:gd name="T1" fmla="*/ 26 h 30"/>
                <a:gd name="T2" fmla="*/ 7 w 22"/>
                <a:gd name="T3" fmla="*/ 26 h 30"/>
                <a:gd name="T4" fmla="*/ 6 w 22"/>
                <a:gd name="T5" fmla="*/ 30 h 30"/>
                <a:gd name="T6" fmla="*/ 0 w 22"/>
                <a:gd name="T7" fmla="*/ 30 h 30"/>
                <a:gd name="T8" fmla="*/ 4 w 22"/>
                <a:gd name="T9" fmla="*/ 14 h 30"/>
                <a:gd name="T10" fmla="*/ 11 w 22"/>
                <a:gd name="T11" fmla="*/ 0 h 30"/>
                <a:gd name="T12" fmla="*/ 11 w 22"/>
                <a:gd name="T13" fmla="*/ 0 h 30"/>
                <a:gd name="T14" fmla="*/ 18 w 22"/>
                <a:gd name="T15" fmla="*/ 1 h 30"/>
                <a:gd name="T16" fmla="*/ 22 w 22"/>
                <a:gd name="T17" fmla="*/ 8 h 30"/>
                <a:gd name="T18" fmla="*/ 14 w 22"/>
                <a:gd name="T19" fmla="*/ 16 h 30"/>
                <a:gd name="T20" fmla="*/ 11 w 22"/>
                <a:gd name="T21" fmla="*/ 26 h 30"/>
                <a:gd name="T22" fmla="*/ 11 w 22"/>
                <a:gd name="T23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0">
                  <a:moveTo>
                    <a:pt x="11" y="26"/>
                  </a:moveTo>
                  <a:lnTo>
                    <a:pt x="7" y="2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4" y="1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8" y="1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1" y="26"/>
                  </a:lnTo>
                  <a:lnTo>
                    <a:pt x="11" y="2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57" name="Freeform 139">
              <a:extLst>
                <a:ext uri="{FF2B5EF4-FFF2-40B4-BE49-F238E27FC236}">
                  <a16:creationId xmlns:a16="http://schemas.microsoft.com/office/drawing/2014/main" id="{421D7E26-7847-C75A-3A67-D0C915B6A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4561" y="4154099"/>
              <a:ext cx="104753" cy="126971"/>
            </a:xfrm>
            <a:custGeom>
              <a:avLst/>
              <a:gdLst>
                <a:gd name="T0" fmla="*/ 51 w 66"/>
                <a:gd name="T1" fmla="*/ 16 h 80"/>
                <a:gd name="T2" fmla="*/ 51 w 66"/>
                <a:gd name="T3" fmla="*/ 21 h 80"/>
                <a:gd name="T4" fmla="*/ 52 w 66"/>
                <a:gd name="T5" fmla="*/ 31 h 80"/>
                <a:gd name="T6" fmla="*/ 48 w 66"/>
                <a:gd name="T7" fmla="*/ 39 h 80"/>
                <a:gd name="T8" fmla="*/ 53 w 66"/>
                <a:gd name="T9" fmla="*/ 44 h 80"/>
                <a:gd name="T10" fmla="*/ 58 w 66"/>
                <a:gd name="T11" fmla="*/ 45 h 80"/>
                <a:gd name="T12" fmla="*/ 65 w 66"/>
                <a:gd name="T13" fmla="*/ 54 h 80"/>
                <a:gd name="T14" fmla="*/ 66 w 66"/>
                <a:gd name="T15" fmla="*/ 61 h 80"/>
                <a:gd name="T16" fmla="*/ 64 w 66"/>
                <a:gd name="T17" fmla="*/ 63 h 80"/>
                <a:gd name="T18" fmla="*/ 63 w 66"/>
                <a:gd name="T19" fmla="*/ 79 h 80"/>
                <a:gd name="T20" fmla="*/ 59 w 66"/>
                <a:gd name="T21" fmla="*/ 80 h 80"/>
                <a:gd name="T22" fmla="*/ 42 w 66"/>
                <a:gd name="T23" fmla="*/ 70 h 80"/>
                <a:gd name="T24" fmla="*/ 26 w 66"/>
                <a:gd name="T25" fmla="*/ 56 h 80"/>
                <a:gd name="T26" fmla="*/ 12 w 66"/>
                <a:gd name="T27" fmla="*/ 45 h 80"/>
                <a:gd name="T28" fmla="*/ 0 w 66"/>
                <a:gd name="T29" fmla="*/ 33 h 80"/>
                <a:gd name="T30" fmla="*/ 5 w 66"/>
                <a:gd name="T31" fmla="*/ 27 h 80"/>
                <a:gd name="T32" fmla="*/ 5 w 66"/>
                <a:gd name="T33" fmla="*/ 21 h 80"/>
                <a:gd name="T34" fmla="*/ 14 w 66"/>
                <a:gd name="T35" fmla="*/ 11 h 80"/>
                <a:gd name="T36" fmla="*/ 21 w 66"/>
                <a:gd name="T37" fmla="*/ 3 h 80"/>
                <a:gd name="T38" fmla="*/ 25 w 66"/>
                <a:gd name="T39" fmla="*/ 2 h 80"/>
                <a:gd name="T40" fmla="*/ 29 w 66"/>
                <a:gd name="T41" fmla="*/ 0 h 80"/>
                <a:gd name="T42" fmla="*/ 36 w 66"/>
                <a:gd name="T43" fmla="*/ 11 h 80"/>
                <a:gd name="T44" fmla="*/ 35 w 66"/>
                <a:gd name="T45" fmla="*/ 19 h 80"/>
                <a:gd name="T46" fmla="*/ 38 w 66"/>
                <a:gd name="T47" fmla="*/ 23 h 80"/>
                <a:gd name="T48" fmla="*/ 43 w 66"/>
                <a:gd name="T49" fmla="*/ 23 h 80"/>
                <a:gd name="T50" fmla="*/ 46 w 66"/>
                <a:gd name="T51" fmla="*/ 15 h 80"/>
                <a:gd name="T52" fmla="*/ 51 w 66"/>
                <a:gd name="T53" fmla="*/ 16 h 80"/>
                <a:gd name="T54" fmla="*/ 51 w 66"/>
                <a:gd name="T55" fmla="*/ 1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80">
                  <a:moveTo>
                    <a:pt x="51" y="16"/>
                  </a:moveTo>
                  <a:lnTo>
                    <a:pt x="51" y="21"/>
                  </a:lnTo>
                  <a:lnTo>
                    <a:pt x="52" y="31"/>
                  </a:lnTo>
                  <a:lnTo>
                    <a:pt x="48" y="39"/>
                  </a:lnTo>
                  <a:lnTo>
                    <a:pt x="53" y="44"/>
                  </a:lnTo>
                  <a:lnTo>
                    <a:pt x="58" y="45"/>
                  </a:lnTo>
                  <a:lnTo>
                    <a:pt x="65" y="54"/>
                  </a:lnTo>
                  <a:lnTo>
                    <a:pt x="66" y="61"/>
                  </a:lnTo>
                  <a:lnTo>
                    <a:pt x="64" y="63"/>
                  </a:lnTo>
                  <a:lnTo>
                    <a:pt x="63" y="79"/>
                  </a:lnTo>
                  <a:lnTo>
                    <a:pt x="59" y="80"/>
                  </a:lnTo>
                  <a:lnTo>
                    <a:pt x="42" y="70"/>
                  </a:lnTo>
                  <a:lnTo>
                    <a:pt x="26" y="56"/>
                  </a:lnTo>
                  <a:lnTo>
                    <a:pt x="12" y="45"/>
                  </a:lnTo>
                  <a:lnTo>
                    <a:pt x="0" y="33"/>
                  </a:lnTo>
                  <a:lnTo>
                    <a:pt x="5" y="27"/>
                  </a:lnTo>
                  <a:lnTo>
                    <a:pt x="5" y="21"/>
                  </a:lnTo>
                  <a:lnTo>
                    <a:pt x="14" y="11"/>
                  </a:lnTo>
                  <a:lnTo>
                    <a:pt x="21" y="3"/>
                  </a:lnTo>
                  <a:lnTo>
                    <a:pt x="25" y="2"/>
                  </a:lnTo>
                  <a:lnTo>
                    <a:pt x="29" y="0"/>
                  </a:lnTo>
                  <a:lnTo>
                    <a:pt x="36" y="11"/>
                  </a:lnTo>
                  <a:lnTo>
                    <a:pt x="35" y="19"/>
                  </a:lnTo>
                  <a:lnTo>
                    <a:pt x="38" y="23"/>
                  </a:lnTo>
                  <a:lnTo>
                    <a:pt x="43" y="23"/>
                  </a:lnTo>
                  <a:lnTo>
                    <a:pt x="46" y="15"/>
                  </a:lnTo>
                  <a:lnTo>
                    <a:pt x="51" y="16"/>
                  </a:lnTo>
                  <a:lnTo>
                    <a:pt x="51" y="1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58" name="Freeform 140">
              <a:extLst>
                <a:ext uri="{FF2B5EF4-FFF2-40B4-BE49-F238E27FC236}">
                  <a16:creationId xmlns:a16="http://schemas.microsoft.com/office/drawing/2014/main" id="{F791442A-19F0-6D9D-48FE-A27BDB5B4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542" y="3409730"/>
              <a:ext cx="412660" cy="409482"/>
            </a:xfrm>
            <a:custGeom>
              <a:avLst/>
              <a:gdLst>
                <a:gd name="T0" fmla="*/ 251 w 260"/>
                <a:gd name="T1" fmla="*/ 30 h 258"/>
                <a:gd name="T2" fmla="*/ 247 w 260"/>
                <a:gd name="T3" fmla="*/ 40 h 258"/>
                <a:gd name="T4" fmla="*/ 250 w 260"/>
                <a:gd name="T5" fmla="*/ 48 h 258"/>
                <a:gd name="T6" fmla="*/ 246 w 260"/>
                <a:gd name="T7" fmla="*/ 60 h 258"/>
                <a:gd name="T8" fmla="*/ 252 w 260"/>
                <a:gd name="T9" fmla="*/ 75 h 258"/>
                <a:gd name="T10" fmla="*/ 256 w 260"/>
                <a:gd name="T11" fmla="*/ 143 h 258"/>
                <a:gd name="T12" fmla="*/ 259 w 260"/>
                <a:gd name="T13" fmla="*/ 212 h 258"/>
                <a:gd name="T14" fmla="*/ 260 w 260"/>
                <a:gd name="T15" fmla="*/ 251 h 258"/>
                <a:gd name="T16" fmla="*/ 242 w 260"/>
                <a:gd name="T17" fmla="*/ 251 h 258"/>
                <a:gd name="T18" fmla="*/ 242 w 260"/>
                <a:gd name="T19" fmla="*/ 258 h 258"/>
                <a:gd name="T20" fmla="*/ 175 w 260"/>
                <a:gd name="T21" fmla="*/ 222 h 258"/>
                <a:gd name="T22" fmla="*/ 108 w 260"/>
                <a:gd name="T23" fmla="*/ 186 h 258"/>
                <a:gd name="T24" fmla="*/ 92 w 260"/>
                <a:gd name="T25" fmla="*/ 196 h 258"/>
                <a:gd name="T26" fmla="*/ 80 w 260"/>
                <a:gd name="T27" fmla="*/ 203 h 258"/>
                <a:gd name="T28" fmla="*/ 71 w 260"/>
                <a:gd name="T29" fmla="*/ 193 h 258"/>
                <a:gd name="T30" fmla="*/ 45 w 260"/>
                <a:gd name="T31" fmla="*/ 184 h 258"/>
                <a:gd name="T32" fmla="*/ 38 w 260"/>
                <a:gd name="T33" fmla="*/ 172 h 258"/>
                <a:gd name="T34" fmla="*/ 24 w 260"/>
                <a:gd name="T35" fmla="*/ 163 h 258"/>
                <a:gd name="T36" fmla="*/ 17 w 260"/>
                <a:gd name="T37" fmla="*/ 167 h 258"/>
                <a:gd name="T38" fmla="*/ 11 w 260"/>
                <a:gd name="T39" fmla="*/ 157 h 258"/>
                <a:gd name="T40" fmla="*/ 10 w 260"/>
                <a:gd name="T41" fmla="*/ 149 h 258"/>
                <a:gd name="T42" fmla="*/ 0 w 260"/>
                <a:gd name="T43" fmla="*/ 135 h 258"/>
                <a:gd name="T44" fmla="*/ 6 w 260"/>
                <a:gd name="T45" fmla="*/ 126 h 258"/>
                <a:gd name="T46" fmla="*/ 5 w 260"/>
                <a:gd name="T47" fmla="*/ 115 h 258"/>
                <a:gd name="T48" fmla="*/ 6 w 260"/>
                <a:gd name="T49" fmla="*/ 104 h 258"/>
                <a:gd name="T50" fmla="*/ 6 w 260"/>
                <a:gd name="T51" fmla="*/ 95 h 258"/>
                <a:gd name="T52" fmla="*/ 8 w 260"/>
                <a:gd name="T53" fmla="*/ 80 h 258"/>
                <a:gd name="T54" fmla="*/ 6 w 260"/>
                <a:gd name="T55" fmla="*/ 72 h 258"/>
                <a:gd name="T56" fmla="*/ 1 w 260"/>
                <a:gd name="T57" fmla="*/ 55 h 258"/>
                <a:gd name="T58" fmla="*/ 9 w 260"/>
                <a:gd name="T59" fmla="*/ 50 h 258"/>
                <a:gd name="T60" fmla="*/ 10 w 260"/>
                <a:gd name="T61" fmla="*/ 42 h 258"/>
                <a:gd name="T62" fmla="*/ 8 w 260"/>
                <a:gd name="T63" fmla="*/ 35 h 258"/>
                <a:gd name="T64" fmla="*/ 19 w 260"/>
                <a:gd name="T65" fmla="*/ 27 h 258"/>
                <a:gd name="T66" fmla="*/ 23 w 260"/>
                <a:gd name="T67" fmla="*/ 20 h 258"/>
                <a:gd name="T68" fmla="*/ 31 w 260"/>
                <a:gd name="T69" fmla="*/ 15 h 258"/>
                <a:gd name="T70" fmla="*/ 32 w 260"/>
                <a:gd name="T71" fmla="*/ 0 h 258"/>
                <a:gd name="T72" fmla="*/ 50 w 260"/>
                <a:gd name="T73" fmla="*/ 7 h 258"/>
                <a:gd name="T74" fmla="*/ 58 w 260"/>
                <a:gd name="T75" fmla="*/ 6 h 258"/>
                <a:gd name="T76" fmla="*/ 71 w 260"/>
                <a:gd name="T77" fmla="*/ 9 h 258"/>
                <a:gd name="T78" fmla="*/ 92 w 260"/>
                <a:gd name="T79" fmla="*/ 18 h 258"/>
                <a:gd name="T80" fmla="*/ 100 w 260"/>
                <a:gd name="T81" fmla="*/ 35 h 258"/>
                <a:gd name="T82" fmla="*/ 115 w 260"/>
                <a:gd name="T83" fmla="*/ 38 h 258"/>
                <a:gd name="T84" fmla="*/ 138 w 260"/>
                <a:gd name="T85" fmla="*/ 46 h 258"/>
                <a:gd name="T86" fmla="*/ 156 w 260"/>
                <a:gd name="T87" fmla="*/ 55 h 258"/>
                <a:gd name="T88" fmla="*/ 163 w 260"/>
                <a:gd name="T89" fmla="*/ 50 h 258"/>
                <a:gd name="T90" fmla="*/ 171 w 260"/>
                <a:gd name="T91" fmla="*/ 42 h 258"/>
                <a:gd name="T92" fmla="*/ 166 w 260"/>
                <a:gd name="T93" fmla="*/ 27 h 258"/>
                <a:gd name="T94" fmla="*/ 170 w 260"/>
                <a:gd name="T95" fmla="*/ 18 h 258"/>
                <a:gd name="T96" fmla="*/ 181 w 260"/>
                <a:gd name="T97" fmla="*/ 9 h 258"/>
                <a:gd name="T98" fmla="*/ 192 w 260"/>
                <a:gd name="T99" fmla="*/ 6 h 258"/>
                <a:gd name="T100" fmla="*/ 214 w 260"/>
                <a:gd name="T101" fmla="*/ 10 h 258"/>
                <a:gd name="T102" fmla="*/ 220 w 260"/>
                <a:gd name="T103" fmla="*/ 18 h 258"/>
                <a:gd name="T104" fmla="*/ 226 w 260"/>
                <a:gd name="T105" fmla="*/ 19 h 258"/>
                <a:gd name="T106" fmla="*/ 232 w 260"/>
                <a:gd name="T107" fmla="*/ 22 h 258"/>
                <a:gd name="T108" fmla="*/ 247 w 260"/>
                <a:gd name="T109" fmla="*/ 24 h 258"/>
                <a:gd name="T110" fmla="*/ 251 w 260"/>
                <a:gd name="T111" fmla="*/ 30 h 258"/>
                <a:gd name="T112" fmla="*/ 251 w 260"/>
                <a:gd name="T113" fmla="*/ 3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0" h="258">
                  <a:moveTo>
                    <a:pt x="251" y="30"/>
                  </a:moveTo>
                  <a:lnTo>
                    <a:pt x="247" y="40"/>
                  </a:lnTo>
                  <a:lnTo>
                    <a:pt x="250" y="48"/>
                  </a:lnTo>
                  <a:lnTo>
                    <a:pt x="246" y="60"/>
                  </a:lnTo>
                  <a:lnTo>
                    <a:pt x="252" y="75"/>
                  </a:lnTo>
                  <a:lnTo>
                    <a:pt x="256" y="143"/>
                  </a:lnTo>
                  <a:lnTo>
                    <a:pt x="259" y="212"/>
                  </a:lnTo>
                  <a:lnTo>
                    <a:pt x="260" y="251"/>
                  </a:lnTo>
                  <a:lnTo>
                    <a:pt x="242" y="251"/>
                  </a:lnTo>
                  <a:lnTo>
                    <a:pt x="242" y="258"/>
                  </a:lnTo>
                  <a:lnTo>
                    <a:pt x="175" y="222"/>
                  </a:lnTo>
                  <a:lnTo>
                    <a:pt x="108" y="186"/>
                  </a:lnTo>
                  <a:lnTo>
                    <a:pt x="92" y="196"/>
                  </a:lnTo>
                  <a:lnTo>
                    <a:pt x="80" y="203"/>
                  </a:lnTo>
                  <a:lnTo>
                    <a:pt x="71" y="193"/>
                  </a:lnTo>
                  <a:lnTo>
                    <a:pt x="45" y="184"/>
                  </a:lnTo>
                  <a:lnTo>
                    <a:pt x="38" y="172"/>
                  </a:lnTo>
                  <a:lnTo>
                    <a:pt x="24" y="163"/>
                  </a:lnTo>
                  <a:lnTo>
                    <a:pt x="17" y="167"/>
                  </a:lnTo>
                  <a:lnTo>
                    <a:pt x="11" y="157"/>
                  </a:lnTo>
                  <a:lnTo>
                    <a:pt x="10" y="149"/>
                  </a:lnTo>
                  <a:lnTo>
                    <a:pt x="0" y="135"/>
                  </a:lnTo>
                  <a:lnTo>
                    <a:pt x="6" y="126"/>
                  </a:lnTo>
                  <a:lnTo>
                    <a:pt x="5" y="115"/>
                  </a:lnTo>
                  <a:lnTo>
                    <a:pt x="6" y="104"/>
                  </a:lnTo>
                  <a:lnTo>
                    <a:pt x="6" y="95"/>
                  </a:lnTo>
                  <a:lnTo>
                    <a:pt x="8" y="80"/>
                  </a:lnTo>
                  <a:lnTo>
                    <a:pt x="6" y="72"/>
                  </a:lnTo>
                  <a:lnTo>
                    <a:pt x="1" y="55"/>
                  </a:lnTo>
                  <a:lnTo>
                    <a:pt x="9" y="50"/>
                  </a:lnTo>
                  <a:lnTo>
                    <a:pt x="10" y="42"/>
                  </a:lnTo>
                  <a:lnTo>
                    <a:pt x="8" y="35"/>
                  </a:lnTo>
                  <a:lnTo>
                    <a:pt x="19" y="27"/>
                  </a:lnTo>
                  <a:lnTo>
                    <a:pt x="23" y="20"/>
                  </a:lnTo>
                  <a:lnTo>
                    <a:pt x="31" y="15"/>
                  </a:lnTo>
                  <a:lnTo>
                    <a:pt x="32" y="0"/>
                  </a:lnTo>
                  <a:lnTo>
                    <a:pt x="50" y="7"/>
                  </a:lnTo>
                  <a:lnTo>
                    <a:pt x="58" y="6"/>
                  </a:lnTo>
                  <a:lnTo>
                    <a:pt x="71" y="9"/>
                  </a:lnTo>
                  <a:lnTo>
                    <a:pt x="92" y="18"/>
                  </a:lnTo>
                  <a:lnTo>
                    <a:pt x="100" y="35"/>
                  </a:lnTo>
                  <a:lnTo>
                    <a:pt x="115" y="38"/>
                  </a:lnTo>
                  <a:lnTo>
                    <a:pt x="138" y="46"/>
                  </a:lnTo>
                  <a:lnTo>
                    <a:pt x="156" y="55"/>
                  </a:lnTo>
                  <a:lnTo>
                    <a:pt x="163" y="50"/>
                  </a:lnTo>
                  <a:lnTo>
                    <a:pt x="171" y="42"/>
                  </a:lnTo>
                  <a:lnTo>
                    <a:pt x="166" y="27"/>
                  </a:lnTo>
                  <a:lnTo>
                    <a:pt x="170" y="18"/>
                  </a:lnTo>
                  <a:lnTo>
                    <a:pt x="181" y="9"/>
                  </a:lnTo>
                  <a:lnTo>
                    <a:pt x="192" y="6"/>
                  </a:lnTo>
                  <a:lnTo>
                    <a:pt x="214" y="10"/>
                  </a:lnTo>
                  <a:lnTo>
                    <a:pt x="220" y="18"/>
                  </a:lnTo>
                  <a:lnTo>
                    <a:pt x="226" y="19"/>
                  </a:lnTo>
                  <a:lnTo>
                    <a:pt x="232" y="22"/>
                  </a:lnTo>
                  <a:lnTo>
                    <a:pt x="247" y="24"/>
                  </a:lnTo>
                  <a:lnTo>
                    <a:pt x="251" y="30"/>
                  </a:lnTo>
                  <a:lnTo>
                    <a:pt x="251" y="3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59" name="Freeform 141">
              <a:extLst>
                <a:ext uri="{FF2B5EF4-FFF2-40B4-BE49-F238E27FC236}">
                  <a16:creationId xmlns:a16="http://schemas.microsoft.com/office/drawing/2014/main" id="{8A039F54-CCE0-0E2D-7CFB-ED6A354DD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6558" y="4114420"/>
              <a:ext cx="57137" cy="115860"/>
            </a:xfrm>
            <a:custGeom>
              <a:avLst/>
              <a:gdLst>
                <a:gd name="T0" fmla="*/ 28 w 36"/>
                <a:gd name="T1" fmla="*/ 69 h 73"/>
                <a:gd name="T2" fmla="*/ 13 w 36"/>
                <a:gd name="T3" fmla="*/ 73 h 73"/>
                <a:gd name="T4" fmla="*/ 5 w 36"/>
                <a:gd name="T5" fmla="*/ 59 h 73"/>
                <a:gd name="T6" fmla="*/ 0 w 36"/>
                <a:gd name="T7" fmla="*/ 31 h 73"/>
                <a:gd name="T8" fmla="*/ 6 w 36"/>
                <a:gd name="T9" fmla="*/ 0 h 73"/>
                <a:gd name="T10" fmla="*/ 19 w 36"/>
                <a:gd name="T11" fmla="*/ 10 h 73"/>
                <a:gd name="T12" fmla="*/ 27 w 36"/>
                <a:gd name="T13" fmla="*/ 24 h 73"/>
                <a:gd name="T14" fmla="*/ 36 w 36"/>
                <a:gd name="T15" fmla="*/ 44 h 73"/>
                <a:gd name="T16" fmla="*/ 34 w 36"/>
                <a:gd name="T17" fmla="*/ 64 h 73"/>
                <a:gd name="T18" fmla="*/ 28 w 36"/>
                <a:gd name="T19" fmla="*/ 69 h 73"/>
                <a:gd name="T20" fmla="*/ 28 w 36"/>
                <a:gd name="T21" fmla="*/ 6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73">
                  <a:moveTo>
                    <a:pt x="28" y="69"/>
                  </a:moveTo>
                  <a:lnTo>
                    <a:pt x="13" y="73"/>
                  </a:lnTo>
                  <a:lnTo>
                    <a:pt x="5" y="59"/>
                  </a:lnTo>
                  <a:lnTo>
                    <a:pt x="0" y="31"/>
                  </a:lnTo>
                  <a:lnTo>
                    <a:pt x="6" y="0"/>
                  </a:lnTo>
                  <a:lnTo>
                    <a:pt x="19" y="10"/>
                  </a:lnTo>
                  <a:lnTo>
                    <a:pt x="27" y="24"/>
                  </a:lnTo>
                  <a:lnTo>
                    <a:pt x="36" y="44"/>
                  </a:lnTo>
                  <a:lnTo>
                    <a:pt x="34" y="64"/>
                  </a:lnTo>
                  <a:lnTo>
                    <a:pt x="28" y="69"/>
                  </a:lnTo>
                  <a:lnTo>
                    <a:pt x="28" y="6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60" name="Freeform 142">
              <a:extLst>
                <a:ext uri="{FF2B5EF4-FFF2-40B4-BE49-F238E27FC236}">
                  <a16:creationId xmlns:a16="http://schemas.microsoft.com/office/drawing/2014/main" id="{7A21672D-5B7B-D3F6-7E75-93436F522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94" y="5276207"/>
              <a:ext cx="60312" cy="60312"/>
            </a:xfrm>
            <a:custGeom>
              <a:avLst/>
              <a:gdLst>
                <a:gd name="T0" fmla="*/ 16 w 38"/>
                <a:gd name="T1" fmla="*/ 36 h 38"/>
                <a:gd name="T2" fmla="*/ 10 w 38"/>
                <a:gd name="T3" fmla="*/ 38 h 38"/>
                <a:gd name="T4" fmla="*/ 0 w 38"/>
                <a:gd name="T5" fmla="*/ 23 h 38"/>
                <a:gd name="T6" fmla="*/ 9 w 38"/>
                <a:gd name="T7" fmla="*/ 11 h 38"/>
                <a:gd name="T8" fmla="*/ 19 w 38"/>
                <a:gd name="T9" fmla="*/ 4 h 38"/>
                <a:gd name="T10" fmla="*/ 27 w 38"/>
                <a:gd name="T11" fmla="*/ 0 h 38"/>
                <a:gd name="T12" fmla="*/ 33 w 38"/>
                <a:gd name="T13" fmla="*/ 6 h 38"/>
                <a:gd name="T14" fmla="*/ 38 w 38"/>
                <a:gd name="T15" fmla="*/ 12 h 38"/>
                <a:gd name="T16" fmla="*/ 33 w 38"/>
                <a:gd name="T17" fmla="*/ 21 h 38"/>
                <a:gd name="T18" fmla="*/ 29 w 38"/>
                <a:gd name="T19" fmla="*/ 27 h 38"/>
                <a:gd name="T20" fmla="*/ 20 w 38"/>
                <a:gd name="T21" fmla="*/ 30 h 38"/>
                <a:gd name="T22" fmla="*/ 16 w 38"/>
                <a:gd name="T23" fmla="*/ 36 h 38"/>
                <a:gd name="T24" fmla="*/ 16 w 38"/>
                <a:gd name="T25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8">
                  <a:moveTo>
                    <a:pt x="16" y="36"/>
                  </a:moveTo>
                  <a:lnTo>
                    <a:pt x="10" y="38"/>
                  </a:lnTo>
                  <a:lnTo>
                    <a:pt x="0" y="23"/>
                  </a:lnTo>
                  <a:lnTo>
                    <a:pt x="9" y="11"/>
                  </a:lnTo>
                  <a:lnTo>
                    <a:pt x="19" y="4"/>
                  </a:lnTo>
                  <a:lnTo>
                    <a:pt x="27" y="0"/>
                  </a:lnTo>
                  <a:lnTo>
                    <a:pt x="33" y="6"/>
                  </a:lnTo>
                  <a:lnTo>
                    <a:pt x="38" y="12"/>
                  </a:lnTo>
                  <a:lnTo>
                    <a:pt x="33" y="21"/>
                  </a:lnTo>
                  <a:lnTo>
                    <a:pt x="29" y="27"/>
                  </a:lnTo>
                  <a:lnTo>
                    <a:pt x="20" y="30"/>
                  </a:lnTo>
                  <a:lnTo>
                    <a:pt x="16" y="36"/>
                  </a:lnTo>
                  <a:lnTo>
                    <a:pt x="16" y="3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61" name="Freeform 143">
              <a:extLst>
                <a:ext uri="{FF2B5EF4-FFF2-40B4-BE49-F238E27FC236}">
                  <a16:creationId xmlns:a16="http://schemas.microsoft.com/office/drawing/2014/main" id="{D68F6EB8-753E-6E8F-4738-3C24584F9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331" y="2724086"/>
              <a:ext cx="125384" cy="69834"/>
            </a:xfrm>
            <a:custGeom>
              <a:avLst/>
              <a:gdLst>
                <a:gd name="T0" fmla="*/ 76 w 79"/>
                <a:gd name="T1" fmla="*/ 13 h 44"/>
                <a:gd name="T2" fmla="*/ 79 w 79"/>
                <a:gd name="T3" fmla="*/ 21 h 44"/>
                <a:gd name="T4" fmla="*/ 69 w 79"/>
                <a:gd name="T5" fmla="*/ 27 h 44"/>
                <a:gd name="T6" fmla="*/ 68 w 79"/>
                <a:gd name="T7" fmla="*/ 38 h 44"/>
                <a:gd name="T8" fmla="*/ 53 w 79"/>
                <a:gd name="T9" fmla="*/ 44 h 44"/>
                <a:gd name="T10" fmla="*/ 39 w 79"/>
                <a:gd name="T11" fmla="*/ 44 h 44"/>
                <a:gd name="T12" fmla="*/ 35 w 79"/>
                <a:gd name="T13" fmla="*/ 38 h 44"/>
                <a:gd name="T14" fmla="*/ 28 w 79"/>
                <a:gd name="T15" fmla="*/ 37 h 44"/>
                <a:gd name="T16" fmla="*/ 26 w 79"/>
                <a:gd name="T17" fmla="*/ 33 h 44"/>
                <a:gd name="T18" fmla="*/ 27 w 79"/>
                <a:gd name="T19" fmla="*/ 27 h 44"/>
                <a:gd name="T20" fmla="*/ 20 w 79"/>
                <a:gd name="T21" fmla="*/ 24 h 44"/>
                <a:gd name="T22" fmla="*/ 5 w 79"/>
                <a:gd name="T23" fmla="*/ 21 h 44"/>
                <a:gd name="T24" fmla="*/ 0 w 79"/>
                <a:gd name="T25" fmla="*/ 6 h 44"/>
                <a:gd name="T26" fmla="*/ 15 w 79"/>
                <a:gd name="T27" fmla="*/ 1 h 44"/>
                <a:gd name="T28" fmla="*/ 39 w 79"/>
                <a:gd name="T29" fmla="*/ 2 h 44"/>
                <a:gd name="T30" fmla="*/ 52 w 79"/>
                <a:gd name="T31" fmla="*/ 0 h 44"/>
                <a:gd name="T32" fmla="*/ 54 w 79"/>
                <a:gd name="T33" fmla="*/ 4 h 44"/>
                <a:gd name="T34" fmla="*/ 62 w 79"/>
                <a:gd name="T35" fmla="*/ 5 h 44"/>
                <a:gd name="T36" fmla="*/ 76 w 79"/>
                <a:gd name="T37" fmla="*/ 13 h 44"/>
                <a:gd name="T38" fmla="*/ 76 w 79"/>
                <a:gd name="T39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44">
                  <a:moveTo>
                    <a:pt x="76" y="13"/>
                  </a:moveTo>
                  <a:lnTo>
                    <a:pt x="79" y="21"/>
                  </a:lnTo>
                  <a:lnTo>
                    <a:pt x="69" y="27"/>
                  </a:lnTo>
                  <a:lnTo>
                    <a:pt x="68" y="38"/>
                  </a:lnTo>
                  <a:lnTo>
                    <a:pt x="53" y="44"/>
                  </a:lnTo>
                  <a:lnTo>
                    <a:pt x="39" y="44"/>
                  </a:lnTo>
                  <a:lnTo>
                    <a:pt x="35" y="38"/>
                  </a:lnTo>
                  <a:lnTo>
                    <a:pt x="28" y="37"/>
                  </a:lnTo>
                  <a:lnTo>
                    <a:pt x="26" y="33"/>
                  </a:lnTo>
                  <a:lnTo>
                    <a:pt x="27" y="27"/>
                  </a:lnTo>
                  <a:lnTo>
                    <a:pt x="20" y="24"/>
                  </a:lnTo>
                  <a:lnTo>
                    <a:pt x="5" y="21"/>
                  </a:lnTo>
                  <a:lnTo>
                    <a:pt x="0" y="6"/>
                  </a:lnTo>
                  <a:lnTo>
                    <a:pt x="15" y="1"/>
                  </a:lnTo>
                  <a:lnTo>
                    <a:pt x="39" y="2"/>
                  </a:lnTo>
                  <a:lnTo>
                    <a:pt x="52" y="0"/>
                  </a:lnTo>
                  <a:lnTo>
                    <a:pt x="54" y="4"/>
                  </a:lnTo>
                  <a:lnTo>
                    <a:pt x="62" y="5"/>
                  </a:lnTo>
                  <a:lnTo>
                    <a:pt x="76" y="13"/>
                  </a:lnTo>
                  <a:lnTo>
                    <a:pt x="76" y="1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62" name="Freeform 144">
              <a:extLst>
                <a:ext uri="{FF2B5EF4-FFF2-40B4-BE49-F238E27FC236}">
                  <a16:creationId xmlns:a16="http://schemas.microsoft.com/office/drawing/2014/main" id="{F646B26D-B5E4-9E43-8191-4E730BF99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2615" y="2903434"/>
              <a:ext cx="11110" cy="20633"/>
            </a:xfrm>
            <a:custGeom>
              <a:avLst/>
              <a:gdLst>
                <a:gd name="T0" fmla="*/ 7 w 7"/>
                <a:gd name="T1" fmla="*/ 13 h 13"/>
                <a:gd name="T2" fmla="*/ 3 w 7"/>
                <a:gd name="T3" fmla="*/ 13 h 13"/>
                <a:gd name="T4" fmla="*/ 0 w 7"/>
                <a:gd name="T5" fmla="*/ 11 h 13"/>
                <a:gd name="T6" fmla="*/ 0 w 7"/>
                <a:gd name="T7" fmla="*/ 1 h 13"/>
                <a:gd name="T8" fmla="*/ 4 w 7"/>
                <a:gd name="T9" fmla="*/ 0 h 13"/>
                <a:gd name="T10" fmla="*/ 7 w 7"/>
                <a:gd name="T11" fmla="*/ 5 h 13"/>
                <a:gd name="T12" fmla="*/ 7 w 7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3">
                  <a:moveTo>
                    <a:pt x="7" y="13"/>
                  </a:moveTo>
                  <a:lnTo>
                    <a:pt x="3" y="13"/>
                  </a:lnTo>
                  <a:lnTo>
                    <a:pt x="0" y="11"/>
                  </a:lnTo>
                  <a:lnTo>
                    <a:pt x="0" y="1"/>
                  </a:lnTo>
                  <a:lnTo>
                    <a:pt x="4" y="0"/>
                  </a:lnTo>
                  <a:lnTo>
                    <a:pt x="7" y="5"/>
                  </a:lnTo>
                  <a:lnTo>
                    <a:pt x="7" y="1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63" name="Freeform 145">
              <a:extLst>
                <a:ext uri="{FF2B5EF4-FFF2-40B4-BE49-F238E27FC236}">
                  <a16:creationId xmlns:a16="http://schemas.microsoft.com/office/drawing/2014/main" id="{BBA08F5D-E1C5-EAE4-B881-7D70D3073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2744" y="2679646"/>
              <a:ext cx="158716" cy="65073"/>
            </a:xfrm>
            <a:custGeom>
              <a:avLst/>
              <a:gdLst>
                <a:gd name="T0" fmla="*/ 83 w 100"/>
                <a:gd name="T1" fmla="*/ 9 h 41"/>
                <a:gd name="T2" fmla="*/ 90 w 100"/>
                <a:gd name="T3" fmla="*/ 12 h 41"/>
                <a:gd name="T4" fmla="*/ 93 w 100"/>
                <a:gd name="T5" fmla="*/ 21 h 41"/>
                <a:gd name="T6" fmla="*/ 100 w 100"/>
                <a:gd name="T7" fmla="*/ 32 h 41"/>
                <a:gd name="T8" fmla="*/ 86 w 100"/>
                <a:gd name="T9" fmla="*/ 38 h 41"/>
                <a:gd name="T10" fmla="*/ 77 w 100"/>
                <a:gd name="T11" fmla="*/ 41 h 41"/>
                <a:gd name="T12" fmla="*/ 63 w 100"/>
                <a:gd name="T13" fmla="*/ 33 h 41"/>
                <a:gd name="T14" fmla="*/ 55 w 100"/>
                <a:gd name="T15" fmla="*/ 32 h 41"/>
                <a:gd name="T16" fmla="*/ 53 w 100"/>
                <a:gd name="T17" fmla="*/ 28 h 41"/>
                <a:gd name="T18" fmla="*/ 40 w 100"/>
                <a:gd name="T19" fmla="*/ 30 h 41"/>
                <a:gd name="T20" fmla="*/ 16 w 100"/>
                <a:gd name="T21" fmla="*/ 29 h 41"/>
                <a:gd name="T22" fmla="*/ 1 w 100"/>
                <a:gd name="T23" fmla="*/ 34 h 41"/>
                <a:gd name="T24" fmla="*/ 0 w 100"/>
                <a:gd name="T25" fmla="*/ 21 h 41"/>
                <a:gd name="T26" fmla="*/ 5 w 100"/>
                <a:gd name="T27" fmla="*/ 9 h 41"/>
                <a:gd name="T28" fmla="*/ 17 w 100"/>
                <a:gd name="T29" fmla="*/ 4 h 41"/>
                <a:gd name="T30" fmla="*/ 30 w 100"/>
                <a:gd name="T31" fmla="*/ 17 h 41"/>
                <a:gd name="T32" fmla="*/ 40 w 100"/>
                <a:gd name="T33" fmla="*/ 16 h 41"/>
                <a:gd name="T34" fmla="*/ 41 w 100"/>
                <a:gd name="T35" fmla="*/ 3 h 41"/>
                <a:gd name="T36" fmla="*/ 52 w 100"/>
                <a:gd name="T37" fmla="*/ 0 h 41"/>
                <a:gd name="T38" fmla="*/ 58 w 100"/>
                <a:gd name="T39" fmla="*/ 2 h 41"/>
                <a:gd name="T40" fmla="*/ 72 w 100"/>
                <a:gd name="T41" fmla="*/ 9 h 41"/>
                <a:gd name="T42" fmla="*/ 83 w 100"/>
                <a:gd name="T43" fmla="*/ 9 h 41"/>
                <a:gd name="T44" fmla="*/ 83 w 100"/>
                <a:gd name="T4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0" h="41">
                  <a:moveTo>
                    <a:pt x="83" y="9"/>
                  </a:moveTo>
                  <a:lnTo>
                    <a:pt x="90" y="12"/>
                  </a:lnTo>
                  <a:lnTo>
                    <a:pt x="93" y="21"/>
                  </a:lnTo>
                  <a:lnTo>
                    <a:pt x="100" y="32"/>
                  </a:lnTo>
                  <a:lnTo>
                    <a:pt x="86" y="38"/>
                  </a:lnTo>
                  <a:lnTo>
                    <a:pt x="77" y="41"/>
                  </a:lnTo>
                  <a:lnTo>
                    <a:pt x="63" y="33"/>
                  </a:lnTo>
                  <a:lnTo>
                    <a:pt x="55" y="32"/>
                  </a:lnTo>
                  <a:lnTo>
                    <a:pt x="53" y="28"/>
                  </a:lnTo>
                  <a:lnTo>
                    <a:pt x="40" y="30"/>
                  </a:lnTo>
                  <a:lnTo>
                    <a:pt x="16" y="29"/>
                  </a:lnTo>
                  <a:lnTo>
                    <a:pt x="1" y="34"/>
                  </a:lnTo>
                  <a:lnTo>
                    <a:pt x="0" y="21"/>
                  </a:lnTo>
                  <a:lnTo>
                    <a:pt x="5" y="9"/>
                  </a:lnTo>
                  <a:lnTo>
                    <a:pt x="17" y="4"/>
                  </a:lnTo>
                  <a:lnTo>
                    <a:pt x="30" y="17"/>
                  </a:lnTo>
                  <a:lnTo>
                    <a:pt x="40" y="16"/>
                  </a:lnTo>
                  <a:lnTo>
                    <a:pt x="41" y="3"/>
                  </a:lnTo>
                  <a:lnTo>
                    <a:pt x="52" y="0"/>
                  </a:lnTo>
                  <a:lnTo>
                    <a:pt x="58" y="2"/>
                  </a:lnTo>
                  <a:lnTo>
                    <a:pt x="72" y="9"/>
                  </a:lnTo>
                  <a:lnTo>
                    <a:pt x="83" y="9"/>
                  </a:lnTo>
                  <a:lnTo>
                    <a:pt x="83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64" name="Freeform 146">
              <a:extLst>
                <a:ext uri="{FF2B5EF4-FFF2-40B4-BE49-F238E27FC236}">
                  <a16:creationId xmlns:a16="http://schemas.microsoft.com/office/drawing/2014/main" id="{C5D3EC95-A7F2-322B-5898-05E05BF58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4891" y="3331961"/>
              <a:ext cx="415834" cy="431702"/>
            </a:xfrm>
            <a:custGeom>
              <a:avLst/>
              <a:gdLst>
                <a:gd name="T0" fmla="*/ 252 w 262"/>
                <a:gd name="T1" fmla="*/ 23 h 272"/>
                <a:gd name="T2" fmla="*/ 259 w 262"/>
                <a:gd name="T3" fmla="*/ 55 h 272"/>
                <a:gd name="T4" fmla="*/ 259 w 262"/>
                <a:gd name="T5" fmla="*/ 67 h 272"/>
                <a:gd name="T6" fmla="*/ 231 w 262"/>
                <a:gd name="T7" fmla="*/ 76 h 272"/>
                <a:gd name="T8" fmla="*/ 221 w 262"/>
                <a:gd name="T9" fmla="*/ 92 h 272"/>
                <a:gd name="T10" fmla="*/ 196 w 262"/>
                <a:gd name="T11" fmla="*/ 109 h 272"/>
                <a:gd name="T12" fmla="*/ 167 w 262"/>
                <a:gd name="T13" fmla="*/ 118 h 272"/>
                <a:gd name="T14" fmla="*/ 140 w 262"/>
                <a:gd name="T15" fmla="*/ 154 h 272"/>
                <a:gd name="T16" fmla="*/ 137 w 262"/>
                <a:gd name="T17" fmla="*/ 164 h 272"/>
                <a:gd name="T18" fmla="*/ 122 w 262"/>
                <a:gd name="T19" fmla="*/ 169 h 272"/>
                <a:gd name="T20" fmla="*/ 109 w 262"/>
                <a:gd name="T21" fmla="*/ 166 h 272"/>
                <a:gd name="T22" fmla="*/ 90 w 262"/>
                <a:gd name="T23" fmla="*/ 184 h 272"/>
                <a:gd name="T24" fmla="*/ 76 w 262"/>
                <a:gd name="T25" fmla="*/ 209 h 272"/>
                <a:gd name="T26" fmla="*/ 47 w 262"/>
                <a:gd name="T27" fmla="*/ 255 h 272"/>
                <a:gd name="T28" fmla="*/ 38 w 262"/>
                <a:gd name="T29" fmla="*/ 271 h 272"/>
                <a:gd name="T30" fmla="*/ 0 w 262"/>
                <a:gd name="T31" fmla="*/ 272 h 272"/>
                <a:gd name="T32" fmla="*/ 8 w 262"/>
                <a:gd name="T33" fmla="*/ 258 h 272"/>
                <a:gd name="T34" fmla="*/ 13 w 262"/>
                <a:gd name="T35" fmla="*/ 242 h 272"/>
                <a:gd name="T36" fmla="*/ 28 w 262"/>
                <a:gd name="T37" fmla="*/ 217 h 272"/>
                <a:gd name="T38" fmla="*/ 38 w 262"/>
                <a:gd name="T39" fmla="*/ 203 h 272"/>
                <a:gd name="T40" fmla="*/ 45 w 262"/>
                <a:gd name="T41" fmla="*/ 181 h 272"/>
                <a:gd name="T42" fmla="*/ 67 w 262"/>
                <a:gd name="T43" fmla="*/ 155 h 272"/>
                <a:gd name="T44" fmla="*/ 76 w 262"/>
                <a:gd name="T45" fmla="*/ 147 h 272"/>
                <a:gd name="T46" fmla="*/ 104 w 262"/>
                <a:gd name="T47" fmla="*/ 132 h 272"/>
                <a:gd name="T48" fmla="*/ 126 w 262"/>
                <a:gd name="T49" fmla="*/ 110 h 272"/>
                <a:gd name="T50" fmla="*/ 129 w 262"/>
                <a:gd name="T51" fmla="*/ 70 h 272"/>
                <a:gd name="T52" fmla="*/ 142 w 262"/>
                <a:gd name="T53" fmla="*/ 48 h 272"/>
                <a:gd name="T54" fmla="*/ 170 w 262"/>
                <a:gd name="T55" fmla="*/ 31 h 272"/>
                <a:gd name="T56" fmla="*/ 187 w 262"/>
                <a:gd name="T57" fmla="*/ 0 h 272"/>
                <a:gd name="T58" fmla="*/ 207 w 262"/>
                <a:gd name="T59" fmla="*/ 8 h 272"/>
                <a:gd name="T60" fmla="*/ 239 w 262"/>
                <a:gd name="T61" fmla="*/ 11 h 272"/>
                <a:gd name="T62" fmla="*/ 246 w 262"/>
                <a:gd name="T63" fmla="*/ 1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2" h="272">
                  <a:moveTo>
                    <a:pt x="246" y="11"/>
                  </a:moveTo>
                  <a:lnTo>
                    <a:pt x="252" y="23"/>
                  </a:lnTo>
                  <a:lnTo>
                    <a:pt x="253" y="35"/>
                  </a:lnTo>
                  <a:lnTo>
                    <a:pt x="259" y="55"/>
                  </a:lnTo>
                  <a:lnTo>
                    <a:pt x="262" y="59"/>
                  </a:lnTo>
                  <a:lnTo>
                    <a:pt x="259" y="67"/>
                  </a:lnTo>
                  <a:lnTo>
                    <a:pt x="239" y="69"/>
                  </a:lnTo>
                  <a:lnTo>
                    <a:pt x="231" y="76"/>
                  </a:lnTo>
                  <a:lnTo>
                    <a:pt x="222" y="78"/>
                  </a:lnTo>
                  <a:lnTo>
                    <a:pt x="221" y="92"/>
                  </a:lnTo>
                  <a:lnTo>
                    <a:pt x="202" y="100"/>
                  </a:lnTo>
                  <a:lnTo>
                    <a:pt x="196" y="109"/>
                  </a:lnTo>
                  <a:lnTo>
                    <a:pt x="182" y="115"/>
                  </a:lnTo>
                  <a:lnTo>
                    <a:pt x="167" y="118"/>
                  </a:lnTo>
                  <a:lnTo>
                    <a:pt x="140" y="132"/>
                  </a:lnTo>
                  <a:lnTo>
                    <a:pt x="140" y="154"/>
                  </a:lnTo>
                  <a:lnTo>
                    <a:pt x="137" y="154"/>
                  </a:lnTo>
                  <a:lnTo>
                    <a:pt x="137" y="164"/>
                  </a:lnTo>
                  <a:lnTo>
                    <a:pt x="127" y="165"/>
                  </a:lnTo>
                  <a:lnTo>
                    <a:pt x="122" y="169"/>
                  </a:lnTo>
                  <a:lnTo>
                    <a:pt x="115" y="169"/>
                  </a:lnTo>
                  <a:lnTo>
                    <a:pt x="109" y="166"/>
                  </a:lnTo>
                  <a:lnTo>
                    <a:pt x="95" y="169"/>
                  </a:lnTo>
                  <a:lnTo>
                    <a:pt x="90" y="184"/>
                  </a:lnTo>
                  <a:lnTo>
                    <a:pt x="84" y="185"/>
                  </a:lnTo>
                  <a:lnTo>
                    <a:pt x="76" y="209"/>
                  </a:lnTo>
                  <a:lnTo>
                    <a:pt x="53" y="229"/>
                  </a:lnTo>
                  <a:lnTo>
                    <a:pt x="47" y="255"/>
                  </a:lnTo>
                  <a:lnTo>
                    <a:pt x="39" y="264"/>
                  </a:lnTo>
                  <a:lnTo>
                    <a:pt x="38" y="271"/>
                  </a:lnTo>
                  <a:lnTo>
                    <a:pt x="1" y="272"/>
                  </a:lnTo>
                  <a:lnTo>
                    <a:pt x="0" y="272"/>
                  </a:lnTo>
                  <a:lnTo>
                    <a:pt x="1" y="264"/>
                  </a:lnTo>
                  <a:lnTo>
                    <a:pt x="8" y="258"/>
                  </a:lnTo>
                  <a:lnTo>
                    <a:pt x="13" y="249"/>
                  </a:lnTo>
                  <a:lnTo>
                    <a:pt x="13" y="242"/>
                  </a:lnTo>
                  <a:lnTo>
                    <a:pt x="19" y="229"/>
                  </a:lnTo>
                  <a:lnTo>
                    <a:pt x="28" y="217"/>
                  </a:lnTo>
                  <a:lnTo>
                    <a:pt x="33" y="214"/>
                  </a:lnTo>
                  <a:lnTo>
                    <a:pt x="38" y="203"/>
                  </a:lnTo>
                  <a:lnTo>
                    <a:pt x="39" y="192"/>
                  </a:lnTo>
                  <a:lnTo>
                    <a:pt x="45" y="181"/>
                  </a:lnTo>
                  <a:lnTo>
                    <a:pt x="56" y="174"/>
                  </a:lnTo>
                  <a:lnTo>
                    <a:pt x="67" y="155"/>
                  </a:lnTo>
                  <a:lnTo>
                    <a:pt x="68" y="154"/>
                  </a:lnTo>
                  <a:lnTo>
                    <a:pt x="76" y="147"/>
                  </a:lnTo>
                  <a:lnTo>
                    <a:pt x="91" y="144"/>
                  </a:lnTo>
                  <a:lnTo>
                    <a:pt x="104" y="132"/>
                  </a:lnTo>
                  <a:lnTo>
                    <a:pt x="112" y="127"/>
                  </a:lnTo>
                  <a:lnTo>
                    <a:pt x="126" y="110"/>
                  </a:lnTo>
                  <a:lnTo>
                    <a:pt x="122" y="87"/>
                  </a:lnTo>
                  <a:lnTo>
                    <a:pt x="129" y="70"/>
                  </a:lnTo>
                  <a:lnTo>
                    <a:pt x="132" y="61"/>
                  </a:lnTo>
                  <a:lnTo>
                    <a:pt x="142" y="48"/>
                  </a:lnTo>
                  <a:lnTo>
                    <a:pt x="159" y="39"/>
                  </a:lnTo>
                  <a:lnTo>
                    <a:pt x="170" y="31"/>
                  </a:lnTo>
                  <a:lnTo>
                    <a:pt x="182" y="12"/>
                  </a:lnTo>
                  <a:lnTo>
                    <a:pt x="187" y="0"/>
                  </a:lnTo>
                  <a:lnTo>
                    <a:pt x="199" y="0"/>
                  </a:lnTo>
                  <a:lnTo>
                    <a:pt x="207" y="8"/>
                  </a:lnTo>
                  <a:lnTo>
                    <a:pt x="223" y="7"/>
                  </a:lnTo>
                  <a:lnTo>
                    <a:pt x="239" y="11"/>
                  </a:lnTo>
                  <a:lnTo>
                    <a:pt x="246" y="11"/>
                  </a:lnTo>
                  <a:lnTo>
                    <a:pt x="246" y="1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65" name="Freeform 147">
              <a:extLst>
                <a:ext uri="{FF2B5EF4-FFF2-40B4-BE49-F238E27FC236}">
                  <a16:creationId xmlns:a16="http://schemas.microsoft.com/office/drawing/2014/main" id="{77FDFCFE-DB66-753F-53A9-49B0AC1E4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3047" y="2952635"/>
              <a:ext cx="87293" cy="87292"/>
            </a:xfrm>
            <a:custGeom>
              <a:avLst/>
              <a:gdLst>
                <a:gd name="T0" fmla="*/ 31 w 55"/>
                <a:gd name="T1" fmla="*/ 55 h 55"/>
                <a:gd name="T2" fmla="*/ 27 w 55"/>
                <a:gd name="T3" fmla="*/ 47 h 55"/>
                <a:gd name="T4" fmla="*/ 28 w 55"/>
                <a:gd name="T5" fmla="*/ 39 h 55"/>
                <a:gd name="T6" fmla="*/ 26 w 55"/>
                <a:gd name="T7" fmla="*/ 31 h 55"/>
                <a:gd name="T8" fmla="*/ 16 w 55"/>
                <a:gd name="T9" fmla="*/ 20 h 55"/>
                <a:gd name="T10" fmla="*/ 10 w 55"/>
                <a:gd name="T11" fmla="*/ 11 h 55"/>
                <a:gd name="T12" fmla="*/ 5 w 55"/>
                <a:gd name="T13" fmla="*/ 6 h 55"/>
                <a:gd name="T14" fmla="*/ 0 w 55"/>
                <a:gd name="T15" fmla="*/ 4 h 55"/>
                <a:gd name="T16" fmla="*/ 3 w 55"/>
                <a:gd name="T17" fmla="*/ 2 h 55"/>
                <a:gd name="T18" fmla="*/ 13 w 55"/>
                <a:gd name="T19" fmla="*/ 0 h 55"/>
                <a:gd name="T20" fmla="*/ 25 w 55"/>
                <a:gd name="T21" fmla="*/ 6 h 55"/>
                <a:gd name="T22" fmla="*/ 30 w 55"/>
                <a:gd name="T23" fmla="*/ 6 h 55"/>
                <a:gd name="T24" fmla="*/ 38 w 55"/>
                <a:gd name="T25" fmla="*/ 11 h 55"/>
                <a:gd name="T26" fmla="*/ 38 w 55"/>
                <a:gd name="T27" fmla="*/ 17 h 55"/>
                <a:gd name="T28" fmla="*/ 44 w 55"/>
                <a:gd name="T29" fmla="*/ 20 h 55"/>
                <a:gd name="T30" fmla="*/ 47 w 55"/>
                <a:gd name="T31" fmla="*/ 29 h 55"/>
                <a:gd name="T32" fmla="*/ 53 w 55"/>
                <a:gd name="T33" fmla="*/ 33 h 55"/>
                <a:gd name="T34" fmla="*/ 52 w 55"/>
                <a:gd name="T35" fmla="*/ 36 h 55"/>
                <a:gd name="T36" fmla="*/ 55 w 55"/>
                <a:gd name="T37" fmla="*/ 38 h 55"/>
                <a:gd name="T38" fmla="*/ 51 w 55"/>
                <a:gd name="T39" fmla="*/ 40 h 55"/>
                <a:gd name="T40" fmla="*/ 42 w 55"/>
                <a:gd name="T41" fmla="*/ 39 h 55"/>
                <a:gd name="T42" fmla="*/ 41 w 55"/>
                <a:gd name="T43" fmla="*/ 36 h 55"/>
                <a:gd name="T44" fmla="*/ 38 w 55"/>
                <a:gd name="T45" fmla="*/ 37 h 55"/>
                <a:gd name="T46" fmla="*/ 39 w 55"/>
                <a:gd name="T47" fmla="*/ 41 h 55"/>
                <a:gd name="T48" fmla="*/ 36 w 55"/>
                <a:gd name="T49" fmla="*/ 47 h 55"/>
                <a:gd name="T50" fmla="*/ 34 w 55"/>
                <a:gd name="T51" fmla="*/ 53 h 55"/>
                <a:gd name="T52" fmla="*/ 31 w 55"/>
                <a:gd name="T53" fmla="*/ 55 h 55"/>
                <a:gd name="T54" fmla="*/ 31 w 55"/>
                <a:gd name="T5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" h="55">
                  <a:moveTo>
                    <a:pt x="31" y="55"/>
                  </a:moveTo>
                  <a:lnTo>
                    <a:pt x="27" y="47"/>
                  </a:lnTo>
                  <a:lnTo>
                    <a:pt x="28" y="39"/>
                  </a:lnTo>
                  <a:lnTo>
                    <a:pt x="26" y="31"/>
                  </a:lnTo>
                  <a:lnTo>
                    <a:pt x="16" y="20"/>
                  </a:lnTo>
                  <a:lnTo>
                    <a:pt x="10" y="11"/>
                  </a:lnTo>
                  <a:lnTo>
                    <a:pt x="5" y="6"/>
                  </a:lnTo>
                  <a:lnTo>
                    <a:pt x="0" y="4"/>
                  </a:lnTo>
                  <a:lnTo>
                    <a:pt x="3" y="2"/>
                  </a:lnTo>
                  <a:lnTo>
                    <a:pt x="13" y="0"/>
                  </a:lnTo>
                  <a:lnTo>
                    <a:pt x="25" y="6"/>
                  </a:lnTo>
                  <a:lnTo>
                    <a:pt x="30" y="6"/>
                  </a:lnTo>
                  <a:lnTo>
                    <a:pt x="38" y="11"/>
                  </a:lnTo>
                  <a:lnTo>
                    <a:pt x="38" y="17"/>
                  </a:lnTo>
                  <a:lnTo>
                    <a:pt x="44" y="20"/>
                  </a:lnTo>
                  <a:lnTo>
                    <a:pt x="47" y="29"/>
                  </a:lnTo>
                  <a:lnTo>
                    <a:pt x="53" y="33"/>
                  </a:lnTo>
                  <a:lnTo>
                    <a:pt x="52" y="36"/>
                  </a:lnTo>
                  <a:lnTo>
                    <a:pt x="55" y="38"/>
                  </a:lnTo>
                  <a:lnTo>
                    <a:pt x="51" y="40"/>
                  </a:lnTo>
                  <a:lnTo>
                    <a:pt x="42" y="39"/>
                  </a:lnTo>
                  <a:lnTo>
                    <a:pt x="41" y="36"/>
                  </a:lnTo>
                  <a:lnTo>
                    <a:pt x="38" y="37"/>
                  </a:lnTo>
                  <a:lnTo>
                    <a:pt x="39" y="41"/>
                  </a:lnTo>
                  <a:lnTo>
                    <a:pt x="36" y="47"/>
                  </a:lnTo>
                  <a:lnTo>
                    <a:pt x="34" y="53"/>
                  </a:lnTo>
                  <a:lnTo>
                    <a:pt x="31" y="55"/>
                  </a:lnTo>
                  <a:lnTo>
                    <a:pt x="31" y="5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66" name="Freeform 148">
              <a:extLst>
                <a:ext uri="{FF2B5EF4-FFF2-40B4-BE49-F238E27FC236}">
                  <a16:creationId xmlns:a16="http://schemas.microsoft.com/office/drawing/2014/main" id="{684CF6D3-ED89-1CC7-F0CE-84254C88D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7762" y="4774670"/>
              <a:ext cx="203156" cy="409482"/>
            </a:xfrm>
            <a:custGeom>
              <a:avLst/>
              <a:gdLst>
                <a:gd name="T0" fmla="*/ 123 w 128"/>
                <a:gd name="T1" fmla="*/ 29 h 258"/>
                <a:gd name="T2" fmla="*/ 124 w 128"/>
                <a:gd name="T3" fmla="*/ 51 h 258"/>
                <a:gd name="T4" fmla="*/ 128 w 128"/>
                <a:gd name="T5" fmla="*/ 60 h 258"/>
                <a:gd name="T6" fmla="*/ 126 w 128"/>
                <a:gd name="T7" fmla="*/ 70 h 258"/>
                <a:gd name="T8" fmla="*/ 123 w 128"/>
                <a:gd name="T9" fmla="*/ 75 h 258"/>
                <a:gd name="T10" fmla="*/ 117 w 128"/>
                <a:gd name="T11" fmla="*/ 64 h 258"/>
                <a:gd name="T12" fmla="*/ 114 w 128"/>
                <a:gd name="T13" fmla="*/ 70 h 258"/>
                <a:gd name="T14" fmla="*/ 117 w 128"/>
                <a:gd name="T15" fmla="*/ 84 h 258"/>
                <a:gd name="T16" fmla="*/ 114 w 128"/>
                <a:gd name="T17" fmla="*/ 92 h 258"/>
                <a:gd name="T18" fmla="*/ 109 w 128"/>
                <a:gd name="T19" fmla="*/ 96 h 258"/>
                <a:gd name="T20" fmla="*/ 107 w 128"/>
                <a:gd name="T21" fmla="*/ 112 h 258"/>
                <a:gd name="T22" fmla="*/ 100 w 128"/>
                <a:gd name="T23" fmla="*/ 134 h 258"/>
                <a:gd name="T24" fmla="*/ 89 w 128"/>
                <a:gd name="T25" fmla="*/ 161 h 258"/>
                <a:gd name="T26" fmla="*/ 77 w 128"/>
                <a:gd name="T27" fmla="*/ 197 h 258"/>
                <a:gd name="T28" fmla="*/ 68 w 128"/>
                <a:gd name="T29" fmla="*/ 223 h 258"/>
                <a:gd name="T30" fmla="*/ 59 w 128"/>
                <a:gd name="T31" fmla="*/ 246 h 258"/>
                <a:gd name="T32" fmla="*/ 45 w 128"/>
                <a:gd name="T33" fmla="*/ 250 h 258"/>
                <a:gd name="T34" fmla="*/ 30 w 128"/>
                <a:gd name="T35" fmla="*/ 258 h 258"/>
                <a:gd name="T36" fmla="*/ 21 w 128"/>
                <a:gd name="T37" fmla="*/ 253 h 258"/>
                <a:gd name="T38" fmla="*/ 9 w 128"/>
                <a:gd name="T39" fmla="*/ 246 h 258"/>
                <a:gd name="T40" fmla="*/ 5 w 128"/>
                <a:gd name="T41" fmla="*/ 237 h 258"/>
                <a:gd name="T42" fmla="*/ 5 w 128"/>
                <a:gd name="T43" fmla="*/ 220 h 258"/>
                <a:gd name="T44" fmla="*/ 0 w 128"/>
                <a:gd name="T45" fmla="*/ 204 h 258"/>
                <a:gd name="T46" fmla="*/ 0 w 128"/>
                <a:gd name="T47" fmla="*/ 191 h 258"/>
                <a:gd name="T48" fmla="*/ 4 w 128"/>
                <a:gd name="T49" fmla="*/ 177 h 258"/>
                <a:gd name="T50" fmla="*/ 12 w 128"/>
                <a:gd name="T51" fmla="*/ 174 h 258"/>
                <a:gd name="T52" fmla="*/ 12 w 128"/>
                <a:gd name="T53" fmla="*/ 167 h 258"/>
                <a:gd name="T54" fmla="*/ 21 w 128"/>
                <a:gd name="T55" fmla="*/ 153 h 258"/>
                <a:gd name="T56" fmla="*/ 23 w 128"/>
                <a:gd name="T57" fmla="*/ 140 h 258"/>
                <a:gd name="T58" fmla="*/ 20 w 128"/>
                <a:gd name="T59" fmla="*/ 131 h 258"/>
                <a:gd name="T60" fmla="*/ 18 w 128"/>
                <a:gd name="T61" fmla="*/ 120 h 258"/>
                <a:gd name="T62" fmla="*/ 18 w 128"/>
                <a:gd name="T63" fmla="*/ 102 h 258"/>
                <a:gd name="T64" fmla="*/ 24 w 128"/>
                <a:gd name="T65" fmla="*/ 91 h 258"/>
                <a:gd name="T66" fmla="*/ 27 w 128"/>
                <a:gd name="T67" fmla="*/ 80 h 258"/>
                <a:gd name="T68" fmla="*/ 35 w 128"/>
                <a:gd name="T69" fmla="*/ 79 h 258"/>
                <a:gd name="T70" fmla="*/ 45 w 128"/>
                <a:gd name="T71" fmla="*/ 75 h 258"/>
                <a:gd name="T72" fmla="*/ 51 w 128"/>
                <a:gd name="T73" fmla="*/ 71 h 258"/>
                <a:gd name="T74" fmla="*/ 58 w 128"/>
                <a:gd name="T75" fmla="*/ 71 h 258"/>
                <a:gd name="T76" fmla="*/ 69 w 128"/>
                <a:gd name="T77" fmla="*/ 60 h 258"/>
                <a:gd name="T78" fmla="*/ 83 w 128"/>
                <a:gd name="T79" fmla="*/ 49 h 258"/>
                <a:gd name="T80" fmla="*/ 88 w 128"/>
                <a:gd name="T81" fmla="*/ 39 h 258"/>
                <a:gd name="T82" fmla="*/ 86 w 128"/>
                <a:gd name="T83" fmla="*/ 31 h 258"/>
                <a:gd name="T84" fmla="*/ 94 w 128"/>
                <a:gd name="T85" fmla="*/ 33 h 258"/>
                <a:gd name="T86" fmla="*/ 103 w 128"/>
                <a:gd name="T87" fmla="*/ 20 h 258"/>
                <a:gd name="T88" fmla="*/ 104 w 128"/>
                <a:gd name="T89" fmla="*/ 9 h 258"/>
                <a:gd name="T90" fmla="*/ 110 w 128"/>
                <a:gd name="T91" fmla="*/ 0 h 258"/>
                <a:gd name="T92" fmla="*/ 115 w 128"/>
                <a:gd name="T93" fmla="*/ 9 h 258"/>
                <a:gd name="T94" fmla="*/ 120 w 128"/>
                <a:gd name="T95" fmla="*/ 16 h 258"/>
                <a:gd name="T96" fmla="*/ 123 w 128"/>
                <a:gd name="T97" fmla="*/ 29 h 258"/>
                <a:gd name="T98" fmla="*/ 123 w 128"/>
                <a:gd name="T99" fmla="*/ 2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258">
                  <a:moveTo>
                    <a:pt x="123" y="29"/>
                  </a:moveTo>
                  <a:lnTo>
                    <a:pt x="124" y="51"/>
                  </a:lnTo>
                  <a:lnTo>
                    <a:pt x="128" y="60"/>
                  </a:lnTo>
                  <a:lnTo>
                    <a:pt x="126" y="70"/>
                  </a:lnTo>
                  <a:lnTo>
                    <a:pt x="123" y="75"/>
                  </a:lnTo>
                  <a:lnTo>
                    <a:pt x="117" y="64"/>
                  </a:lnTo>
                  <a:lnTo>
                    <a:pt x="114" y="70"/>
                  </a:lnTo>
                  <a:lnTo>
                    <a:pt x="117" y="84"/>
                  </a:lnTo>
                  <a:lnTo>
                    <a:pt x="114" y="92"/>
                  </a:lnTo>
                  <a:lnTo>
                    <a:pt x="109" y="96"/>
                  </a:lnTo>
                  <a:lnTo>
                    <a:pt x="107" y="112"/>
                  </a:lnTo>
                  <a:lnTo>
                    <a:pt x="100" y="134"/>
                  </a:lnTo>
                  <a:lnTo>
                    <a:pt x="89" y="161"/>
                  </a:lnTo>
                  <a:lnTo>
                    <a:pt x="77" y="197"/>
                  </a:lnTo>
                  <a:lnTo>
                    <a:pt x="68" y="223"/>
                  </a:lnTo>
                  <a:lnTo>
                    <a:pt x="59" y="246"/>
                  </a:lnTo>
                  <a:lnTo>
                    <a:pt x="45" y="250"/>
                  </a:lnTo>
                  <a:lnTo>
                    <a:pt x="30" y="258"/>
                  </a:lnTo>
                  <a:lnTo>
                    <a:pt x="21" y="253"/>
                  </a:lnTo>
                  <a:lnTo>
                    <a:pt x="9" y="246"/>
                  </a:lnTo>
                  <a:lnTo>
                    <a:pt x="5" y="237"/>
                  </a:lnTo>
                  <a:lnTo>
                    <a:pt x="5" y="220"/>
                  </a:lnTo>
                  <a:lnTo>
                    <a:pt x="0" y="204"/>
                  </a:lnTo>
                  <a:lnTo>
                    <a:pt x="0" y="191"/>
                  </a:lnTo>
                  <a:lnTo>
                    <a:pt x="4" y="177"/>
                  </a:lnTo>
                  <a:lnTo>
                    <a:pt x="12" y="174"/>
                  </a:lnTo>
                  <a:lnTo>
                    <a:pt x="12" y="167"/>
                  </a:lnTo>
                  <a:lnTo>
                    <a:pt x="21" y="153"/>
                  </a:lnTo>
                  <a:lnTo>
                    <a:pt x="23" y="140"/>
                  </a:lnTo>
                  <a:lnTo>
                    <a:pt x="20" y="131"/>
                  </a:lnTo>
                  <a:lnTo>
                    <a:pt x="18" y="120"/>
                  </a:lnTo>
                  <a:lnTo>
                    <a:pt x="18" y="102"/>
                  </a:lnTo>
                  <a:lnTo>
                    <a:pt x="24" y="91"/>
                  </a:lnTo>
                  <a:lnTo>
                    <a:pt x="27" y="80"/>
                  </a:lnTo>
                  <a:lnTo>
                    <a:pt x="35" y="79"/>
                  </a:lnTo>
                  <a:lnTo>
                    <a:pt x="45" y="75"/>
                  </a:lnTo>
                  <a:lnTo>
                    <a:pt x="51" y="71"/>
                  </a:lnTo>
                  <a:lnTo>
                    <a:pt x="58" y="71"/>
                  </a:lnTo>
                  <a:lnTo>
                    <a:pt x="69" y="60"/>
                  </a:lnTo>
                  <a:lnTo>
                    <a:pt x="83" y="49"/>
                  </a:lnTo>
                  <a:lnTo>
                    <a:pt x="88" y="39"/>
                  </a:lnTo>
                  <a:lnTo>
                    <a:pt x="86" y="31"/>
                  </a:lnTo>
                  <a:lnTo>
                    <a:pt x="94" y="33"/>
                  </a:lnTo>
                  <a:lnTo>
                    <a:pt x="103" y="20"/>
                  </a:lnTo>
                  <a:lnTo>
                    <a:pt x="104" y="9"/>
                  </a:lnTo>
                  <a:lnTo>
                    <a:pt x="110" y="0"/>
                  </a:lnTo>
                  <a:lnTo>
                    <a:pt x="115" y="9"/>
                  </a:lnTo>
                  <a:lnTo>
                    <a:pt x="120" y="16"/>
                  </a:lnTo>
                  <a:lnTo>
                    <a:pt x="123" y="29"/>
                  </a:lnTo>
                  <a:lnTo>
                    <a:pt x="123" y="2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67" name="Freeform 149">
              <a:extLst>
                <a:ext uri="{FF2B5EF4-FFF2-40B4-BE49-F238E27FC236}">
                  <a16:creationId xmlns:a16="http://schemas.microsoft.com/office/drawing/2014/main" id="{D1771454-FF6B-C79B-052F-DB71ACDFD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141" y="3424015"/>
              <a:ext cx="704696" cy="549151"/>
            </a:xfrm>
            <a:custGeom>
              <a:avLst/>
              <a:gdLst>
                <a:gd name="T0" fmla="*/ 279 w 444"/>
                <a:gd name="T1" fmla="*/ 147 h 346"/>
                <a:gd name="T2" fmla="*/ 265 w 444"/>
                <a:gd name="T3" fmla="*/ 195 h 346"/>
                <a:gd name="T4" fmla="*/ 271 w 444"/>
                <a:gd name="T5" fmla="*/ 229 h 346"/>
                <a:gd name="T6" fmla="*/ 288 w 444"/>
                <a:gd name="T7" fmla="*/ 264 h 346"/>
                <a:gd name="T8" fmla="*/ 325 w 444"/>
                <a:gd name="T9" fmla="*/ 271 h 346"/>
                <a:gd name="T10" fmla="*/ 362 w 444"/>
                <a:gd name="T11" fmla="*/ 263 h 346"/>
                <a:gd name="T12" fmla="*/ 382 w 444"/>
                <a:gd name="T13" fmla="*/ 228 h 346"/>
                <a:gd name="T14" fmla="*/ 416 w 444"/>
                <a:gd name="T15" fmla="*/ 213 h 346"/>
                <a:gd name="T16" fmla="*/ 444 w 444"/>
                <a:gd name="T17" fmla="*/ 217 h 346"/>
                <a:gd name="T18" fmla="*/ 426 w 444"/>
                <a:gd name="T19" fmla="*/ 248 h 346"/>
                <a:gd name="T20" fmla="*/ 419 w 444"/>
                <a:gd name="T21" fmla="*/ 274 h 346"/>
                <a:gd name="T22" fmla="*/ 409 w 444"/>
                <a:gd name="T23" fmla="*/ 270 h 346"/>
                <a:gd name="T24" fmla="*/ 397 w 444"/>
                <a:gd name="T25" fmla="*/ 280 h 346"/>
                <a:gd name="T26" fmla="*/ 366 w 444"/>
                <a:gd name="T27" fmla="*/ 283 h 346"/>
                <a:gd name="T28" fmla="*/ 362 w 444"/>
                <a:gd name="T29" fmla="*/ 300 h 346"/>
                <a:gd name="T30" fmla="*/ 372 w 444"/>
                <a:gd name="T31" fmla="*/ 310 h 346"/>
                <a:gd name="T32" fmla="*/ 339 w 444"/>
                <a:gd name="T33" fmla="*/ 332 h 346"/>
                <a:gd name="T34" fmla="*/ 338 w 444"/>
                <a:gd name="T35" fmla="*/ 346 h 346"/>
                <a:gd name="T36" fmla="*/ 301 w 444"/>
                <a:gd name="T37" fmla="*/ 314 h 346"/>
                <a:gd name="T38" fmla="*/ 268 w 444"/>
                <a:gd name="T39" fmla="*/ 324 h 346"/>
                <a:gd name="T40" fmla="*/ 231 w 444"/>
                <a:gd name="T41" fmla="*/ 307 h 346"/>
                <a:gd name="T42" fmla="*/ 189 w 444"/>
                <a:gd name="T43" fmla="*/ 286 h 346"/>
                <a:gd name="T44" fmla="*/ 160 w 444"/>
                <a:gd name="T45" fmla="*/ 274 h 346"/>
                <a:gd name="T46" fmla="*/ 132 w 444"/>
                <a:gd name="T47" fmla="*/ 243 h 346"/>
                <a:gd name="T48" fmla="*/ 134 w 444"/>
                <a:gd name="T49" fmla="*/ 226 h 346"/>
                <a:gd name="T50" fmla="*/ 136 w 444"/>
                <a:gd name="T51" fmla="*/ 206 h 346"/>
                <a:gd name="T52" fmla="*/ 121 w 444"/>
                <a:gd name="T53" fmla="*/ 170 h 346"/>
                <a:gd name="T54" fmla="*/ 90 w 444"/>
                <a:gd name="T55" fmla="*/ 135 h 346"/>
                <a:gd name="T56" fmla="*/ 86 w 444"/>
                <a:gd name="T57" fmla="*/ 114 h 346"/>
                <a:gd name="T58" fmla="*/ 69 w 444"/>
                <a:gd name="T59" fmla="*/ 91 h 346"/>
                <a:gd name="T60" fmla="*/ 58 w 444"/>
                <a:gd name="T61" fmla="*/ 66 h 346"/>
                <a:gd name="T62" fmla="*/ 55 w 444"/>
                <a:gd name="T63" fmla="*/ 29 h 346"/>
                <a:gd name="T64" fmla="*/ 34 w 444"/>
                <a:gd name="T65" fmla="*/ 17 h 346"/>
                <a:gd name="T66" fmla="*/ 25 w 444"/>
                <a:gd name="T67" fmla="*/ 49 h 346"/>
                <a:gd name="T68" fmla="*/ 37 w 444"/>
                <a:gd name="T69" fmla="*/ 74 h 346"/>
                <a:gd name="T70" fmla="*/ 43 w 444"/>
                <a:gd name="T71" fmla="*/ 81 h 346"/>
                <a:gd name="T72" fmla="*/ 48 w 444"/>
                <a:gd name="T73" fmla="*/ 106 h 346"/>
                <a:gd name="T74" fmla="*/ 60 w 444"/>
                <a:gd name="T75" fmla="*/ 141 h 346"/>
                <a:gd name="T76" fmla="*/ 69 w 444"/>
                <a:gd name="T77" fmla="*/ 160 h 346"/>
                <a:gd name="T78" fmla="*/ 78 w 444"/>
                <a:gd name="T79" fmla="*/ 181 h 346"/>
                <a:gd name="T80" fmla="*/ 65 w 444"/>
                <a:gd name="T81" fmla="*/ 177 h 346"/>
                <a:gd name="T82" fmla="*/ 38 w 444"/>
                <a:gd name="T83" fmla="*/ 151 h 346"/>
                <a:gd name="T84" fmla="*/ 35 w 444"/>
                <a:gd name="T85" fmla="*/ 121 h 346"/>
                <a:gd name="T86" fmla="*/ 20 w 444"/>
                <a:gd name="T87" fmla="*/ 110 h 346"/>
                <a:gd name="T88" fmla="*/ 7 w 444"/>
                <a:gd name="T89" fmla="*/ 94 h 346"/>
                <a:gd name="T90" fmla="*/ 24 w 444"/>
                <a:gd name="T91" fmla="*/ 79 h 346"/>
                <a:gd name="T92" fmla="*/ 6 w 444"/>
                <a:gd name="T93" fmla="*/ 48 h 346"/>
                <a:gd name="T94" fmla="*/ 0 w 444"/>
                <a:gd name="T95" fmla="*/ 3 h 346"/>
                <a:gd name="T96" fmla="*/ 37 w 444"/>
                <a:gd name="T97" fmla="*/ 3 h 346"/>
                <a:gd name="T98" fmla="*/ 123 w 444"/>
                <a:gd name="T99" fmla="*/ 26 h 346"/>
                <a:gd name="T100" fmla="*/ 166 w 444"/>
                <a:gd name="T101" fmla="*/ 18 h 346"/>
                <a:gd name="T102" fmla="*/ 183 w 444"/>
                <a:gd name="T103" fmla="*/ 39 h 346"/>
                <a:gd name="T104" fmla="*/ 193 w 444"/>
                <a:gd name="T105" fmla="*/ 66 h 346"/>
                <a:gd name="T106" fmla="*/ 232 w 444"/>
                <a:gd name="T107" fmla="*/ 55 h 346"/>
                <a:gd name="T108" fmla="*/ 249 w 444"/>
                <a:gd name="T109" fmla="*/ 88 h 346"/>
                <a:gd name="T110" fmla="*/ 260 w 444"/>
                <a:gd name="T111" fmla="*/ 120 h 346"/>
                <a:gd name="T112" fmla="*/ 282 w 444"/>
                <a:gd name="T113" fmla="*/ 13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4" h="346">
                  <a:moveTo>
                    <a:pt x="282" y="131"/>
                  </a:moveTo>
                  <a:lnTo>
                    <a:pt x="288" y="130"/>
                  </a:lnTo>
                  <a:lnTo>
                    <a:pt x="279" y="147"/>
                  </a:lnTo>
                  <a:lnTo>
                    <a:pt x="274" y="160"/>
                  </a:lnTo>
                  <a:lnTo>
                    <a:pt x="268" y="186"/>
                  </a:lnTo>
                  <a:lnTo>
                    <a:pt x="265" y="195"/>
                  </a:lnTo>
                  <a:lnTo>
                    <a:pt x="266" y="206"/>
                  </a:lnTo>
                  <a:lnTo>
                    <a:pt x="270" y="215"/>
                  </a:lnTo>
                  <a:lnTo>
                    <a:pt x="271" y="229"/>
                  </a:lnTo>
                  <a:lnTo>
                    <a:pt x="280" y="243"/>
                  </a:lnTo>
                  <a:lnTo>
                    <a:pt x="282" y="254"/>
                  </a:lnTo>
                  <a:lnTo>
                    <a:pt x="288" y="264"/>
                  </a:lnTo>
                  <a:lnTo>
                    <a:pt x="305" y="268"/>
                  </a:lnTo>
                  <a:lnTo>
                    <a:pt x="310" y="277"/>
                  </a:lnTo>
                  <a:lnTo>
                    <a:pt x="325" y="271"/>
                  </a:lnTo>
                  <a:lnTo>
                    <a:pt x="338" y="270"/>
                  </a:lnTo>
                  <a:lnTo>
                    <a:pt x="351" y="266"/>
                  </a:lnTo>
                  <a:lnTo>
                    <a:pt x="362" y="263"/>
                  </a:lnTo>
                  <a:lnTo>
                    <a:pt x="374" y="255"/>
                  </a:lnTo>
                  <a:lnTo>
                    <a:pt x="379" y="244"/>
                  </a:lnTo>
                  <a:lnTo>
                    <a:pt x="382" y="228"/>
                  </a:lnTo>
                  <a:lnTo>
                    <a:pt x="386" y="223"/>
                  </a:lnTo>
                  <a:lnTo>
                    <a:pt x="398" y="217"/>
                  </a:lnTo>
                  <a:lnTo>
                    <a:pt x="416" y="213"/>
                  </a:lnTo>
                  <a:lnTo>
                    <a:pt x="431" y="214"/>
                  </a:lnTo>
                  <a:lnTo>
                    <a:pt x="440" y="212"/>
                  </a:lnTo>
                  <a:lnTo>
                    <a:pt x="444" y="217"/>
                  </a:lnTo>
                  <a:lnTo>
                    <a:pt x="442" y="226"/>
                  </a:lnTo>
                  <a:lnTo>
                    <a:pt x="432" y="237"/>
                  </a:lnTo>
                  <a:lnTo>
                    <a:pt x="426" y="248"/>
                  </a:lnTo>
                  <a:lnTo>
                    <a:pt x="429" y="251"/>
                  </a:lnTo>
                  <a:lnTo>
                    <a:pt x="425" y="260"/>
                  </a:lnTo>
                  <a:lnTo>
                    <a:pt x="419" y="274"/>
                  </a:lnTo>
                  <a:lnTo>
                    <a:pt x="416" y="270"/>
                  </a:lnTo>
                  <a:lnTo>
                    <a:pt x="413" y="270"/>
                  </a:lnTo>
                  <a:lnTo>
                    <a:pt x="409" y="270"/>
                  </a:lnTo>
                  <a:lnTo>
                    <a:pt x="402" y="282"/>
                  </a:lnTo>
                  <a:lnTo>
                    <a:pt x="399" y="280"/>
                  </a:lnTo>
                  <a:lnTo>
                    <a:pt x="397" y="280"/>
                  </a:lnTo>
                  <a:lnTo>
                    <a:pt x="397" y="283"/>
                  </a:lnTo>
                  <a:lnTo>
                    <a:pt x="382" y="283"/>
                  </a:lnTo>
                  <a:lnTo>
                    <a:pt x="366" y="283"/>
                  </a:lnTo>
                  <a:lnTo>
                    <a:pt x="365" y="294"/>
                  </a:lnTo>
                  <a:lnTo>
                    <a:pt x="357" y="294"/>
                  </a:lnTo>
                  <a:lnTo>
                    <a:pt x="362" y="300"/>
                  </a:lnTo>
                  <a:lnTo>
                    <a:pt x="368" y="305"/>
                  </a:lnTo>
                  <a:lnTo>
                    <a:pt x="370" y="308"/>
                  </a:lnTo>
                  <a:lnTo>
                    <a:pt x="372" y="310"/>
                  </a:lnTo>
                  <a:lnTo>
                    <a:pt x="371" y="317"/>
                  </a:lnTo>
                  <a:lnTo>
                    <a:pt x="349" y="317"/>
                  </a:lnTo>
                  <a:lnTo>
                    <a:pt x="339" y="332"/>
                  </a:lnTo>
                  <a:lnTo>
                    <a:pt x="342" y="335"/>
                  </a:lnTo>
                  <a:lnTo>
                    <a:pt x="339" y="340"/>
                  </a:lnTo>
                  <a:lnTo>
                    <a:pt x="338" y="346"/>
                  </a:lnTo>
                  <a:lnTo>
                    <a:pt x="322" y="325"/>
                  </a:lnTo>
                  <a:lnTo>
                    <a:pt x="314" y="319"/>
                  </a:lnTo>
                  <a:lnTo>
                    <a:pt x="301" y="314"/>
                  </a:lnTo>
                  <a:lnTo>
                    <a:pt x="291" y="315"/>
                  </a:lnTo>
                  <a:lnTo>
                    <a:pt x="277" y="323"/>
                  </a:lnTo>
                  <a:lnTo>
                    <a:pt x="268" y="324"/>
                  </a:lnTo>
                  <a:lnTo>
                    <a:pt x="257" y="319"/>
                  </a:lnTo>
                  <a:lnTo>
                    <a:pt x="245" y="316"/>
                  </a:lnTo>
                  <a:lnTo>
                    <a:pt x="231" y="307"/>
                  </a:lnTo>
                  <a:lnTo>
                    <a:pt x="219" y="304"/>
                  </a:lnTo>
                  <a:lnTo>
                    <a:pt x="202" y="295"/>
                  </a:lnTo>
                  <a:lnTo>
                    <a:pt x="189" y="286"/>
                  </a:lnTo>
                  <a:lnTo>
                    <a:pt x="186" y="281"/>
                  </a:lnTo>
                  <a:lnTo>
                    <a:pt x="177" y="280"/>
                  </a:lnTo>
                  <a:lnTo>
                    <a:pt x="160" y="274"/>
                  </a:lnTo>
                  <a:lnTo>
                    <a:pt x="155" y="266"/>
                  </a:lnTo>
                  <a:lnTo>
                    <a:pt x="139" y="254"/>
                  </a:lnTo>
                  <a:lnTo>
                    <a:pt x="132" y="243"/>
                  </a:lnTo>
                  <a:lnTo>
                    <a:pt x="130" y="233"/>
                  </a:lnTo>
                  <a:lnTo>
                    <a:pt x="136" y="231"/>
                  </a:lnTo>
                  <a:lnTo>
                    <a:pt x="134" y="226"/>
                  </a:lnTo>
                  <a:lnTo>
                    <a:pt x="140" y="221"/>
                  </a:lnTo>
                  <a:lnTo>
                    <a:pt x="140" y="214"/>
                  </a:lnTo>
                  <a:lnTo>
                    <a:pt x="136" y="206"/>
                  </a:lnTo>
                  <a:lnTo>
                    <a:pt x="136" y="199"/>
                  </a:lnTo>
                  <a:lnTo>
                    <a:pt x="132" y="188"/>
                  </a:lnTo>
                  <a:lnTo>
                    <a:pt x="121" y="170"/>
                  </a:lnTo>
                  <a:lnTo>
                    <a:pt x="108" y="155"/>
                  </a:lnTo>
                  <a:lnTo>
                    <a:pt x="102" y="143"/>
                  </a:lnTo>
                  <a:lnTo>
                    <a:pt x="90" y="135"/>
                  </a:lnTo>
                  <a:lnTo>
                    <a:pt x="88" y="131"/>
                  </a:lnTo>
                  <a:lnTo>
                    <a:pt x="93" y="119"/>
                  </a:lnTo>
                  <a:lnTo>
                    <a:pt x="86" y="114"/>
                  </a:lnTo>
                  <a:lnTo>
                    <a:pt x="78" y="106"/>
                  </a:lnTo>
                  <a:lnTo>
                    <a:pt x="77" y="92"/>
                  </a:lnTo>
                  <a:lnTo>
                    <a:pt x="69" y="91"/>
                  </a:lnTo>
                  <a:lnTo>
                    <a:pt x="63" y="80"/>
                  </a:lnTo>
                  <a:lnTo>
                    <a:pt x="57" y="71"/>
                  </a:lnTo>
                  <a:lnTo>
                    <a:pt x="58" y="66"/>
                  </a:lnTo>
                  <a:lnTo>
                    <a:pt x="54" y="51"/>
                  </a:lnTo>
                  <a:lnTo>
                    <a:pt x="53" y="37"/>
                  </a:lnTo>
                  <a:lnTo>
                    <a:pt x="55" y="29"/>
                  </a:lnTo>
                  <a:lnTo>
                    <a:pt x="46" y="21"/>
                  </a:lnTo>
                  <a:lnTo>
                    <a:pt x="40" y="23"/>
                  </a:lnTo>
                  <a:lnTo>
                    <a:pt x="34" y="17"/>
                  </a:lnTo>
                  <a:lnTo>
                    <a:pt x="28" y="25"/>
                  </a:lnTo>
                  <a:lnTo>
                    <a:pt x="28" y="34"/>
                  </a:lnTo>
                  <a:lnTo>
                    <a:pt x="25" y="49"/>
                  </a:lnTo>
                  <a:lnTo>
                    <a:pt x="28" y="56"/>
                  </a:lnTo>
                  <a:lnTo>
                    <a:pt x="36" y="69"/>
                  </a:lnTo>
                  <a:lnTo>
                    <a:pt x="37" y="74"/>
                  </a:lnTo>
                  <a:lnTo>
                    <a:pt x="40" y="75"/>
                  </a:lnTo>
                  <a:lnTo>
                    <a:pt x="40" y="82"/>
                  </a:lnTo>
                  <a:lnTo>
                    <a:pt x="43" y="81"/>
                  </a:lnTo>
                  <a:lnTo>
                    <a:pt x="43" y="94"/>
                  </a:lnTo>
                  <a:lnTo>
                    <a:pt x="46" y="98"/>
                  </a:lnTo>
                  <a:lnTo>
                    <a:pt x="48" y="106"/>
                  </a:lnTo>
                  <a:lnTo>
                    <a:pt x="56" y="114"/>
                  </a:lnTo>
                  <a:lnTo>
                    <a:pt x="57" y="132"/>
                  </a:lnTo>
                  <a:lnTo>
                    <a:pt x="60" y="141"/>
                  </a:lnTo>
                  <a:lnTo>
                    <a:pt x="63" y="150"/>
                  </a:lnTo>
                  <a:lnTo>
                    <a:pt x="62" y="160"/>
                  </a:lnTo>
                  <a:lnTo>
                    <a:pt x="69" y="160"/>
                  </a:lnTo>
                  <a:lnTo>
                    <a:pt x="74" y="169"/>
                  </a:lnTo>
                  <a:lnTo>
                    <a:pt x="79" y="177"/>
                  </a:lnTo>
                  <a:lnTo>
                    <a:pt x="78" y="181"/>
                  </a:lnTo>
                  <a:lnTo>
                    <a:pt x="69" y="188"/>
                  </a:lnTo>
                  <a:lnTo>
                    <a:pt x="66" y="188"/>
                  </a:lnTo>
                  <a:lnTo>
                    <a:pt x="65" y="177"/>
                  </a:lnTo>
                  <a:lnTo>
                    <a:pt x="56" y="166"/>
                  </a:lnTo>
                  <a:lnTo>
                    <a:pt x="46" y="156"/>
                  </a:lnTo>
                  <a:lnTo>
                    <a:pt x="38" y="151"/>
                  </a:lnTo>
                  <a:lnTo>
                    <a:pt x="42" y="137"/>
                  </a:lnTo>
                  <a:lnTo>
                    <a:pt x="42" y="127"/>
                  </a:lnTo>
                  <a:lnTo>
                    <a:pt x="35" y="121"/>
                  </a:lnTo>
                  <a:lnTo>
                    <a:pt x="26" y="113"/>
                  </a:lnTo>
                  <a:lnTo>
                    <a:pt x="23" y="115"/>
                  </a:lnTo>
                  <a:lnTo>
                    <a:pt x="20" y="110"/>
                  </a:lnTo>
                  <a:lnTo>
                    <a:pt x="12" y="106"/>
                  </a:lnTo>
                  <a:lnTo>
                    <a:pt x="6" y="94"/>
                  </a:lnTo>
                  <a:lnTo>
                    <a:pt x="7" y="94"/>
                  </a:lnTo>
                  <a:lnTo>
                    <a:pt x="13" y="94"/>
                  </a:lnTo>
                  <a:lnTo>
                    <a:pt x="21" y="87"/>
                  </a:lnTo>
                  <a:lnTo>
                    <a:pt x="24" y="79"/>
                  </a:lnTo>
                  <a:lnTo>
                    <a:pt x="15" y="65"/>
                  </a:lnTo>
                  <a:lnTo>
                    <a:pt x="8" y="60"/>
                  </a:lnTo>
                  <a:lnTo>
                    <a:pt x="6" y="48"/>
                  </a:lnTo>
                  <a:lnTo>
                    <a:pt x="3" y="35"/>
                  </a:lnTo>
                  <a:lnTo>
                    <a:pt x="1" y="20"/>
                  </a:lnTo>
                  <a:lnTo>
                    <a:pt x="0" y="3"/>
                  </a:lnTo>
                  <a:lnTo>
                    <a:pt x="19" y="2"/>
                  </a:lnTo>
                  <a:lnTo>
                    <a:pt x="40" y="0"/>
                  </a:lnTo>
                  <a:lnTo>
                    <a:pt x="37" y="3"/>
                  </a:lnTo>
                  <a:lnTo>
                    <a:pt x="58" y="12"/>
                  </a:lnTo>
                  <a:lnTo>
                    <a:pt x="91" y="26"/>
                  </a:lnTo>
                  <a:lnTo>
                    <a:pt x="123" y="26"/>
                  </a:lnTo>
                  <a:lnTo>
                    <a:pt x="135" y="26"/>
                  </a:lnTo>
                  <a:lnTo>
                    <a:pt x="137" y="18"/>
                  </a:lnTo>
                  <a:lnTo>
                    <a:pt x="166" y="18"/>
                  </a:lnTo>
                  <a:lnTo>
                    <a:pt x="169" y="25"/>
                  </a:lnTo>
                  <a:lnTo>
                    <a:pt x="176" y="31"/>
                  </a:lnTo>
                  <a:lnTo>
                    <a:pt x="183" y="39"/>
                  </a:lnTo>
                  <a:lnTo>
                    <a:pt x="185" y="49"/>
                  </a:lnTo>
                  <a:lnTo>
                    <a:pt x="186" y="60"/>
                  </a:lnTo>
                  <a:lnTo>
                    <a:pt x="193" y="66"/>
                  </a:lnTo>
                  <a:lnTo>
                    <a:pt x="205" y="71"/>
                  </a:lnTo>
                  <a:lnTo>
                    <a:pt x="219" y="56"/>
                  </a:lnTo>
                  <a:lnTo>
                    <a:pt x="232" y="55"/>
                  </a:lnTo>
                  <a:lnTo>
                    <a:pt x="242" y="63"/>
                  </a:lnTo>
                  <a:lnTo>
                    <a:pt x="247" y="76"/>
                  </a:lnTo>
                  <a:lnTo>
                    <a:pt x="249" y="88"/>
                  </a:lnTo>
                  <a:lnTo>
                    <a:pt x="257" y="98"/>
                  </a:lnTo>
                  <a:lnTo>
                    <a:pt x="257" y="111"/>
                  </a:lnTo>
                  <a:lnTo>
                    <a:pt x="260" y="120"/>
                  </a:lnTo>
                  <a:lnTo>
                    <a:pt x="271" y="126"/>
                  </a:lnTo>
                  <a:lnTo>
                    <a:pt x="282" y="131"/>
                  </a:lnTo>
                  <a:lnTo>
                    <a:pt x="282" y="13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68" name="Freeform 150">
              <a:extLst>
                <a:ext uri="{FF2B5EF4-FFF2-40B4-BE49-F238E27FC236}">
                  <a16:creationId xmlns:a16="http://schemas.microsoft.com/office/drawing/2014/main" id="{BF9B1C26-50F5-A87E-1E47-779895D1B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248" y="3133569"/>
              <a:ext cx="60312" cy="46027"/>
            </a:xfrm>
            <a:custGeom>
              <a:avLst/>
              <a:gdLst>
                <a:gd name="T0" fmla="*/ 38 w 38"/>
                <a:gd name="T1" fmla="*/ 19 h 29"/>
                <a:gd name="T2" fmla="*/ 35 w 38"/>
                <a:gd name="T3" fmla="*/ 20 h 29"/>
                <a:gd name="T4" fmla="*/ 33 w 38"/>
                <a:gd name="T5" fmla="*/ 23 h 29"/>
                <a:gd name="T6" fmla="*/ 25 w 38"/>
                <a:gd name="T7" fmla="*/ 23 h 29"/>
                <a:gd name="T8" fmla="*/ 19 w 38"/>
                <a:gd name="T9" fmla="*/ 27 h 29"/>
                <a:gd name="T10" fmla="*/ 9 w 38"/>
                <a:gd name="T11" fmla="*/ 29 h 29"/>
                <a:gd name="T12" fmla="*/ 3 w 38"/>
                <a:gd name="T13" fmla="*/ 24 h 29"/>
                <a:gd name="T14" fmla="*/ 0 w 38"/>
                <a:gd name="T15" fmla="*/ 16 h 29"/>
                <a:gd name="T16" fmla="*/ 1 w 38"/>
                <a:gd name="T17" fmla="*/ 9 h 29"/>
                <a:gd name="T18" fmla="*/ 3 w 38"/>
                <a:gd name="T19" fmla="*/ 10 h 29"/>
                <a:gd name="T20" fmla="*/ 3 w 38"/>
                <a:gd name="T21" fmla="*/ 6 h 29"/>
                <a:gd name="T22" fmla="*/ 12 w 38"/>
                <a:gd name="T23" fmla="*/ 3 h 29"/>
                <a:gd name="T24" fmla="*/ 15 w 38"/>
                <a:gd name="T25" fmla="*/ 2 h 29"/>
                <a:gd name="T26" fmla="*/ 20 w 38"/>
                <a:gd name="T27" fmla="*/ 1 h 29"/>
                <a:gd name="T28" fmla="*/ 28 w 38"/>
                <a:gd name="T29" fmla="*/ 0 h 29"/>
                <a:gd name="T30" fmla="*/ 36 w 38"/>
                <a:gd name="T31" fmla="*/ 7 h 29"/>
                <a:gd name="T32" fmla="*/ 38 w 38"/>
                <a:gd name="T33" fmla="*/ 19 h 29"/>
                <a:gd name="T34" fmla="*/ 38 w 38"/>
                <a:gd name="T35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29">
                  <a:moveTo>
                    <a:pt x="38" y="19"/>
                  </a:moveTo>
                  <a:lnTo>
                    <a:pt x="35" y="20"/>
                  </a:lnTo>
                  <a:lnTo>
                    <a:pt x="33" y="23"/>
                  </a:lnTo>
                  <a:lnTo>
                    <a:pt x="25" y="23"/>
                  </a:lnTo>
                  <a:lnTo>
                    <a:pt x="19" y="27"/>
                  </a:lnTo>
                  <a:lnTo>
                    <a:pt x="9" y="29"/>
                  </a:lnTo>
                  <a:lnTo>
                    <a:pt x="3" y="24"/>
                  </a:lnTo>
                  <a:lnTo>
                    <a:pt x="0" y="16"/>
                  </a:lnTo>
                  <a:lnTo>
                    <a:pt x="1" y="9"/>
                  </a:lnTo>
                  <a:lnTo>
                    <a:pt x="3" y="10"/>
                  </a:lnTo>
                  <a:lnTo>
                    <a:pt x="3" y="6"/>
                  </a:lnTo>
                  <a:lnTo>
                    <a:pt x="12" y="3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8" y="0"/>
                  </a:lnTo>
                  <a:lnTo>
                    <a:pt x="36" y="7"/>
                  </a:lnTo>
                  <a:lnTo>
                    <a:pt x="38" y="19"/>
                  </a:lnTo>
                  <a:lnTo>
                    <a:pt x="38" y="1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69" name="Freeform 151">
              <a:extLst>
                <a:ext uri="{FF2B5EF4-FFF2-40B4-BE49-F238E27FC236}">
                  <a16:creationId xmlns:a16="http://schemas.microsoft.com/office/drawing/2014/main" id="{2E51912B-0023-1A33-3F7A-2ECDDCF50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8690" y="3657325"/>
              <a:ext cx="433293" cy="449160"/>
            </a:xfrm>
            <a:custGeom>
              <a:avLst/>
              <a:gdLst>
                <a:gd name="T0" fmla="*/ 273 w 273"/>
                <a:gd name="T1" fmla="*/ 154 h 283"/>
                <a:gd name="T2" fmla="*/ 263 w 273"/>
                <a:gd name="T3" fmla="*/ 179 h 283"/>
                <a:gd name="T4" fmla="*/ 225 w 273"/>
                <a:gd name="T5" fmla="*/ 184 h 283"/>
                <a:gd name="T6" fmla="*/ 209 w 273"/>
                <a:gd name="T7" fmla="*/ 191 h 283"/>
                <a:gd name="T8" fmla="*/ 194 w 273"/>
                <a:gd name="T9" fmla="*/ 187 h 283"/>
                <a:gd name="T10" fmla="*/ 169 w 273"/>
                <a:gd name="T11" fmla="*/ 199 h 283"/>
                <a:gd name="T12" fmla="*/ 153 w 273"/>
                <a:gd name="T13" fmla="*/ 213 h 283"/>
                <a:gd name="T14" fmla="*/ 144 w 273"/>
                <a:gd name="T15" fmla="*/ 221 h 283"/>
                <a:gd name="T16" fmla="*/ 131 w 273"/>
                <a:gd name="T17" fmla="*/ 224 h 283"/>
                <a:gd name="T18" fmla="*/ 115 w 273"/>
                <a:gd name="T19" fmla="*/ 252 h 283"/>
                <a:gd name="T20" fmla="*/ 111 w 273"/>
                <a:gd name="T21" fmla="*/ 267 h 283"/>
                <a:gd name="T22" fmla="*/ 105 w 273"/>
                <a:gd name="T23" fmla="*/ 281 h 283"/>
                <a:gd name="T24" fmla="*/ 98 w 273"/>
                <a:gd name="T25" fmla="*/ 275 h 283"/>
                <a:gd name="T26" fmla="*/ 91 w 273"/>
                <a:gd name="T27" fmla="*/ 277 h 283"/>
                <a:gd name="T28" fmla="*/ 75 w 273"/>
                <a:gd name="T29" fmla="*/ 282 h 283"/>
                <a:gd name="T30" fmla="*/ 68 w 273"/>
                <a:gd name="T31" fmla="*/ 281 h 283"/>
                <a:gd name="T32" fmla="*/ 64 w 273"/>
                <a:gd name="T33" fmla="*/ 270 h 283"/>
                <a:gd name="T34" fmla="*/ 58 w 273"/>
                <a:gd name="T35" fmla="*/ 270 h 283"/>
                <a:gd name="T36" fmla="*/ 62 w 273"/>
                <a:gd name="T37" fmla="*/ 258 h 283"/>
                <a:gd name="T38" fmla="*/ 54 w 273"/>
                <a:gd name="T39" fmla="*/ 245 h 283"/>
                <a:gd name="T40" fmla="*/ 47 w 273"/>
                <a:gd name="T41" fmla="*/ 240 h 283"/>
                <a:gd name="T42" fmla="*/ 37 w 273"/>
                <a:gd name="T43" fmla="*/ 246 h 283"/>
                <a:gd name="T44" fmla="*/ 26 w 273"/>
                <a:gd name="T45" fmla="*/ 248 h 283"/>
                <a:gd name="T46" fmla="*/ 18 w 273"/>
                <a:gd name="T47" fmla="*/ 243 h 283"/>
                <a:gd name="T48" fmla="*/ 11 w 273"/>
                <a:gd name="T49" fmla="*/ 245 h 283"/>
                <a:gd name="T50" fmla="*/ 11 w 273"/>
                <a:gd name="T51" fmla="*/ 233 h 283"/>
                <a:gd name="T52" fmla="*/ 4 w 273"/>
                <a:gd name="T53" fmla="*/ 220 h 283"/>
                <a:gd name="T54" fmla="*/ 0 w 273"/>
                <a:gd name="T55" fmla="*/ 197 h 283"/>
                <a:gd name="T56" fmla="*/ 9 w 273"/>
                <a:gd name="T57" fmla="*/ 182 h 283"/>
                <a:gd name="T58" fmla="*/ 25 w 273"/>
                <a:gd name="T59" fmla="*/ 187 h 283"/>
                <a:gd name="T60" fmla="*/ 41 w 273"/>
                <a:gd name="T61" fmla="*/ 184 h 283"/>
                <a:gd name="T62" fmla="*/ 110 w 273"/>
                <a:gd name="T63" fmla="*/ 180 h 283"/>
                <a:gd name="T64" fmla="*/ 111 w 273"/>
                <a:gd name="T65" fmla="*/ 164 h 283"/>
                <a:gd name="T66" fmla="*/ 97 w 273"/>
                <a:gd name="T67" fmla="*/ 0 h 283"/>
                <a:gd name="T68" fmla="*/ 177 w 273"/>
                <a:gd name="T69" fmla="*/ 41 h 283"/>
                <a:gd name="T70" fmla="*/ 236 w 273"/>
                <a:gd name="T71" fmla="*/ 92 h 283"/>
                <a:gd name="T72" fmla="*/ 255 w 273"/>
                <a:gd name="T73" fmla="*/ 101 h 283"/>
                <a:gd name="T74" fmla="*/ 273 w 273"/>
                <a:gd name="T75" fmla="*/ 11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3" h="283">
                  <a:moveTo>
                    <a:pt x="273" y="110"/>
                  </a:moveTo>
                  <a:lnTo>
                    <a:pt x="273" y="154"/>
                  </a:lnTo>
                  <a:lnTo>
                    <a:pt x="264" y="167"/>
                  </a:lnTo>
                  <a:lnTo>
                    <a:pt x="263" y="179"/>
                  </a:lnTo>
                  <a:lnTo>
                    <a:pt x="248" y="182"/>
                  </a:lnTo>
                  <a:lnTo>
                    <a:pt x="225" y="184"/>
                  </a:lnTo>
                  <a:lnTo>
                    <a:pt x="219" y="190"/>
                  </a:lnTo>
                  <a:lnTo>
                    <a:pt x="209" y="191"/>
                  </a:lnTo>
                  <a:lnTo>
                    <a:pt x="198" y="191"/>
                  </a:lnTo>
                  <a:lnTo>
                    <a:pt x="194" y="187"/>
                  </a:lnTo>
                  <a:lnTo>
                    <a:pt x="185" y="190"/>
                  </a:lnTo>
                  <a:lnTo>
                    <a:pt x="169" y="199"/>
                  </a:lnTo>
                  <a:lnTo>
                    <a:pt x="166" y="204"/>
                  </a:lnTo>
                  <a:lnTo>
                    <a:pt x="153" y="213"/>
                  </a:lnTo>
                  <a:lnTo>
                    <a:pt x="151" y="218"/>
                  </a:lnTo>
                  <a:lnTo>
                    <a:pt x="144" y="221"/>
                  </a:lnTo>
                  <a:lnTo>
                    <a:pt x="135" y="219"/>
                  </a:lnTo>
                  <a:lnTo>
                    <a:pt x="131" y="224"/>
                  </a:lnTo>
                  <a:lnTo>
                    <a:pt x="129" y="236"/>
                  </a:lnTo>
                  <a:lnTo>
                    <a:pt x="115" y="252"/>
                  </a:lnTo>
                  <a:lnTo>
                    <a:pt x="115" y="258"/>
                  </a:lnTo>
                  <a:lnTo>
                    <a:pt x="111" y="267"/>
                  </a:lnTo>
                  <a:lnTo>
                    <a:pt x="112" y="278"/>
                  </a:lnTo>
                  <a:lnTo>
                    <a:pt x="105" y="281"/>
                  </a:lnTo>
                  <a:lnTo>
                    <a:pt x="101" y="283"/>
                  </a:lnTo>
                  <a:lnTo>
                    <a:pt x="98" y="275"/>
                  </a:lnTo>
                  <a:lnTo>
                    <a:pt x="94" y="277"/>
                  </a:lnTo>
                  <a:lnTo>
                    <a:pt x="91" y="277"/>
                  </a:lnTo>
                  <a:lnTo>
                    <a:pt x="88" y="282"/>
                  </a:lnTo>
                  <a:lnTo>
                    <a:pt x="75" y="282"/>
                  </a:lnTo>
                  <a:lnTo>
                    <a:pt x="70" y="279"/>
                  </a:lnTo>
                  <a:lnTo>
                    <a:pt x="68" y="281"/>
                  </a:lnTo>
                  <a:lnTo>
                    <a:pt x="63" y="276"/>
                  </a:lnTo>
                  <a:lnTo>
                    <a:pt x="64" y="270"/>
                  </a:lnTo>
                  <a:lnTo>
                    <a:pt x="62" y="267"/>
                  </a:lnTo>
                  <a:lnTo>
                    <a:pt x="58" y="270"/>
                  </a:lnTo>
                  <a:lnTo>
                    <a:pt x="59" y="263"/>
                  </a:lnTo>
                  <a:lnTo>
                    <a:pt x="62" y="258"/>
                  </a:lnTo>
                  <a:lnTo>
                    <a:pt x="55" y="250"/>
                  </a:lnTo>
                  <a:lnTo>
                    <a:pt x="54" y="245"/>
                  </a:lnTo>
                  <a:lnTo>
                    <a:pt x="50" y="241"/>
                  </a:lnTo>
                  <a:lnTo>
                    <a:pt x="47" y="240"/>
                  </a:lnTo>
                  <a:lnTo>
                    <a:pt x="43" y="243"/>
                  </a:lnTo>
                  <a:lnTo>
                    <a:pt x="37" y="246"/>
                  </a:lnTo>
                  <a:lnTo>
                    <a:pt x="32" y="250"/>
                  </a:lnTo>
                  <a:lnTo>
                    <a:pt x="26" y="248"/>
                  </a:lnTo>
                  <a:lnTo>
                    <a:pt x="21" y="243"/>
                  </a:lnTo>
                  <a:lnTo>
                    <a:pt x="18" y="243"/>
                  </a:lnTo>
                  <a:lnTo>
                    <a:pt x="14" y="245"/>
                  </a:lnTo>
                  <a:lnTo>
                    <a:pt x="11" y="245"/>
                  </a:lnTo>
                  <a:lnTo>
                    <a:pt x="10" y="238"/>
                  </a:lnTo>
                  <a:lnTo>
                    <a:pt x="11" y="233"/>
                  </a:lnTo>
                  <a:lnTo>
                    <a:pt x="10" y="225"/>
                  </a:lnTo>
                  <a:lnTo>
                    <a:pt x="4" y="220"/>
                  </a:lnTo>
                  <a:lnTo>
                    <a:pt x="1" y="209"/>
                  </a:lnTo>
                  <a:lnTo>
                    <a:pt x="0" y="197"/>
                  </a:lnTo>
                  <a:lnTo>
                    <a:pt x="6" y="193"/>
                  </a:lnTo>
                  <a:lnTo>
                    <a:pt x="9" y="182"/>
                  </a:lnTo>
                  <a:lnTo>
                    <a:pt x="14" y="182"/>
                  </a:lnTo>
                  <a:lnTo>
                    <a:pt x="25" y="187"/>
                  </a:lnTo>
                  <a:lnTo>
                    <a:pt x="35" y="184"/>
                  </a:lnTo>
                  <a:lnTo>
                    <a:pt x="41" y="184"/>
                  </a:lnTo>
                  <a:lnTo>
                    <a:pt x="44" y="181"/>
                  </a:lnTo>
                  <a:lnTo>
                    <a:pt x="110" y="180"/>
                  </a:lnTo>
                  <a:lnTo>
                    <a:pt x="114" y="167"/>
                  </a:lnTo>
                  <a:lnTo>
                    <a:pt x="111" y="164"/>
                  </a:lnTo>
                  <a:lnTo>
                    <a:pt x="104" y="82"/>
                  </a:lnTo>
                  <a:lnTo>
                    <a:pt x="97" y="0"/>
                  </a:lnTo>
                  <a:lnTo>
                    <a:pt x="122" y="0"/>
                  </a:lnTo>
                  <a:lnTo>
                    <a:pt x="177" y="41"/>
                  </a:lnTo>
                  <a:lnTo>
                    <a:pt x="232" y="83"/>
                  </a:lnTo>
                  <a:lnTo>
                    <a:pt x="236" y="92"/>
                  </a:lnTo>
                  <a:lnTo>
                    <a:pt x="246" y="97"/>
                  </a:lnTo>
                  <a:lnTo>
                    <a:pt x="255" y="101"/>
                  </a:lnTo>
                  <a:lnTo>
                    <a:pt x="255" y="113"/>
                  </a:lnTo>
                  <a:lnTo>
                    <a:pt x="273" y="110"/>
                  </a:lnTo>
                  <a:lnTo>
                    <a:pt x="273" y="1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70" name="Freeform 152">
              <a:extLst>
                <a:ext uri="{FF2B5EF4-FFF2-40B4-BE49-F238E27FC236}">
                  <a16:creationId xmlns:a16="http://schemas.microsoft.com/office/drawing/2014/main" id="{1C3B0C25-5EAD-0B7C-C8F1-0CF95872D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8595" y="3555747"/>
              <a:ext cx="233311" cy="555498"/>
            </a:xfrm>
            <a:custGeom>
              <a:avLst/>
              <a:gdLst>
                <a:gd name="T0" fmla="*/ 134 w 147"/>
                <a:gd name="T1" fmla="*/ 144 h 350"/>
                <a:gd name="T2" fmla="*/ 123 w 147"/>
                <a:gd name="T3" fmla="*/ 155 h 350"/>
                <a:gd name="T4" fmla="*/ 103 w 147"/>
                <a:gd name="T5" fmla="*/ 164 h 350"/>
                <a:gd name="T6" fmla="*/ 92 w 147"/>
                <a:gd name="T7" fmla="*/ 188 h 350"/>
                <a:gd name="T8" fmla="*/ 115 w 147"/>
                <a:gd name="T9" fmla="*/ 219 h 350"/>
                <a:gd name="T10" fmla="*/ 120 w 147"/>
                <a:gd name="T11" fmla="*/ 248 h 350"/>
                <a:gd name="T12" fmla="*/ 120 w 147"/>
                <a:gd name="T13" fmla="*/ 261 h 350"/>
                <a:gd name="T14" fmla="*/ 135 w 147"/>
                <a:gd name="T15" fmla="*/ 286 h 350"/>
                <a:gd name="T16" fmla="*/ 144 w 147"/>
                <a:gd name="T17" fmla="*/ 313 h 350"/>
                <a:gd name="T18" fmla="*/ 129 w 147"/>
                <a:gd name="T19" fmla="*/ 350 h 350"/>
                <a:gd name="T20" fmla="*/ 131 w 147"/>
                <a:gd name="T21" fmla="*/ 322 h 350"/>
                <a:gd name="T22" fmla="*/ 123 w 147"/>
                <a:gd name="T23" fmla="*/ 289 h 350"/>
                <a:gd name="T24" fmla="*/ 108 w 147"/>
                <a:gd name="T25" fmla="*/ 257 h 350"/>
                <a:gd name="T26" fmla="*/ 93 w 147"/>
                <a:gd name="T27" fmla="*/ 217 h 350"/>
                <a:gd name="T28" fmla="*/ 66 w 147"/>
                <a:gd name="T29" fmla="*/ 240 h 350"/>
                <a:gd name="T30" fmla="*/ 46 w 147"/>
                <a:gd name="T31" fmla="*/ 234 h 350"/>
                <a:gd name="T32" fmla="*/ 43 w 147"/>
                <a:gd name="T33" fmla="*/ 193 h 350"/>
                <a:gd name="T34" fmla="*/ 28 w 147"/>
                <a:gd name="T35" fmla="*/ 164 h 350"/>
                <a:gd name="T36" fmla="*/ 4 w 147"/>
                <a:gd name="T37" fmla="*/ 145 h 350"/>
                <a:gd name="T38" fmla="*/ 7 w 147"/>
                <a:gd name="T39" fmla="*/ 134 h 350"/>
                <a:gd name="T40" fmla="*/ 12 w 147"/>
                <a:gd name="T41" fmla="*/ 115 h 350"/>
                <a:gd name="T42" fmla="*/ 12 w 147"/>
                <a:gd name="T43" fmla="*/ 101 h 350"/>
                <a:gd name="T44" fmla="*/ 23 w 147"/>
                <a:gd name="T45" fmla="*/ 85 h 350"/>
                <a:gd name="T46" fmla="*/ 27 w 147"/>
                <a:gd name="T47" fmla="*/ 60 h 350"/>
                <a:gd name="T48" fmla="*/ 31 w 147"/>
                <a:gd name="T49" fmla="*/ 34 h 350"/>
                <a:gd name="T50" fmla="*/ 61 w 147"/>
                <a:gd name="T51" fmla="*/ 24 h 350"/>
                <a:gd name="T52" fmla="*/ 63 w 147"/>
                <a:gd name="T53" fmla="*/ 8 h 350"/>
                <a:gd name="T54" fmla="*/ 69 w 147"/>
                <a:gd name="T55" fmla="*/ 0 h 350"/>
                <a:gd name="T56" fmla="*/ 85 w 147"/>
                <a:gd name="T57" fmla="*/ 16 h 350"/>
                <a:gd name="T58" fmla="*/ 91 w 147"/>
                <a:gd name="T59" fmla="*/ 46 h 350"/>
                <a:gd name="T60" fmla="*/ 80 w 147"/>
                <a:gd name="T61" fmla="*/ 85 h 350"/>
                <a:gd name="T62" fmla="*/ 104 w 147"/>
                <a:gd name="T63" fmla="*/ 99 h 350"/>
                <a:gd name="T64" fmla="*/ 113 w 147"/>
                <a:gd name="T65" fmla="*/ 118 h 350"/>
                <a:gd name="T66" fmla="*/ 134 w 147"/>
                <a:gd name="T67" fmla="*/ 129 h 350"/>
                <a:gd name="T68" fmla="*/ 147 w 147"/>
                <a:gd name="T69" fmla="*/ 13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7" h="350">
                  <a:moveTo>
                    <a:pt x="147" y="131"/>
                  </a:moveTo>
                  <a:lnTo>
                    <a:pt x="134" y="144"/>
                  </a:lnTo>
                  <a:lnTo>
                    <a:pt x="132" y="151"/>
                  </a:lnTo>
                  <a:lnTo>
                    <a:pt x="123" y="155"/>
                  </a:lnTo>
                  <a:lnTo>
                    <a:pt x="115" y="163"/>
                  </a:lnTo>
                  <a:lnTo>
                    <a:pt x="103" y="164"/>
                  </a:lnTo>
                  <a:lnTo>
                    <a:pt x="99" y="185"/>
                  </a:lnTo>
                  <a:lnTo>
                    <a:pt x="92" y="188"/>
                  </a:lnTo>
                  <a:lnTo>
                    <a:pt x="103" y="205"/>
                  </a:lnTo>
                  <a:lnTo>
                    <a:pt x="115" y="219"/>
                  </a:lnTo>
                  <a:lnTo>
                    <a:pt x="123" y="231"/>
                  </a:lnTo>
                  <a:lnTo>
                    <a:pt x="120" y="248"/>
                  </a:lnTo>
                  <a:lnTo>
                    <a:pt x="114" y="251"/>
                  </a:lnTo>
                  <a:lnTo>
                    <a:pt x="120" y="261"/>
                  </a:lnTo>
                  <a:lnTo>
                    <a:pt x="132" y="276"/>
                  </a:lnTo>
                  <a:lnTo>
                    <a:pt x="135" y="286"/>
                  </a:lnTo>
                  <a:lnTo>
                    <a:pt x="136" y="295"/>
                  </a:lnTo>
                  <a:lnTo>
                    <a:pt x="144" y="313"/>
                  </a:lnTo>
                  <a:lnTo>
                    <a:pt x="136" y="331"/>
                  </a:lnTo>
                  <a:lnTo>
                    <a:pt x="129" y="350"/>
                  </a:lnTo>
                  <a:lnTo>
                    <a:pt x="127" y="336"/>
                  </a:lnTo>
                  <a:lnTo>
                    <a:pt x="131" y="322"/>
                  </a:lnTo>
                  <a:lnTo>
                    <a:pt x="124" y="310"/>
                  </a:lnTo>
                  <a:lnTo>
                    <a:pt x="123" y="289"/>
                  </a:lnTo>
                  <a:lnTo>
                    <a:pt x="116" y="280"/>
                  </a:lnTo>
                  <a:lnTo>
                    <a:pt x="108" y="257"/>
                  </a:lnTo>
                  <a:lnTo>
                    <a:pt x="102" y="233"/>
                  </a:lnTo>
                  <a:lnTo>
                    <a:pt x="93" y="217"/>
                  </a:lnTo>
                  <a:lnTo>
                    <a:pt x="83" y="227"/>
                  </a:lnTo>
                  <a:lnTo>
                    <a:pt x="66" y="240"/>
                  </a:lnTo>
                  <a:lnTo>
                    <a:pt x="57" y="239"/>
                  </a:lnTo>
                  <a:lnTo>
                    <a:pt x="46" y="234"/>
                  </a:lnTo>
                  <a:lnTo>
                    <a:pt x="49" y="211"/>
                  </a:lnTo>
                  <a:lnTo>
                    <a:pt x="43" y="193"/>
                  </a:lnTo>
                  <a:lnTo>
                    <a:pt x="27" y="171"/>
                  </a:lnTo>
                  <a:lnTo>
                    <a:pt x="28" y="164"/>
                  </a:lnTo>
                  <a:lnTo>
                    <a:pt x="17" y="161"/>
                  </a:lnTo>
                  <a:lnTo>
                    <a:pt x="4" y="145"/>
                  </a:lnTo>
                  <a:lnTo>
                    <a:pt x="0" y="131"/>
                  </a:lnTo>
                  <a:lnTo>
                    <a:pt x="7" y="134"/>
                  </a:lnTo>
                  <a:lnTo>
                    <a:pt x="5" y="120"/>
                  </a:lnTo>
                  <a:lnTo>
                    <a:pt x="12" y="115"/>
                  </a:lnTo>
                  <a:lnTo>
                    <a:pt x="9" y="107"/>
                  </a:lnTo>
                  <a:lnTo>
                    <a:pt x="12" y="101"/>
                  </a:lnTo>
                  <a:lnTo>
                    <a:pt x="10" y="81"/>
                  </a:lnTo>
                  <a:lnTo>
                    <a:pt x="23" y="85"/>
                  </a:lnTo>
                  <a:lnTo>
                    <a:pt x="29" y="70"/>
                  </a:lnTo>
                  <a:lnTo>
                    <a:pt x="27" y="60"/>
                  </a:lnTo>
                  <a:lnTo>
                    <a:pt x="33" y="45"/>
                  </a:lnTo>
                  <a:lnTo>
                    <a:pt x="31" y="34"/>
                  </a:lnTo>
                  <a:lnTo>
                    <a:pt x="49" y="20"/>
                  </a:lnTo>
                  <a:lnTo>
                    <a:pt x="61" y="24"/>
                  </a:lnTo>
                  <a:lnTo>
                    <a:pt x="57" y="12"/>
                  </a:lnTo>
                  <a:lnTo>
                    <a:pt x="63" y="8"/>
                  </a:lnTo>
                  <a:lnTo>
                    <a:pt x="60" y="2"/>
                  </a:lnTo>
                  <a:lnTo>
                    <a:pt x="69" y="0"/>
                  </a:lnTo>
                  <a:lnTo>
                    <a:pt x="77" y="11"/>
                  </a:lnTo>
                  <a:lnTo>
                    <a:pt x="85" y="16"/>
                  </a:lnTo>
                  <a:lnTo>
                    <a:pt x="89" y="30"/>
                  </a:lnTo>
                  <a:lnTo>
                    <a:pt x="91" y="46"/>
                  </a:lnTo>
                  <a:lnTo>
                    <a:pt x="79" y="62"/>
                  </a:lnTo>
                  <a:lnTo>
                    <a:pt x="80" y="85"/>
                  </a:lnTo>
                  <a:lnTo>
                    <a:pt x="97" y="81"/>
                  </a:lnTo>
                  <a:lnTo>
                    <a:pt x="104" y="99"/>
                  </a:lnTo>
                  <a:lnTo>
                    <a:pt x="115" y="103"/>
                  </a:lnTo>
                  <a:lnTo>
                    <a:pt x="113" y="118"/>
                  </a:lnTo>
                  <a:lnTo>
                    <a:pt x="126" y="125"/>
                  </a:lnTo>
                  <a:lnTo>
                    <a:pt x="134" y="129"/>
                  </a:lnTo>
                  <a:lnTo>
                    <a:pt x="146" y="123"/>
                  </a:lnTo>
                  <a:lnTo>
                    <a:pt x="147" y="131"/>
                  </a:lnTo>
                  <a:lnTo>
                    <a:pt x="147" y="13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71" name="Freeform 153">
              <a:extLst>
                <a:ext uri="{FF2B5EF4-FFF2-40B4-BE49-F238E27FC236}">
                  <a16:creationId xmlns:a16="http://schemas.microsoft.com/office/drawing/2014/main" id="{D27824FC-6531-7353-3BA7-89AD4DFCB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6872" y="3098651"/>
              <a:ext cx="44440" cy="49201"/>
            </a:xfrm>
            <a:custGeom>
              <a:avLst/>
              <a:gdLst>
                <a:gd name="T0" fmla="*/ 27 w 28"/>
                <a:gd name="T1" fmla="*/ 14 h 31"/>
                <a:gd name="T2" fmla="*/ 25 w 28"/>
                <a:gd name="T3" fmla="*/ 17 h 31"/>
                <a:gd name="T4" fmla="*/ 21 w 28"/>
                <a:gd name="T5" fmla="*/ 19 h 31"/>
                <a:gd name="T6" fmla="*/ 19 w 28"/>
                <a:gd name="T7" fmla="*/ 16 h 31"/>
                <a:gd name="T8" fmla="*/ 13 w 28"/>
                <a:gd name="T9" fmla="*/ 25 h 31"/>
                <a:gd name="T10" fmla="*/ 15 w 28"/>
                <a:gd name="T11" fmla="*/ 31 h 31"/>
                <a:gd name="T12" fmla="*/ 12 w 28"/>
                <a:gd name="T13" fmla="*/ 30 h 31"/>
                <a:gd name="T14" fmla="*/ 7 w 28"/>
                <a:gd name="T15" fmla="*/ 23 h 31"/>
                <a:gd name="T16" fmla="*/ 0 w 28"/>
                <a:gd name="T17" fmla="*/ 19 h 31"/>
                <a:gd name="T18" fmla="*/ 2 w 28"/>
                <a:gd name="T19" fmla="*/ 17 h 31"/>
                <a:gd name="T20" fmla="*/ 3 w 28"/>
                <a:gd name="T21" fmla="*/ 6 h 31"/>
                <a:gd name="T22" fmla="*/ 7 w 28"/>
                <a:gd name="T23" fmla="*/ 2 h 31"/>
                <a:gd name="T24" fmla="*/ 10 w 28"/>
                <a:gd name="T25" fmla="*/ 0 h 31"/>
                <a:gd name="T26" fmla="*/ 14 w 28"/>
                <a:gd name="T27" fmla="*/ 3 h 31"/>
                <a:gd name="T28" fmla="*/ 17 w 28"/>
                <a:gd name="T29" fmla="*/ 6 h 31"/>
                <a:gd name="T30" fmla="*/ 22 w 28"/>
                <a:gd name="T31" fmla="*/ 8 h 31"/>
                <a:gd name="T32" fmla="*/ 28 w 28"/>
                <a:gd name="T33" fmla="*/ 12 h 31"/>
                <a:gd name="T34" fmla="*/ 27 w 28"/>
                <a:gd name="T35" fmla="*/ 14 h 31"/>
                <a:gd name="T36" fmla="*/ 27 w 28"/>
                <a:gd name="T37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31">
                  <a:moveTo>
                    <a:pt x="27" y="14"/>
                  </a:moveTo>
                  <a:lnTo>
                    <a:pt x="25" y="17"/>
                  </a:lnTo>
                  <a:lnTo>
                    <a:pt x="21" y="19"/>
                  </a:lnTo>
                  <a:lnTo>
                    <a:pt x="19" y="16"/>
                  </a:lnTo>
                  <a:lnTo>
                    <a:pt x="13" y="25"/>
                  </a:lnTo>
                  <a:lnTo>
                    <a:pt x="15" y="31"/>
                  </a:lnTo>
                  <a:lnTo>
                    <a:pt x="12" y="30"/>
                  </a:lnTo>
                  <a:lnTo>
                    <a:pt x="7" y="23"/>
                  </a:lnTo>
                  <a:lnTo>
                    <a:pt x="0" y="19"/>
                  </a:lnTo>
                  <a:lnTo>
                    <a:pt x="2" y="17"/>
                  </a:lnTo>
                  <a:lnTo>
                    <a:pt x="3" y="6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22" y="8"/>
                  </a:lnTo>
                  <a:lnTo>
                    <a:pt x="28" y="12"/>
                  </a:lnTo>
                  <a:lnTo>
                    <a:pt x="27" y="14"/>
                  </a:lnTo>
                  <a:lnTo>
                    <a:pt x="27" y="1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72" name="Freeform 154">
              <a:extLst>
                <a:ext uri="{FF2B5EF4-FFF2-40B4-BE49-F238E27FC236}">
                  <a16:creationId xmlns:a16="http://schemas.microsoft.com/office/drawing/2014/main" id="{2B729013-9162-F884-599E-42A8DF3E9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8788" y="2847883"/>
              <a:ext cx="790403" cy="307905"/>
            </a:xfrm>
            <a:custGeom>
              <a:avLst/>
              <a:gdLst>
                <a:gd name="T0" fmla="*/ 237 w 498"/>
                <a:gd name="T1" fmla="*/ 32 h 194"/>
                <a:gd name="T2" fmla="*/ 270 w 498"/>
                <a:gd name="T3" fmla="*/ 33 h 194"/>
                <a:gd name="T4" fmla="*/ 304 w 498"/>
                <a:gd name="T5" fmla="*/ 51 h 194"/>
                <a:gd name="T6" fmla="*/ 338 w 498"/>
                <a:gd name="T7" fmla="*/ 54 h 194"/>
                <a:gd name="T8" fmla="*/ 366 w 498"/>
                <a:gd name="T9" fmla="*/ 46 h 194"/>
                <a:gd name="T10" fmla="*/ 389 w 498"/>
                <a:gd name="T11" fmla="*/ 35 h 194"/>
                <a:gd name="T12" fmla="*/ 417 w 498"/>
                <a:gd name="T13" fmla="*/ 40 h 194"/>
                <a:gd name="T14" fmla="*/ 420 w 498"/>
                <a:gd name="T15" fmla="*/ 72 h 194"/>
                <a:gd name="T16" fmla="*/ 435 w 498"/>
                <a:gd name="T17" fmla="*/ 77 h 194"/>
                <a:gd name="T18" fmla="*/ 459 w 498"/>
                <a:gd name="T19" fmla="*/ 73 h 194"/>
                <a:gd name="T20" fmla="*/ 496 w 498"/>
                <a:gd name="T21" fmla="*/ 92 h 194"/>
                <a:gd name="T22" fmla="*/ 484 w 498"/>
                <a:gd name="T23" fmla="*/ 97 h 194"/>
                <a:gd name="T24" fmla="*/ 457 w 498"/>
                <a:gd name="T25" fmla="*/ 104 h 194"/>
                <a:gd name="T26" fmla="*/ 434 w 498"/>
                <a:gd name="T27" fmla="*/ 124 h 194"/>
                <a:gd name="T28" fmla="*/ 407 w 498"/>
                <a:gd name="T29" fmla="*/ 130 h 194"/>
                <a:gd name="T30" fmla="*/ 396 w 498"/>
                <a:gd name="T31" fmla="*/ 140 h 194"/>
                <a:gd name="T32" fmla="*/ 410 w 498"/>
                <a:gd name="T33" fmla="*/ 154 h 194"/>
                <a:gd name="T34" fmla="*/ 398 w 498"/>
                <a:gd name="T35" fmla="*/ 171 h 194"/>
                <a:gd name="T36" fmla="*/ 361 w 498"/>
                <a:gd name="T37" fmla="*/ 177 h 194"/>
                <a:gd name="T38" fmla="*/ 326 w 498"/>
                <a:gd name="T39" fmla="*/ 194 h 194"/>
                <a:gd name="T40" fmla="*/ 298 w 498"/>
                <a:gd name="T41" fmla="*/ 189 h 194"/>
                <a:gd name="T42" fmla="*/ 253 w 498"/>
                <a:gd name="T43" fmla="*/ 175 h 194"/>
                <a:gd name="T44" fmla="*/ 201 w 498"/>
                <a:gd name="T45" fmla="*/ 172 h 194"/>
                <a:gd name="T46" fmla="*/ 171 w 498"/>
                <a:gd name="T47" fmla="*/ 162 h 194"/>
                <a:gd name="T48" fmla="*/ 146 w 498"/>
                <a:gd name="T49" fmla="*/ 143 h 194"/>
                <a:gd name="T50" fmla="*/ 101 w 498"/>
                <a:gd name="T51" fmla="*/ 129 h 194"/>
                <a:gd name="T52" fmla="*/ 73 w 498"/>
                <a:gd name="T53" fmla="*/ 117 h 194"/>
                <a:gd name="T54" fmla="*/ 51 w 498"/>
                <a:gd name="T55" fmla="*/ 80 h 194"/>
                <a:gd name="T56" fmla="*/ 10 w 498"/>
                <a:gd name="T57" fmla="*/ 63 h 194"/>
                <a:gd name="T58" fmla="*/ 14 w 498"/>
                <a:gd name="T59" fmla="*/ 47 h 194"/>
                <a:gd name="T60" fmla="*/ 51 w 498"/>
                <a:gd name="T61" fmla="*/ 23 h 194"/>
                <a:gd name="T62" fmla="*/ 82 w 498"/>
                <a:gd name="T63" fmla="*/ 29 h 194"/>
                <a:gd name="T64" fmla="*/ 112 w 498"/>
                <a:gd name="T65" fmla="*/ 38 h 194"/>
                <a:gd name="T66" fmla="*/ 142 w 498"/>
                <a:gd name="T67" fmla="*/ 30 h 194"/>
                <a:gd name="T68" fmla="*/ 134 w 498"/>
                <a:gd name="T69" fmla="*/ 0 h 194"/>
                <a:gd name="T70" fmla="*/ 170 w 498"/>
                <a:gd name="T71" fmla="*/ 10 h 194"/>
                <a:gd name="T72" fmla="*/ 200 w 498"/>
                <a:gd name="T73" fmla="*/ 29 h 194"/>
                <a:gd name="T74" fmla="*/ 225 w 498"/>
                <a:gd name="T75" fmla="*/ 3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8" h="194">
                  <a:moveTo>
                    <a:pt x="225" y="36"/>
                  </a:moveTo>
                  <a:lnTo>
                    <a:pt x="237" y="32"/>
                  </a:lnTo>
                  <a:lnTo>
                    <a:pt x="254" y="30"/>
                  </a:lnTo>
                  <a:lnTo>
                    <a:pt x="270" y="33"/>
                  </a:lnTo>
                  <a:lnTo>
                    <a:pt x="290" y="41"/>
                  </a:lnTo>
                  <a:lnTo>
                    <a:pt x="304" y="51"/>
                  </a:lnTo>
                  <a:lnTo>
                    <a:pt x="318" y="51"/>
                  </a:lnTo>
                  <a:lnTo>
                    <a:pt x="338" y="54"/>
                  </a:lnTo>
                  <a:lnTo>
                    <a:pt x="348" y="49"/>
                  </a:lnTo>
                  <a:lnTo>
                    <a:pt x="366" y="46"/>
                  </a:lnTo>
                  <a:lnTo>
                    <a:pt x="379" y="33"/>
                  </a:lnTo>
                  <a:lnTo>
                    <a:pt x="389" y="35"/>
                  </a:lnTo>
                  <a:lnTo>
                    <a:pt x="401" y="41"/>
                  </a:lnTo>
                  <a:lnTo>
                    <a:pt x="417" y="40"/>
                  </a:lnTo>
                  <a:lnTo>
                    <a:pt x="419" y="54"/>
                  </a:lnTo>
                  <a:lnTo>
                    <a:pt x="420" y="72"/>
                  </a:lnTo>
                  <a:lnTo>
                    <a:pt x="428" y="80"/>
                  </a:lnTo>
                  <a:lnTo>
                    <a:pt x="435" y="77"/>
                  </a:lnTo>
                  <a:lnTo>
                    <a:pt x="451" y="80"/>
                  </a:lnTo>
                  <a:lnTo>
                    <a:pt x="459" y="73"/>
                  </a:lnTo>
                  <a:lnTo>
                    <a:pt x="474" y="79"/>
                  </a:lnTo>
                  <a:lnTo>
                    <a:pt x="496" y="92"/>
                  </a:lnTo>
                  <a:lnTo>
                    <a:pt x="498" y="99"/>
                  </a:lnTo>
                  <a:lnTo>
                    <a:pt x="484" y="97"/>
                  </a:lnTo>
                  <a:lnTo>
                    <a:pt x="464" y="99"/>
                  </a:lnTo>
                  <a:lnTo>
                    <a:pt x="457" y="104"/>
                  </a:lnTo>
                  <a:lnTo>
                    <a:pt x="453" y="117"/>
                  </a:lnTo>
                  <a:lnTo>
                    <a:pt x="434" y="124"/>
                  </a:lnTo>
                  <a:lnTo>
                    <a:pt x="424" y="134"/>
                  </a:lnTo>
                  <a:lnTo>
                    <a:pt x="407" y="130"/>
                  </a:lnTo>
                  <a:lnTo>
                    <a:pt x="398" y="129"/>
                  </a:lnTo>
                  <a:lnTo>
                    <a:pt x="396" y="140"/>
                  </a:lnTo>
                  <a:lnTo>
                    <a:pt x="405" y="148"/>
                  </a:lnTo>
                  <a:lnTo>
                    <a:pt x="410" y="154"/>
                  </a:lnTo>
                  <a:lnTo>
                    <a:pt x="404" y="160"/>
                  </a:lnTo>
                  <a:lnTo>
                    <a:pt x="398" y="171"/>
                  </a:lnTo>
                  <a:lnTo>
                    <a:pt x="383" y="177"/>
                  </a:lnTo>
                  <a:lnTo>
                    <a:pt x="361" y="177"/>
                  </a:lnTo>
                  <a:lnTo>
                    <a:pt x="339" y="184"/>
                  </a:lnTo>
                  <a:lnTo>
                    <a:pt x="326" y="194"/>
                  </a:lnTo>
                  <a:lnTo>
                    <a:pt x="316" y="189"/>
                  </a:lnTo>
                  <a:lnTo>
                    <a:pt x="298" y="189"/>
                  </a:lnTo>
                  <a:lnTo>
                    <a:pt x="270" y="177"/>
                  </a:lnTo>
                  <a:lnTo>
                    <a:pt x="253" y="175"/>
                  </a:lnTo>
                  <a:lnTo>
                    <a:pt x="235" y="177"/>
                  </a:lnTo>
                  <a:lnTo>
                    <a:pt x="201" y="172"/>
                  </a:lnTo>
                  <a:lnTo>
                    <a:pt x="185" y="173"/>
                  </a:lnTo>
                  <a:lnTo>
                    <a:pt x="171" y="162"/>
                  </a:lnTo>
                  <a:lnTo>
                    <a:pt x="156" y="145"/>
                  </a:lnTo>
                  <a:lnTo>
                    <a:pt x="146" y="143"/>
                  </a:lnTo>
                  <a:lnTo>
                    <a:pt x="122" y="131"/>
                  </a:lnTo>
                  <a:lnTo>
                    <a:pt x="101" y="129"/>
                  </a:lnTo>
                  <a:lnTo>
                    <a:pt x="82" y="125"/>
                  </a:lnTo>
                  <a:lnTo>
                    <a:pt x="73" y="117"/>
                  </a:lnTo>
                  <a:lnTo>
                    <a:pt x="68" y="95"/>
                  </a:lnTo>
                  <a:lnTo>
                    <a:pt x="51" y="80"/>
                  </a:lnTo>
                  <a:lnTo>
                    <a:pt x="27" y="73"/>
                  </a:lnTo>
                  <a:lnTo>
                    <a:pt x="10" y="63"/>
                  </a:lnTo>
                  <a:lnTo>
                    <a:pt x="0" y="51"/>
                  </a:lnTo>
                  <a:lnTo>
                    <a:pt x="14" y="47"/>
                  </a:lnTo>
                  <a:lnTo>
                    <a:pt x="34" y="32"/>
                  </a:lnTo>
                  <a:lnTo>
                    <a:pt x="51" y="23"/>
                  </a:lnTo>
                  <a:lnTo>
                    <a:pt x="68" y="29"/>
                  </a:lnTo>
                  <a:lnTo>
                    <a:pt x="82" y="29"/>
                  </a:lnTo>
                  <a:lnTo>
                    <a:pt x="97" y="37"/>
                  </a:lnTo>
                  <a:lnTo>
                    <a:pt x="112" y="38"/>
                  </a:lnTo>
                  <a:lnTo>
                    <a:pt x="136" y="43"/>
                  </a:lnTo>
                  <a:lnTo>
                    <a:pt x="142" y="30"/>
                  </a:lnTo>
                  <a:lnTo>
                    <a:pt x="131" y="19"/>
                  </a:lnTo>
                  <a:lnTo>
                    <a:pt x="134" y="0"/>
                  </a:lnTo>
                  <a:lnTo>
                    <a:pt x="155" y="8"/>
                  </a:lnTo>
                  <a:lnTo>
                    <a:pt x="170" y="10"/>
                  </a:lnTo>
                  <a:lnTo>
                    <a:pt x="189" y="15"/>
                  </a:lnTo>
                  <a:lnTo>
                    <a:pt x="200" y="29"/>
                  </a:lnTo>
                  <a:lnTo>
                    <a:pt x="225" y="36"/>
                  </a:lnTo>
                  <a:lnTo>
                    <a:pt x="225" y="3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73" name="Freeform 155">
              <a:extLst>
                <a:ext uri="{FF2B5EF4-FFF2-40B4-BE49-F238E27FC236}">
                  <a16:creationId xmlns:a16="http://schemas.microsoft.com/office/drawing/2014/main" id="{A82E3186-3C7E-240F-24A0-6ED8F6E46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6046" y="4722296"/>
              <a:ext cx="279339" cy="496774"/>
            </a:xfrm>
            <a:custGeom>
              <a:avLst/>
              <a:gdLst>
                <a:gd name="T0" fmla="*/ 20 w 176"/>
                <a:gd name="T1" fmla="*/ 313 h 313"/>
                <a:gd name="T2" fmla="*/ 18 w 176"/>
                <a:gd name="T3" fmla="*/ 296 h 313"/>
                <a:gd name="T4" fmla="*/ 21 w 176"/>
                <a:gd name="T5" fmla="*/ 267 h 313"/>
                <a:gd name="T6" fmla="*/ 11 w 176"/>
                <a:gd name="T7" fmla="*/ 227 h 313"/>
                <a:gd name="T8" fmla="*/ 34 w 176"/>
                <a:gd name="T9" fmla="*/ 192 h 313"/>
                <a:gd name="T10" fmla="*/ 39 w 176"/>
                <a:gd name="T11" fmla="*/ 179 h 313"/>
                <a:gd name="T12" fmla="*/ 38 w 176"/>
                <a:gd name="T13" fmla="*/ 159 h 313"/>
                <a:gd name="T14" fmla="*/ 43 w 176"/>
                <a:gd name="T15" fmla="*/ 122 h 313"/>
                <a:gd name="T16" fmla="*/ 27 w 176"/>
                <a:gd name="T17" fmla="*/ 114 h 313"/>
                <a:gd name="T18" fmla="*/ 16 w 176"/>
                <a:gd name="T19" fmla="*/ 106 h 313"/>
                <a:gd name="T20" fmla="*/ 1 w 176"/>
                <a:gd name="T21" fmla="*/ 99 h 313"/>
                <a:gd name="T22" fmla="*/ 51 w 176"/>
                <a:gd name="T23" fmla="*/ 70 h 313"/>
                <a:gd name="T24" fmla="*/ 65 w 176"/>
                <a:gd name="T25" fmla="*/ 77 h 313"/>
                <a:gd name="T26" fmla="*/ 72 w 176"/>
                <a:gd name="T27" fmla="*/ 90 h 313"/>
                <a:gd name="T28" fmla="*/ 69 w 176"/>
                <a:gd name="T29" fmla="*/ 112 h 313"/>
                <a:gd name="T30" fmla="*/ 85 w 176"/>
                <a:gd name="T31" fmla="*/ 110 h 313"/>
                <a:gd name="T32" fmla="*/ 92 w 176"/>
                <a:gd name="T33" fmla="*/ 82 h 313"/>
                <a:gd name="T34" fmla="*/ 80 w 176"/>
                <a:gd name="T35" fmla="*/ 62 h 313"/>
                <a:gd name="T36" fmla="*/ 77 w 176"/>
                <a:gd name="T37" fmla="*/ 40 h 313"/>
                <a:gd name="T38" fmla="*/ 88 w 176"/>
                <a:gd name="T39" fmla="*/ 22 h 313"/>
                <a:gd name="T40" fmla="*/ 112 w 176"/>
                <a:gd name="T41" fmla="*/ 24 h 313"/>
                <a:gd name="T42" fmla="*/ 130 w 176"/>
                <a:gd name="T43" fmla="*/ 19 h 313"/>
                <a:gd name="T44" fmla="*/ 158 w 176"/>
                <a:gd name="T45" fmla="*/ 11 h 313"/>
                <a:gd name="T46" fmla="*/ 175 w 176"/>
                <a:gd name="T47" fmla="*/ 9 h 313"/>
                <a:gd name="T48" fmla="*/ 175 w 176"/>
                <a:gd name="T49" fmla="*/ 44 h 313"/>
                <a:gd name="T50" fmla="*/ 176 w 176"/>
                <a:gd name="T51" fmla="*/ 83 h 313"/>
                <a:gd name="T52" fmla="*/ 164 w 176"/>
                <a:gd name="T53" fmla="*/ 110 h 313"/>
                <a:gd name="T54" fmla="*/ 137 w 176"/>
                <a:gd name="T55" fmla="*/ 129 h 313"/>
                <a:gd name="T56" fmla="*/ 98 w 176"/>
                <a:gd name="T57" fmla="*/ 159 h 313"/>
                <a:gd name="T58" fmla="*/ 79 w 176"/>
                <a:gd name="T59" fmla="*/ 176 h 313"/>
                <a:gd name="T60" fmla="*/ 70 w 176"/>
                <a:gd name="T61" fmla="*/ 194 h 313"/>
                <a:gd name="T62" fmla="*/ 80 w 176"/>
                <a:gd name="T63" fmla="*/ 219 h 313"/>
                <a:gd name="T64" fmla="*/ 83 w 176"/>
                <a:gd name="T65" fmla="*/ 224 h 313"/>
                <a:gd name="T66" fmla="*/ 78 w 176"/>
                <a:gd name="T67" fmla="*/ 252 h 313"/>
                <a:gd name="T68" fmla="*/ 78 w 176"/>
                <a:gd name="T69" fmla="*/ 263 h 313"/>
                <a:gd name="T70" fmla="*/ 58 w 176"/>
                <a:gd name="T71" fmla="*/ 276 h 313"/>
                <a:gd name="T72" fmla="*/ 30 w 176"/>
                <a:gd name="T73" fmla="*/ 293 h 313"/>
                <a:gd name="T74" fmla="*/ 35 w 176"/>
                <a:gd name="T75" fmla="*/ 302 h 313"/>
                <a:gd name="T76" fmla="*/ 33 w 176"/>
                <a:gd name="T7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" h="313">
                  <a:moveTo>
                    <a:pt x="33" y="313"/>
                  </a:moveTo>
                  <a:lnTo>
                    <a:pt x="20" y="313"/>
                  </a:lnTo>
                  <a:lnTo>
                    <a:pt x="19" y="304"/>
                  </a:lnTo>
                  <a:lnTo>
                    <a:pt x="18" y="296"/>
                  </a:lnTo>
                  <a:lnTo>
                    <a:pt x="16" y="289"/>
                  </a:lnTo>
                  <a:lnTo>
                    <a:pt x="21" y="267"/>
                  </a:lnTo>
                  <a:lnTo>
                    <a:pt x="17" y="254"/>
                  </a:lnTo>
                  <a:lnTo>
                    <a:pt x="11" y="227"/>
                  </a:lnTo>
                  <a:lnTo>
                    <a:pt x="29" y="206"/>
                  </a:lnTo>
                  <a:lnTo>
                    <a:pt x="34" y="192"/>
                  </a:lnTo>
                  <a:lnTo>
                    <a:pt x="36" y="190"/>
                  </a:lnTo>
                  <a:lnTo>
                    <a:pt x="39" y="179"/>
                  </a:lnTo>
                  <a:lnTo>
                    <a:pt x="37" y="173"/>
                  </a:lnTo>
                  <a:lnTo>
                    <a:pt x="38" y="159"/>
                  </a:lnTo>
                  <a:lnTo>
                    <a:pt x="42" y="146"/>
                  </a:lnTo>
                  <a:lnTo>
                    <a:pt x="43" y="122"/>
                  </a:lnTo>
                  <a:lnTo>
                    <a:pt x="35" y="116"/>
                  </a:lnTo>
                  <a:lnTo>
                    <a:pt x="27" y="114"/>
                  </a:lnTo>
                  <a:lnTo>
                    <a:pt x="24" y="110"/>
                  </a:lnTo>
                  <a:lnTo>
                    <a:pt x="16" y="106"/>
                  </a:lnTo>
                  <a:lnTo>
                    <a:pt x="2" y="106"/>
                  </a:lnTo>
                  <a:lnTo>
                    <a:pt x="1" y="99"/>
                  </a:lnTo>
                  <a:lnTo>
                    <a:pt x="0" y="85"/>
                  </a:lnTo>
                  <a:lnTo>
                    <a:pt x="51" y="70"/>
                  </a:lnTo>
                  <a:lnTo>
                    <a:pt x="61" y="79"/>
                  </a:lnTo>
                  <a:lnTo>
                    <a:pt x="65" y="77"/>
                  </a:lnTo>
                  <a:lnTo>
                    <a:pt x="72" y="82"/>
                  </a:lnTo>
                  <a:lnTo>
                    <a:pt x="72" y="90"/>
                  </a:lnTo>
                  <a:lnTo>
                    <a:pt x="68" y="99"/>
                  </a:lnTo>
                  <a:lnTo>
                    <a:pt x="69" y="112"/>
                  </a:lnTo>
                  <a:lnTo>
                    <a:pt x="79" y="124"/>
                  </a:lnTo>
                  <a:lnTo>
                    <a:pt x="85" y="110"/>
                  </a:lnTo>
                  <a:lnTo>
                    <a:pt x="93" y="107"/>
                  </a:lnTo>
                  <a:lnTo>
                    <a:pt x="92" y="82"/>
                  </a:lnTo>
                  <a:lnTo>
                    <a:pt x="85" y="68"/>
                  </a:lnTo>
                  <a:lnTo>
                    <a:pt x="80" y="62"/>
                  </a:lnTo>
                  <a:lnTo>
                    <a:pt x="78" y="62"/>
                  </a:lnTo>
                  <a:lnTo>
                    <a:pt x="77" y="40"/>
                  </a:lnTo>
                  <a:lnTo>
                    <a:pt x="81" y="22"/>
                  </a:lnTo>
                  <a:lnTo>
                    <a:pt x="88" y="22"/>
                  </a:lnTo>
                  <a:lnTo>
                    <a:pt x="107" y="27"/>
                  </a:lnTo>
                  <a:lnTo>
                    <a:pt x="112" y="24"/>
                  </a:lnTo>
                  <a:lnTo>
                    <a:pt x="124" y="24"/>
                  </a:lnTo>
                  <a:lnTo>
                    <a:pt x="130" y="19"/>
                  </a:lnTo>
                  <a:lnTo>
                    <a:pt x="140" y="19"/>
                  </a:lnTo>
                  <a:lnTo>
                    <a:pt x="158" y="11"/>
                  </a:lnTo>
                  <a:lnTo>
                    <a:pt x="172" y="0"/>
                  </a:lnTo>
                  <a:lnTo>
                    <a:pt x="175" y="9"/>
                  </a:lnTo>
                  <a:lnTo>
                    <a:pt x="173" y="27"/>
                  </a:lnTo>
                  <a:lnTo>
                    <a:pt x="175" y="44"/>
                  </a:lnTo>
                  <a:lnTo>
                    <a:pt x="174" y="74"/>
                  </a:lnTo>
                  <a:lnTo>
                    <a:pt x="176" y="83"/>
                  </a:lnTo>
                  <a:lnTo>
                    <a:pt x="171" y="97"/>
                  </a:lnTo>
                  <a:lnTo>
                    <a:pt x="164" y="110"/>
                  </a:lnTo>
                  <a:lnTo>
                    <a:pt x="152" y="122"/>
                  </a:lnTo>
                  <a:lnTo>
                    <a:pt x="137" y="129"/>
                  </a:lnTo>
                  <a:lnTo>
                    <a:pt x="118" y="139"/>
                  </a:lnTo>
                  <a:lnTo>
                    <a:pt x="98" y="159"/>
                  </a:lnTo>
                  <a:lnTo>
                    <a:pt x="92" y="162"/>
                  </a:lnTo>
                  <a:lnTo>
                    <a:pt x="79" y="176"/>
                  </a:lnTo>
                  <a:lnTo>
                    <a:pt x="73" y="180"/>
                  </a:lnTo>
                  <a:lnTo>
                    <a:pt x="70" y="194"/>
                  </a:lnTo>
                  <a:lnTo>
                    <a:pt x="77" y="208"/>
                  </a:lnTo>
                  <a:lnTo>
                    <a:pt x="80" y="219"/>
                  </a:lnTo>
                  <a:lnTo>
                    <a:pt x="80" y="225"/>
                  </a:lnTo>
                  <a:lnTo>
                    <a:pt x="83" y="224"/>
                  </a:lnTo>
                  <a:lnTo>
                    <a:pt x="81" y="243"/>
                  </a:lnTo>
                  <a:lnTo>
                    <a:pt x="78" y="252"/>
                  </a:lnTo>
                  <a:lnTo>
                    <a:pt x="81" y="255"/>
                  </a:lnTo>
                  <a:lnTo>
                    <a:pt x="78" y="263"/>
                  </a:lnTo>
                  <a:lnTo>
                    <a:pt x="72" y="270"/>
                  </a:lnTo>
                  <a:lnTo>
                    <a:pt x="58" y="276"/>
                  </a:lnTo>
                  <a:lnTo>
                    <a:pt x="37" y="286"/>
                  </a:lnTo>
                  <a:lnTo>
                    <a:pt x="30" y="293"/>
                  </a:lnTo>
                  <a:lnTo>
                    <a:pt x="30" y="301"/>
                  </a:lnTo>
                  <a:lnTo>
                    <a:pt x="35" y="302"/>
                  </a:lnTo>
                  <a:lnTo>
                    <a:pt x="33" y="313"/>
                  </a:lnTo>
                  <a:lnTo>
                    <a:pt x="33" y="31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74" name="Freeform 156">
              <a:extLst>
                <a:ext uri="{FF2B5EF4-FFF2-40B4-BE49-F238E27FC236}">
                  <a16:creationId xmlns:a16="http://schemas.microsoft.com/office/drawing/2014/main" id="{E5A4F7E4-DDDF-B0B5-A87C-3277D934A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3304" y="3584315"/>
              <a:ext cx="319018" cy="385674"/>
            </a:xfrm>
            <a:custGeom>
              <a:avLst/>
              <a:gdLst>
                <a:gd name="T0" fmla="*/ 201 w 201"/>
                <a:gd name="T1" fmla="*/ 46 h 243"/>
                <a:gd name="T2" fmla="*/ 176 w 201"/>
                <a:gd name="T3" fmla="*/ 46 h 243"/>
                <a:gd name="T4" fmla="*/ 183 w 201"/>
                <a:gd name="T5" fmla="*/ 128 h 243"/>
                <a:gd name="T6" fmla="*/ 190 w 201"/>
                <a:gd name="T7" fmla="*/ 210 h 243"/>
                <a:gd name="T8" fmla="*/ 193 w 201"/>
                <a:gd name="T9" fmla="*/ 213 h 243"/>
                <a:gd name="T10" fmla="*/ 189 w 201"/>
                <a:gd name="T11" fmla="*/ 226 h 243"/>
                <a:gd name="T12" fmla="*/ 123 w 201"/>
                <a:gd name="T13" fmla="*/ 227 h 243"/>
                <a:gd name="T14" fmla="*/ 120 w 201"/>
                <a:gd name="T15" fmla="*/ 230 h 243"/>
                <a:gd name="T16" fmla="*/ 114 w 201"/>
                <a:gd name="T17" fmla="*/ 230 h 243"/>
                <a:gd name="T18" fmla="*/ 104 w 201"/>
                <a:gd name="T19" fmla="*/ 233 h 243"/>
                <a:gd name="T20" fmla="*/ 93 w 201"/>
                <a:gd name="T21" fmla="*/ 228 h 243"/>
                <a:gd name="T22" fmla="*/ 88 w 201"/>
                <a:gd name="T23" fmla="*/ 228 h 243"/>
                <a:gd name="T24" fmla="*/ 85 w 201"/>
                <a:gd name="T25" fmla="*/ 239 h 243"/>
                <a:gd name="T26" fmla="*/ 79 w 201"/>
                <a:gd name="T27" fmla="*/ 243 h 243"/>
                <a:gd name="T28" fmla="*/ 69 w 201"/>
                <a:gd name="T29" fmla="*/ 230 h 243"/>
                <a:gd name="T30" fmla="*/ 58 w 201"/>
                <a:gd name="T31" fmla="*/ 216 h 243"/>
                <a:gd name="T32" fmla="*/ 48 w 201"/>
                <a:gd name="T33" fmla="*/ 210 h 243"/>
                <a:gd name="T34" fmla="*/ 40 w 201"/>
                <a:gd name="T35" fmla="*/ 205 h 243"/>
                <a:gd name="T36" fmla="*/ 30 w 201"/>
                <a:gd name="T37" fmla="*/ 205 h 243"/>
                <a:gd name="T38" fmla="*/ 22 w 201"/>
                <a:gd name="T39" fmla="*/ 210 h 243"/>
                <a:gd name="T40" fmla="*/ 14 w 201"/>
                <a:gd name="T41" fmla="*/ 208 h 243"/>
                <a:gd name="T42" fmla="*/ 8 w 201"/>
                <a:gd name="T43" fmla="*/ 214 h 243"/>
                <a:gd name="T44" fmla="*/ 7 w 201"/>
                <a:gd name="T45" fmla="*/ 204 h 243"/>
                <a:gd name="T46" fmla="*/ 12 w 201"/>
                <a:gd name="T47" fmla="*/ 194 h 243"/>
                <a:gd name="T48" fmla="*/ 14 w 201"/>
                <a:gd name="T49" fmla="*/ 176 h 243"/>
                <a:gd name="T50" fmla="*/ 13 w 201"/>
                <a:gd name="T51" fmla="*/ 158 h 243"/>
                <a:gd name="T52" fmla="*/ 11 w 201"/>
                <a:gd name="T53" fmla="*/ 148 h 243"/>
                <a:gd name="T54" fmla="*/ 13 w 201"/>
                <a:gd name="T55" fmla="*/ 139 h 243"/>
                <a:gd name="T56" fmla="*/ 9 w 201"/>
                <a:gd name="T57" fmla="*/ 130 h 243"/>
                <a:gd name="T58" fmla="*/ 0 w 201"/>
                <a:gd name="T59" fmla="*/ 122 h 243"/>
                <a:gd name="T60" fmla="*/ 4 w 201"/>
                <a:gd name="T61" fmla="*/ 116 h 243"/>
                <a:gd name="T62" fmla="*/ 69 w 201"/>
                <a:gd name="T63" fmla="*/ 116 h 243"/>
                <a:gd name="T64" fmla="*/ 66 w 201"/>
                <a:gd name="T65" fmla="*/ 87 h 243"/>
                <a:gd name="T66" fmla="*/ 70 w 201"/>
                <a:gd name="T67" fmla="*/ 78 h 243"/>
                <a:gd name="T68" fmla="*/ 86 w 201"/>
                <a:gd name="T69" fmla="*/ 76 h 243"/>
                <a:gd name="T70" fmla="*/ 86 w 201"/>
                <a:gd name="T71" fmla="*/ 27 h 243"/>
                <a:gd name="T72" fmla="*/ 140 w 201"/>
                <a:gd name="T73" fmla="*/ 29 h 243"/>
                <a:gd name="T74" fmla="*/ 140 w 201"/>
                <a:gd name="T75" fmla="*/ 0 h 243"/>
                <a:gd name="T76" fmla="*/ 201 w 201"/>
                <a:gd name="T77" fmla="*/ 46 h 243"/>
                <a:gd name="T78" fmla="*/ 201 w 201"/>
                <a:gd name="T79" fmla="*/ 46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1" h="243">
                  <a:moveTo>
                    <a:pt x="201" y="46"/>
                  </a:moveTo>
                  <a:lnTo>
                    <a:pt x="176" y="46"/>
                  </a:lnTo>
                  <a:lnTo>
                    <a:pt x="183" y="128"/>
                  </a:lnTo>
                  <a:lnTo>
                    <a:pt x="190" y="210"/>
                  </a:lnTo>
                  <a:lnTo>
                    <a:pt x="193" y="213"/>
                  </a:lnTo>
                  <a:lnTo>
                    <a:pt x="189" y="226"/>
                  </a:lnTo>
                  <a:lnTo>
                    <a:pt x="123" y="227"/>
                  </a:lnTo>
                  <a:lnTo>
                    <a:pt x="120" y="230"/>
                  </a:lnTo>
                  <a:lnTo>
                    <a:pt x="114" y="230"/>
                  </a:lnTo>
                  <a:lnTo>
                    <a:pt x="104" y="233"/>
                  </a:lnTo>
                  <a:lnTo>
                    <a:pt x="93" y="228"/>
                  </a:lnTo>
                  <a:lnTo>
                    <a:pt x="88" y="228"/>
                  </a:lnTo>
                  <a:lnTo>
                    <a:pt x="85" y="239"/>
                  </a:lnTo>
                  <a:lnTo>
                    <a:pt x="79" y="243"/>
                  </a:lnTo>
                  <a:lnTo>
                    <a:pt x="69" y="230"/>
                  </a:lnTo>
                  <a:lnTo>
                    <a:pt x="58" y="216"/>
                  </a:lnTo>
                  <a:lnTo>
                    <a:pt x="48" y="210"/>
                  </a:lnTo>
                  <a:lnTo>
                    <a:pt x="40" y="205"/>
                  </a:lnTo>
                  <a:lnTo>
                    <a:pt x="30" y="205"/>
                  </a:lnTo>
                  <a:lnTo>
                    <a:pt x="22" y="210"/>
                  </a:lnTo>
                  <a:lnTo>
                    <a:pt x="14" y="208"/>
                  </a:lnTo>
                  <a:lnTo>
                    <a:pt x="8" y="214"/>
                  </a:lnTo>
                  <a:lnTo>
                    <a:pt x="7" y="204"/>
                  </a:lnTo>
                  <a:lnTo>
                    <a:pt x="12" y="194"/>
                  </a:lnTo>
                  <a:lnTo>
                    <a:pt x="14" y="176"/>
                  </a:lnTo>
                  <a:lnTo>
                    <a:pt x="13" y="158"/>
                  </a:lnTo>
                  <a:lnTo>
                    <a:pt x="11" y="148"/>
                  </a:lnTo>
                  <a:lnTo>
                    <a:pt x="13" y="139"/>
                  </a:lnTo>
                  <a:lnTo>
                    <a:pt x="9" y="130"/>
                  </a:lnTo>
                  <a:lnTo>
                    <a:pt x="0" y="122"/>
                  </a:lnTo>
                  <a:lnTo>
                    <a:pt x="4" y="116"/>
                  </a:lnTo>
                  <a:lnTo>
                    <a:pt x="69" y="116"/>
                  </a:lnTo>
                  <a:lnTo>
                    <a:pt x="66" y="87"/>
                  </a:lnTo>
                  <a:lnTo>
                    <a:pt x="70" y="78"/>
                  </a:lnTo>
                  <a:lnTo>
                    <a:pt x="86" y="76"/>
                  </a:lnTo>
                  <a:lnTo>
                    <a:pt x="86" y="27"/>
                  </a:lnTo>
                  <a:lnTo>
                    <a:pt x="140" y="29"/>
                  </a:lnTo>
                  <a:lnTo>
                    <a:pt x="140" y="0"/>
                  </a:lnTo>
                  <a:lnTo>
                    <a:pt x="201" y="46"/>
                  </a:lnTo>
                  <a:lnTo>
                    <a:pt x="201" y="4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75" name="Freeform 157">
              <a:extLst>
                <a:ext uri="{FF2B5EF4-FFF2-40B4-BE49-F238E27FC236}">
                  <a16:creationId xmlns:a16="http://schemas.microsoft.com/office/drawing/2014/main" id="{B70F2378-D882-6B3E-2BF7-5FDEE8B82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2706" y="4688965"/>
              <a:ext cx="80944" cy="230135"/>
            </a:xfrm>
            <a:custGeom>
              <a:avLst/>
              <a:gdLst>
                <a:gd name="T0" fmla="*/ 36 w 51"/>
                <a:gd name="T1" fmla="*/ 83 h 145"/>
                <a:gd name="T2" fmla="*/ 38 w 51"/>
                <a:gd name="T3" fmla="*/ 83 h 145"/>
                <a:gd name="T4" fmla="*/ 43 w 51"/>
                <a:gd name="T5" fmla="*/ 89 h 145"/>
                <a:gd name="T6" fmla="*/ 50 w 51"/>
                <a:gd name="T7" fmla="*/ 103 h 145"/>
                <a:gd name="T8" fmla="*/ 51 w 51"/>
                <a:gd name="T9" fmla="*/ 128 h 145"/>
                <a:gd name="T10" fmla="*/ 43 w 51"/>
                <a:gd name="T11" fmla="*/ 131 h 145"/>
                <a:gd name="T12" fmla="*/ 37 w 51"/>
                <a:gd name="T13" fmla="*/ 145 h 145"/>
                <a:gd name="T14" fmla="*/ 27 w 51"/>
                <a:gd name="T15" fmla="*/ 133 h 145"/>
                <a:gd name="T16" fmla="*/ 26 w 51"/>
                <a:gd name="T17" fmla="*/ 120 h 145"/>
                <a:gd name="T18" fmla="*/ 30 w 51"/>
                <a:gd name="T19" fmla="*/ 111 h 145"/>
                <a:gd name="T20" fmla="*/ 30 w 51"/>
                <a:gd name="T21" fmla="*/ 103 h 145"/>
                <a:gd name="T22" fmla="*/ 23 w 51"/>
                <a:gd name="T23" fmla="*/ 98 h 145"/>
                <a:gd name="T24" fmla="*/ 19 w 51"/>
                <a:gd name="T25" fmla="*/ 100 h 145"/>
                <a:gd name="T26" fmla="*/ 9 w 51"/>
                <a:gd name="T27" fmla="*/ 91 h 145"/>
                <a:gd name="T28" fmla="*/ 0 w 51"/>
                <a:gd name="T29" fmla="*/ 86 h 145"/>
                <a:gd name="T30" fmla="*/ 6 w 51"/>
                <a:gd name="T31" fmla="*/ 68 h 145"/>
                <a:gd name="T32" fmla="*/ 12 w 51"/>
                <a:gd name="T33" fmla="*/ 62 h 145"/>
                <a:gd name="T34" fmla="*/ 9 w 51"/>
                <a:gd name="T35" fmla="*/ 45 h 145"/>
                <a:gd name="T36" fmla="*/ 13 w 51"/>
                <a:gd name="T37" fmla="*/ 30 h 145"/>
                <a:gd name="T38" fmla="*/ 16 w 51"/>
                <a:gd name="T39" fmla="*/ 25 h 145"/>
                <a:gd name="T40" fmla="*/ 12 w 51"/>
                <a:gd name="T41" fmla="*/ 9 h 145"/>
                <a:gd name="T42" fmla="*/ 5 w 51"/>
                <a:gd name="T43" fmla="*/ 0 h 145"/>
                <a:gd name="T44" fmla="*/ 21 w 51"/>
                <a:gd name="T45" fmla="*/ 4 h 145"/>
                <a:gd name="T46" fmla="*/ 24 w 51"/>
                <a:gd name="T47" fmla="*/ 9 h 145"/>
                <a:gd name="T48" fmla="*/ 23 w 51"/>
                <a:gd name="T49" fmla="*/ 11 h 145"/>
                <a:gd name="T50" fmla="*/ 28 w 51"/>
                <a:gd name="T51" fmla="*/ 24 h 145"/>
                <a:gd name="T52" fmla="*/ 29 w 51"/>
                <a:gd name="T53" fmla="*/ 46 h 145"/>
                <a:gd name="T54" fmla="*/ 24 w 51"/>
                <a:gd name="T55" fmla="*/ 57 h 145"/>
                <a:gd name="T56" fmla="*/ 28 w 51"/>
                <a:gd name="T57" fmla="*/ 71 h 145"/>
                <a:gd name="T58" fmla="*/ 28 w 51"/>
                <a:gd name="T59" fmla="*/ 80 h 145"/>
                <a:gd name="T60" fmla="*/ 31 w 51"/>
                <a:gd name="T61" fmla="*/ 85 h 145"/>
                <a:gd name="T62" fmla="*/ 31 w 51"/>
                <a:gd name="T63" fmla="*/ 92 h 145"/>
                <a:gd name="T64" fmla="*/ 34 w 51"/>
                <a:gd name="T65" fmla="*/ 97 h 145"/>
                <a:gd name="T66" fmla="*/ 37 w 51"/>
                <a:gd name="T67" fmla="*/ 91 h 145"/>
                <a:gd name="T68" fmla="*/ 42 w 51"/>
                <a:gd name="T69" fmla="*/ 99 h 145"/>
                <a:gd name="T70" fmla="*/ 43 w 51"/>
                <a:gd name="T71" fmla="*/ 97 h 145"/>
                <a:gd name="T72" fmla="*/ 40 w 51"/>
                <a:gd name="T73" fmla="*/ 86 h 145"/>
                <a:gd name="T74" fmla="*/ 37 w 51"/>
                <a:gd name="T75" fmla="*/ 85 h 145"/>
                <a:gd name="T76" fmla="*/ 36 w 51"/>
                <a:gd name="T77" fmla="*/ 83 h 145"/>
                <a:gd name="T78" fmla="*/ 36 w 51"/>
                <a:gd name="T79" fmla="*/ 8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" h="145">
                  <a:moveTo>
                    <a:pt x="36" y="83"/>
                  </a:moveTo>
                  <a:lnTo>
                    <a:pt x="38" y="83"/>
                  </a:lnTo>
                  <a:lnTo>
                    <a:pt x="43" y="89"/>
                  </a:lnTo>
                  <a:lnTo>
                    <a:pt x="50" y="103"/>
                  </a:lnTo>
                  <a:lnTo>
                    <a:pt x="51" y="128"/>
                  </a:lnTo>
                  <a:lnTo>
                    <a:pt x="43" y="131"/>
                  </a:lnTo>
                  <a:lnTo>
                    <a:pt x="37" y="145"/>
                  </a:lnTo>
                  <a:lnTo>
                    <a:pt x="27" y="133"/>
                  </a:lnTo>
                  <a:lnTo>
                    <a:pt x="26" y="120"/>
                  </a:lnTo>
                  <a:lnTo>
                    <a:pt x="30" y="111"/>
                  </a:lnTo>
                  <a:lnTo>
                    <a:pt x="30" y="103"/>
                  </a:lnTo>
                  <a:lnTo>
                    <a:pt x="23" y="98"/>
                  </a:lnTo>
                  <a:lnTo>
                    <a:pt x="19" y="100"/>
                  </a:lnTo>
                  <a:lnTo>
                    <a:pt x="9" y="91"/>
                  </a:lnTo>
                  <a:lnTo>
                    <a:pt x="0" y="86"/>
                  </a:lnTo>
                  <a:lnTo>
                    <a:pt x="6" y="68"/>
                  </a:lnTo>
                  <a:lnTo>
                    <a:pt x="12" y="62"/>
                  </a:lnTo>
                  <a:lnTo>
                    <a:pt x="9" y="45"/>
                  </a:lnTo>
                  <a:lnTo>
                    <a:pt x="13" y="30"/>
                  </a:lnTo>
                  <a:lnTo>
                    <a:pt x="16" y="25"/>
                  </a:lnTo>
                  <a:lnTo>
                    <a:pt x="12" y="9"/>
                  </a:lnTo>
                  <a:lnTo>
                    <a:pt x="5" y="0"/>
                  </a:lnTo>
                  <a:lnTo>
                    <a:pt x="21" y="4"/>
                  </a:lnTo>
                  <a:lnTo>
                    <a:pt x="24" y="9"/>
                  </a:lnTo>
                  <a:lnTo>
                    <a:pt x="23" y="11"/>
                  </a:lnTo>
                  <a:lnTo>
                    <a:pt x="28" y="24"/>
                  </a:lnTo>
                  <a:lnTo>
                    <a:pt x="29" y="46"/>
                  </a:lnTo>
                  <a:lnTo>
                    <a:pt x="24" y="57"/>
                  </a:lnTo>
                  <a:lnTo>
                    <a:pt x="28" y="71"/>
                  </a:lnTo>
                  <a:lnTo>
                    <a:pt x="28" y="80"/>
                  </a:lnTo>
                  <a:lnTo>
                    <a:pt x="31" y="85"/>
                  </a:lnTo>
                  <a:lnTo>
                    <a:pt x="31" y="92"/>
                  </a:lnTo>
                  <a:lnTo>
                    <a:pt x="34" y="97"/>
                  </a:lnTo>
                  <a:lnTo>
                    <a:pt x="37" y="91"/>
                  </a:lnTo>
                  <a:lnTo>
                    <a:pt x="42" y="99"/>
                  </a:lnTo>
                  <a:lnTo>
                    <a:pt x="43" y="97"/>
                  </a:lnTo>
                  <a:lnTo>
                    <a:pt x="40" y="86"/>
                  </a:lnTo>
                  <a:lnTo>
                    <a:pt x="37" y="85"/>
                  </a:lnTo>
                  <a:lnTo>
                    <a:pt x="36" y="83"/>
                  </a:lnTo>
                  <a:lnTo>
                    <a:pt x="36" y="8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76" name="Freeform 158">
              <a:extLst>
                <a:ext uri="{FF2B5EF4-FFF2-40B4-BE49-F238E27FC236}">
                  <a16:creationId xmlns:a16="http://schemas.microsoft.com/office/drawing/2014/main" id="{E72571FD-A6E5-0DD6-A9AA-0AD1D3C80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0953" y="4211236"/>
              <a:ext cx="115862" cy="163475"/>
            </a:xfrm>
            <a:custGeom>
              <a:avLst/>
              <a:gdLst>
                <a:gd name="T0" fmla="*/ 35 w 73"/>
                <a:gd name="T1" fmla="*/ 8 h 103"/>
                <a:gd name="T2" fmla="*/ 39 w 73"/>
                <a:gd name="T3" fmla="*/ 9 h 103"/>
                <a:gd name="T4" fmla="*/ 49 w 73"/>
                <a:gd name="T5" fmla="*/ 21 h 103"/>
                <a:gd name="T6" fmla="*/ 57 w 73"/>
                <a:gd name="T7" fmla="*/ 34 h 103"/>
                <a:gd name="T8" fmla="*/ 58 w 73"/>
                <a:gd name="T9" fmla="*/ 47 h 103"/>
                <a:gd name="T10" fmla="*/ 57 w 73"/>
                <a:gd name="T11" fmla="*/ 55 h 103"/>
                <a:gd name="T12" fmla="*/ 59 w 73"/>
                <a:gd name="T13" fmla="*/ 61 h 103"/>
                <a:gd name="T14" fmla="*/ 61 w 73"/>
                <a:gd name="T15" fmla="*/ 73 h 103"/>
                <a:gd name="T16" fmla="*/ 67 w 73"/>
                <a:gd name="T17" fmla="*/ 78 h 103"/>
                <a:gd name="T18" fmla="*/ 73 w 73"/>
                <a:gd name="T19" fmla="*/ 95 h 103"/>
                <a:gd name="T20" fmla="*/ 73 w 73"/>
                <a:gd name="T21" fmla="*/ 101 h 103"/>
                <a:gd name="T22" fmla="*/ 61 w 73"/>
                <a:gd name="T23" fmla="*/ 103 h 103"/>
                <a:gd name="T24" fmla="*/ 45 w 73"/>
                <a:gd name="T25" fmla="*/ 89 h 103"/>
                <a:gd name="T26" fmla="*/ 25 w 73"/>
                <a:gd name="T27" fmla="*/ 73 h 103"/>
                <a:gd name="T28" fmla="*/ 23 w 73"/>
                <a:gd name="T29" fmla="*/ 64 h 103"/>
                <a:gd name="T30" fmla="*/ 12 w 73"/>
                <a:gd name="T31" fmla="*/ 51 h 103"/>
                <a:gd name="T32" fmla="*/ 10 w 73"/>
                <a:gd name="T33" fmla="*/ 35 h 103"/>
                <a:gd name="T34" fmla="*/ 3 w 73"/>
                <a:gd name="T35" fmla="*/ 25 h 103"/>
                <a:gd name="T36" fmla="*/ 4 w 73"/>
                <a:gd name="T37" fmla="*/ 11 h 103"/>
                <a:gd name="T38" fmla="*/ 0 w 73"/>
                <a:gd name="T39" fmla="*/ 3 h 103"/>
                <a:gd name="T40" fmla="*/ 3 w 73"/>
                <a:gd name="T41" fmla="*/ 0 h 103"/>
                <a:gd name="T42" fmla="*/ 17 w 73"/>
                <a:gd name="T43" fmla="*/ 8 h 103"/>
                <a:gd name="T44" fmla="*/ 19 w 73"/>
                <a:gd name="T45" fmla="*/ 18 h 103"/>
                <a:gd name="T46" fmla="*/ 30 w 73"/>
                <a:gd name="T47" fmla="*/ 15 h 103"/>
                <a:gd name="T48" fmla="*/ 35 w 73"/>
                <a:gd name="T49" fmla="*/ 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3" h="103">
                  <a:moveTo>
                    <a:pt x="35" y="8"/>
                  </a:moveTo>
                  <a:lnTo>
                    <a:pt x="39" y="9"/>
                  </a:lnTo>
                  <a:lnTo>
                    <a:pt x="49" y="21"/>
                  </a:lnTo>
                  <a:lnTo>
                    <a:pt x="57" y="34"/>
                  </a:lnTo>
                  <a:lnTo>
                    <a:pt x="58" y="47"/>
                  </a:lnTo>
                  <a:lnTo>
                    <a:pt x="57" y="55"/>
                  </a:lnTo>
                  <a:lnTo>
                    <a:pt x="59" y="61"/>
                  </a:lnTo>
                  <a:lnTo>
                    <a:pt x="61" y="73"/>
                  </a:lnTo>
                  <a:lnTo>
                    <a:pt x="67" y="78"/>
                  </a:lnTo>
                  <a:lnTo>
                    <a:pt x="73" y="95"/>
                  </a:lnTo>
                  <a:lnTo>
                    <a:pt x="73" y="101"/>
                  </a:lnTo>
                  <a:lnTo>
                    <a:pt x="61" y="103"/>
                  </a:lnTo>
                  <a:lnTo>
                    <a:pt x="45" y="89"/>
                  </a:lnTo>
                  <a:lnTo>
                    <a:pt x="25" y="73"/>
                  </a:lnTo>
                  <a:lnTo>
                    <a:pt x="23" y="64"/>
                  </a:lnTo>
                  <a:lnTo>
                    <a:pt x="12" y="51"/>
                  </a:lnTo>
                  <a:lnTo>
                    <a:pt x="10" y="35"/>
                  </a:lnTo>
                  <a:lnTo>
                    <a:pt x="3" y="25"/>
                  </a:lnTo>
                  <a:lnTo>
                    <a:pt x="4" y="11"/>
                  </a:lnTo>
                  <a:lnTo>
                    <a:pt x="0" y="3"/>
                  </a:lnTo>
                  <a:lnTo>
                    <a:pt x="3" y="0"/>
                  </a:lnTo>
                  <a:lnTo>
                    <a:pt x="17" y="8"/>
                  </a:lnTo>
                  <a:lnTo>
                    <a:pt x="19" y="18"/>
                  </a:lnTo>
                  <a:lnTo>
                    <a:pt x="30" y="15"/>
                  </a:lnTo>
                  <a:lnTo>
                    <a:pt x="35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77" name="Freeform 159">
              <a:extLst>
                <a:ext uri="{FF2B5EF4-FFF2-40B4-BE49-F238E27FC236}">
                  <a16:creationId xmlns:a16="http://schemas.microsoft.com/office/drawing/2014/main" id="{41F230E3-FE97-AA97-769E-1A490E94F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1246" y="4201713"/>
              <a:ext cx="249183" cy="187283"/>
            </a:xfrm>
            <a:custGeom>
              <a:avLst/>
              <a:gdLst>
                <a:gd name="T0" fmla="*/ 136 w 157"/>
                <a:gd name="T1" fmla="*/ 53 h 118"/>
                <a:gd name="T2" fmla="*/ 122 w 157"/>
                <a:gd name="T3" fmla="*/ 50 h 118"/>
                <a:gd name="T4" fmla="*/ 102 w 157"/>
                <a:gd name="T5" fmla="*/ 50 h 118"/>
                <a:gd name="T6" fmla="*/ 98 w 157"/>
                <a:gd name="T7" fmla="*/ 72 h 118"/>
                <a:gd name="T8" fmla="*/ 91 w 157"/>
                <a:gd name="T9" fmla="*/ 78 h 118"/>
                <a:gd name="T10" fmla="*/ 84 w 157"/>
                <a:gd name="T11" fmla="*/ 104 h 118"/>
                <a:gd name="T12" fmla="*/ 70 w 157"/>
                <a:gd name="T13" fmla="*/ 109 h 118"/>
                <a:gd name="T14" fmla="*/ 54 w 157"/>
                <a:gd name="T15" fmla="*/ 104 h 118"/>
                <a:gd name="T16" fmla="*/ 46 w 157"/>
                <a:gd name="T17" fmla="*/ 105 h 118"/>
                <a:gd name="T18" fmla="*/ 37 w 157"/>
                <a:gd name="T19" fmla="*/ 115 h 118"/>
                <a:gd name="T20" fmla="*/ 25 w 157"/>
                <a:gd name="T21" fmla="*/ 113 h 118"/>
                <a:gd name="T22" fmla="*/ 15 w 157"/>
                <a:gd name="T23" fmla="*/ 118 h 118"/>
                <a:gd name="T24" fmla="*/ 3 w 157"/>
                <a:gd name="T25" fmla="*/ 107 h 118"/>
                <a:gd name="T26" fmla="*/ 0 w 157"/>
                <a:gd name="T27" fmla="*/ 94 h 118"/>
                <a:gd name="T28" fmla="*/ 13 w 157"/>
                <a:gd name="T29" fmla="*/ 100 h 118"/>
                <a:gd name="T30" fmla="*/ 25 w 157"/>
                <a:gd name="T31" fmla="*/ 97 h 118"/>
                <a:gd name="T32" fmla="*/ 28 w 157"/>
                <a:gd name="T33" fmla="*/ 81 h 118"/>
                <a:gd name="T34" fmla="*/ 36 w 157"/>
                <a:gd name="T35" fmla="*/ 77 h 118"/>
                <a:gd name="T36" fmla="*/ 56 w 157"/>
                <a:gd name="T37" fmla="*/ 73 h 118"/>
                <a:gd name="T38" fmla="*/ 67 w 157"/>
                <a:gd name="T39" fmla="*/ 58 h 118"/>
                <a:gd name="T40" fmla="*/ 74 w 157"/>
                <a:gd name="T41" fmla="*/ 46 h 118"/>
                <a:gd name="T42" fmla="*/ 83 w 157"/>
                <a:gd name="T43" fmla="*/ 55 h 118"/>
                <a:gd name="T44" fmla="*/ 86 w 157"/>
                <a:gd name="T45" fmla="*/ 50 h 118"/>
                <a:gd name="T46" fmla="*/ 94 w 157"/>
                <a:gd name="T47" fmla="*/ 50 h 118"/>
                <a:gd name="T48" fmla="*/ 94 w 157"/>
                <a:gd name="T49" fmla="*/ 38 h 118"/>
                <a:gd name="T50" fmla="*/ 95 w 157"/>
                <a:gd name="T51" fmla="*/ 28 h 118"/>
                <a:gd name="T52" fmla="*/ 107 w 157"/>
                <a:gd name="T53" fmla="*/ 15 h 118"/>
                <a:gd name="T54" fmla="*/ 114 w 157"/>
                <a:gd name="T55" fmla="*/ 1 h 118"/>
                <a:gd name="T56" fmla="*/ 122 w 157"/>
                <a:gd name="T57" fmla="*/ 0 h 118"/>
                <a:gd name="T58" fmla="*/ 131 w 157"/>
                <a:gd name="T59" fmla="*/ 10 h 118"/>
                <a:gd name="T60" fmla="*/ 132 w 157"/>
                <a:gd name="T61" fmla="*/ 18 h 118"/>
                <a:gd name="T62" fmla="*/ 143 w 157"/>
                <a:gd name="T63" fmla="*/ 24 h 118"/>
                <a:gd name="T64" fmla="*/ 157 w 157"/>
                <a:gd name="T65" fmla="*/ 29 h 118"/>
                <a:gd name="T66" fmla="*/ 156 w 157"/>
                <a:gd name="T67" fmla="*/ 36 h 118"/>
                <a:gd name="T68" fmla="*/ 145 w 157"/>
                <a:gd name="T69" fmla="*/ 38 h 118"/>
                <a:gd name="T70" fmla="*/ 148 w 157"/>
                <a:gd name="T71" fmla="*/ 47 h 118"/>
                <a:gd name="T72" fmla="*/ 136 w 157"/>
                <a:gd name="T73" fmla="*/ 5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7" h="118">
                  <a:moveTo>
                    <a:pt x="136" y="53"/>
                  </a:moveTo>
                  <a:lnTo>
                    <a:pt x="122" y="50"/>
                  </a:lnTo>
                  <a:lnTo>
                    <a:pt x="102" y="50"/>
                  </a:lnTo>
                  <a:lnTo>
                    <a:pt x="98" y="72"/>
                  </a:lnTo>
                  <a:lnTo>
                    <a:pt x="91" y="78"/>
                  </a:lnTo>
                  <a:lnTo>
                    <a:pt x="84" y="104"/>
                  </a:lnTo>
                  <a:lnTo>
                    <a:pt x="70" y="109"/>
                  </a:lnTo>
                  <a:lnTo>
                    <a:pt x="54" y="104"/>
                  </a:lnTo>
                  <a:lnTo>
                    <a:pt x="46" y="105"/>
                  </a:lnTo>
                  <a:lnTo>
                    <a:pt x="37" y="115"/>
                  </a:lnTo>
                  <a:lnTo>
                    <a:pt x="25" y="113"/>
                  </a:lnTo>
                  <a:lnTo>
                    <a:pt x="15" y="118"/>
                  </a:lnTo>
                  <a:lnTo>
                    <a:pt x="3" y="107"/>
                  </a:lnTo>
                  <a:lnTo>
                    <a:pt x="0" y="94"/>
                  </a:lnTo>
                  <a:lnTo>
                    <a:pt x="13" y="100"/>
                  </a:lnTo>
                  <a:lnTo>
                    <a:pt x="25" y="97"/>
                  </a:lnTo>
                  <a:lnTo>
                    <a:pt x="28" y="81"/>
                  </a:lnTo>
                  <a:lnTo>
                    <a:pt x="36" y="77"/>
                  </a:lnTo>
                  <a:lnTo>
                    <a:pt x="56" y="73"/>
                  </a:lnTo>
                  <a:lnTo>
                    <a:pt x="67" y="58"/>
                  </a:lnTo>
                  <a:lnTo>
                    <a:pt x="74" y="46"/>
                  </a:lnTo>
                  <a:lnTo>
                    <a:pt x="83" y="55"/>
                  </a:lnTo>
                  <a:lnTo>
                    <a:pt x="86" y="50"/>
                  </a:lnTo>
                  <a:lnTo>
                    <a:pt x="94" y="50"/>
                  </a:lnTo>
                  <a:lnTo>
                    <a:pt x="94" y="38"/>
                  </a:lnTo>
                  <a:lnTo>
                    <a:pt x="95" y="28"/>
                  </a:lnTo>
                  <a:lnTo>
                    <a:pt x="107" y="15"/>
                  </a:lnTo>
                  <a:lnTo>
                    <a:pt x="114" y="1"/>
                  </a:lnTo>
                  <a:lnTo>
                    <a:pt x="122" y="0"/>
                  </a:lnTo>
                  <a:lnTo>
                    <a:pt x="131" y="10"/>
                  </a:lnTo>
                  <a:lnTo>
                    <a:pt x="132" y="18"/>
                  </a:lnTo>
                  <a:lnTo>
                    <a:pt x="143" y="24"/>
                  </a:lnTo>
                  <a:lnTo>
                    <a:pt x="157" y="29"/>
                  </a:lnTo>
                  <a:lnTo>
                    <a:pt x="156" y="36"/>
                  </a:lnTo>
                  <a:lnTo>
                    <a:pt x="145" y="38"/>
                  </a:lnTo>
                  <a:lnTo>
                    <a:pt x="148" y="47"/>
                  </a:lnTo>
                  <a:lnTo>
                    <a:pt x="136" y="5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78" name="Freeform 160">
              <a:extLst>
                <a:ext uri="{FF2B5EF4-FFF2-40B4-BE49-F238E27FC236}">
                  <a16:creationId xmlns:a16="http://schemas.microsoft.com/office/drawing/2014/main" id="{110475EC-9C63-C0BF-A296-EED1462BE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8790" y="4922275"/>
              <a:ext cx="349174" cy="365042"/>
            </a:xfrm>
            <a:custGeom>
              <a:avLst/>
              <a:gdLst>
                <a:gd name="T0" fmla="*/ 190 w 220"/>
                <a:gd name="T1" fmla="*/ 11 h 230"/>
                <a:gd name="T2" fmla="*/ 203 w 220"/>
                <a:gd name="T3" fmla="*/ 7 h 230"/>
                <a:gd name="T4" fmla="*/ 214 w 220"/>
                <a:gd name="T5" fmla="*/ 8 h 230"/>
                <a:gd name="T6" fmla="*/ 220 w 220"/>
                <a:gd name="T7" fmla="*/ 13 h 230"/>
                <a:gd name="T8" fmla="*/ 220 w 220"/>
                <a:gd name="T9" fmla="*/ 14 h 230"/>
                <a:gd name="T10" fmla="*/ 211 w 220"/>
                <a:gd name="T11" fmla="*/ 18 h 230"/>
                <a:gd name="T12" fmla="*/ 206 w 220"/>
                <a:gd name="T13" fmla="*/ 18 h 230"/>
                <a:gd name="T14" fmla="*/ 195 w 220"/>
                <a:gd name="T15" fmla="*/ 26 h 230"/>
                <a:gd name="T16" fmla="*/ 189 w 220"/>
                <a:gd name="T17" fmla="*/ 18 h 230"/>
                <a:gd name="T18" fmla="*/ 163 w 220"/>
                <a:gd name="T19" fmla="*/ 24 h 230"/>
                <a:gd name="T20" fmla="*/ 151 w 220"/>
                <a:gd name="T21" fmla="*/ 25 h 230"/>
                <a:gd name="T22" fmla="*/ 149 w 220"/>
                <a:gd name="T23" fmla="*/ 93 h 230"/>
                <a:gd name="T24" fmla="*/ 132 w 220"/>
                <a:gd name="T25" fmla="*/ 93 h 230"/>
                <a:gd name="T26" fmla="*/ 131 w 220"/>
                <a:gd name="T27" fmla="*/ 149 h 230"/>
                <a:gd name="T28" fmla="*/ 127 w 220"/>
                <a:gd name="T29" fmla="*/ 219 h 230"/>
                <a:gd name="T30" fmla="*/ 112 w 220"/>
                <a:gd name="T31" fmla="*/ 229 h 230"/>
                <a:gd name="T32" fmla="*/ 104 w 220"/>
                <a:gd name="T33" fmla="*/ 230 h 230"/>
                <a:gd name="T34" fmla="*/ 94 w 220"/>
                <a:gd name="T35" fmla="*/ 227 h 230"/>
                <a:gd name="T36" fmla="*/ 86 w 220"/>
                <a:gd name="T37" fmla="*/ 225 h 230"/>
                <a:gd name="T38" fmla="*/ 84 w 220"/>
                <a:gd name="T39" fmla="*/ 218 h 230"/>
                <a:gd name="T40" fmla="*/ 78 w 220"/>
                <a:gd name="T41" fmla="*/ 212 h 230"/>
                <a:gd name="T42" fmla="*/ 70 w 220"/>
                <a:gd name="T43" fmla="*/ 221 h 230"/>
                <a:gd name="T44" fmla="*/ 58 w 220"/>
                <a:gd name="T45" fmla="*/ 207 h 230"/>
                <a:gd name="T46" fmla="*/ 52 w 220"/>
                <a:gd name="T47" fmla="*/ 193 h 230"/>
                <a:gd name="T48" fmla="*/ 49 w 220"/>
                <a:gd name="T49" fmla="*/ 175 h 230"/>
                <a:gd name="T50" fmla="*/ 46 w 220"/>
                <a:gd name="T51" fmla="*/ 161 h 230"/>
                <a:gd name="T52" fmla="*/ 41 w 220"/>
                <a:gd name="T53" fmla="*/ 132 h 230"/>
                <a:gd name="T54" fmla="*/ 41 w 220"/>
                <a:gd name="T55" fmla="*/ 109 h 230"/>
                <a:gd name="T56" fmla="*/ 40 w 220"/>
                <a:gd name="T57" fmla="*/ 98 h 230"/>
                <a:gd name="T58" fmla="*/ 34 w 220"/>
                <a:gd name="T59" fmla="*/ 90 h 230"/>
                <a:gd name="T60" fmla="*/ 25 w 220"/>
                <a:gd name="T61" fmla="*/ 75 h 230"/>
                <a:gd name="T62" fmla="*/ 17 w 220"/>
                <a:gd name="T63" fmla="*/ 52 h 230"/>
                <a:gd name="T64" fmla="*/ 14 w 220"/>
                <a:gd name="T65" fmla="*/ 40 h 230"/>
                <a:gd name="T66" fmla="*/ 0 w 220"/>
                <a:gd name="T67" fmla="*/ 21 h 230"/>
                <a:gd name="T68" fmla="*/ 0 w 220"/>
                <a:gd name="T69" fmla="*/ 7 h 230"/>
                <a:gd name="T70" fmla="*/ 8 w 220"/>
                <a:gd name="T71" fmla="*/ 4 h 230"/>
                <a:gd name="T72" fmla="*/ 17 w 220"/>
                <a:gd name="T73" fmla="*/ 0 h 230"/>
                <a:gd name="T74" fmla="*/ 29 w 220"/>
                <a:gd name="T75" fmla="*/ 1 h 230"/>
                <a:gd name="T76" fmla="*/ 38 w 220"/>
                <a:gd name="T77" fmla="*/ 10 h 230"/>
                <a:gd name="T78" fmla="*/ 40 w 220"/>
                <a:gd name="T79" fmla="*/ 8 h 230"/>
                <a:gd name="T80" fmla="*/ 108 w 220"/>
                <a:gd name="T81" fmla="*/ 7 h 230"/>
                <a:gd name="T82" fmla="*/ 119 w 220"/>
                <a:gd name="T83" fmla="*/ 16 h 230"/>
                <a:gd name="T84" fmla="*/ 159 w 220"/>
                <a:gd name="T85" fmla="*/ 19 h 230"/>
                <a:gd name="T86" fmla="*/ 190 w 220"/>
                <a:gd name="T87" fmla="*/ 11 h 230"/>
                <a:gd name="T88" fmla="*/ 190 w 220"/>
                <a:gd name="T89" fmla="*/ 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0" h="230">
                  <a:moveTo>
                    <a:pt x="190" y="11"/>
                  </a:moveTo>
                  <a:lnTo>
                    <a:pt x="203" y="7"/>
                  </a:lnTo>
                  <a:lnTo>
                    <a:pt x="214" y="8"/>
                  </a:lnTo>
                  <a:lnTo>
                    <a:pt x="220" y="13"/>
                  </a:lnTo>
                  <a:lnTo>
                    <a:pt x="220" y="14"/>
                  </a:lnTo>
                  <a:lnTo>
                    <a:pt x="211" y="18"/>
                  </a:lnTo>
                  <a:lnTo>
                    <a:pt x="206" y="18"/>
                  </a:lnTo>
                  <a:lnTo>
                    <a:pt x="195" y="26"/>
                  </a:lnTo>
                  <a:lnTo>
                    <a:pt x="189" y="18"/>
                  </a:lnTo>
                  <a:lnTo>
                    <a:pt x="163" y="24"/>
                  </a:lnTo>
                  <a:lnTo>
                    <a:pt x="151" y="25"/>
                  </a:lnTo>
                  <a:lnTo>
                    <a:pt x="149" y="93"/>
                  </a:lnTo>
                  <a:lnTo>
                    <a:pt x="132" y="93"/>
                  </a:lnTo>
                  <a:lnTo>
                    <a:pt x="131" y="149"/>
                  </a:lnTo>
                  <a:lnTo>
                    <a:pt x="127" y="219"/>
                  </a:lnTo>
                  <a:lnTo>
                    <a:pt x="112" y="229"/>
                  </a:lnTo>
                  <a:lnTo>
                    <a:pt x="104" y="230"/>
                  </a:lnTo>
                  <a:lnTo>
                    <a:pt x="94" y="227"/>
                  </a:lnTo>
                  <a:lnTo>
                    <a:pt x="86" y="225"/>
                  </a:lnTo>
                  <a:lnTo>
                    <a:pt x="84" y="218"/>
                  </a:lnTo>
                  <a:lnTo>
                    <a:pt x="78" y="212"/>
                  </a:lnTo>
                  <a:lnTo>
                    <a:pt x="70" y="221"/>
                  </a:lnTo>
                  <a:lnTo>
                    <a:pt x="58" y="207"/>
                  </a:lnTo>
                  <a:lnTo>
                    <a:pt x="52" y="193"/>
                  </a:lnTo>
                  <a:lnTo>
                    <a:pt x="49" y="175"/>
                  </a:lnTo>
                  <a:lnTo>
                    <a:pt x="46" y="161"/>
                  </a:lnTo>
                  <a:lnTo>
                    <a:pt x="41" y="132"/>
                  </a:lnTo>
                  <a:lnTo>
                    <a:pt x="41" y="109"/>
                  </a:lnTo>
                  <a:lnTo>
                    <a:pt x="40" y="98"/>
                  </a:lnTo>
                  <a:lnTo>
                    <a:pt x="34" y="90"/>
                  </a:lnTo>
                  <a:lnTo>
                    <a:pt x="25" y="75"/>
                  </a:lnTo>
                  <a:lnTo>
                    <a:pt x="17" y="52"/>
                  </a:lnTo>
                  <a:lnTo>
                    <a:pt x="14" y="40"/>
                  </a:lnTo>
                  <a:lnTo>
                    <a:pt x="0" y="21"/>
                  </a:lnTo>
                  <a:lnTo>
                    <a:pt x="0" y="7"/>
                  </a:lnTo>
                  <a:lnTo>
                    <a:pt x="8" y="4"/>
                  </a:lnTo>
                  <a:lnTo>
                    <a:pt x="17" y="0"/>
                  </a:lnTo>
                  <a:lnTo>
                    <a:pt x="29" y="1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108" y="7"/>
                  </a:lnTo>
                  <a:lnTo>
                    <a:pt x="119" y="16"/>
                  </a:lnTo>
                  <a:lnTo>
                    <a:pt x="159" y="19"/>
                  </a:lnTo>
                  <a:lnTo>
                    <a:pt x="190" y="11"/>
                  </a:lnTo>
                  <a:lnTo>
                    <a:pt x="190" y="1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79" name="Freeform 161">
              <a:extLst>
                <a:ext uri="{FF2B5EF4-FFF2-40B4-BE49-F238E27FC236}">
                  <a16:creationId xmlns:a16="http://schemas.microsoft.com/office/drawing/2014/main" id="{93072A04-86F8-25A6-4AED-D9D0E7FD6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231" y="3701764"/>
              <a:ext cx="409485" cy="357106"/>
            </a:xfrm>
            <a:custGeom>
              <a:avLst/>
              <a:gdLst>
                <a:gd name="T0" fmla="*/ 239 w 258"/>
                <a:gd name="T1" fmla="*/ 12 h 225"/>
                <a:gd name="T2" fmla="*/ 244 w 258"/>
                <a:gd name="T3" fmla="*/ 42 h 225"/>
                <a:gd name="T4" fmla="*/ 250 w 258"/>
                <a:gd name="T5" fmla="*/ 47 h 225"/>
                <a:gd name="T6" fmla="*/ 250 w 258"/>
                <a:gd name="T7" fmla="*/ 53 h 225"/>
                <a:gd name="T8" fmla="*/ 258 w 258"/>
                <a:gd name="T9" fmla="*/ 59 h 225"/>
                <a:gd name="T10" fmla="*/ 254 w 258"/>
                <a:gd name="T11" fmla="*/ 68 h 225"/>
                <a:gd name="T12" fmla="*/ 249 w 258"/>
                <a:gd name="T13" fmla="*/ 106 h 225"/>
                <a:gd name="T14" fmla="*/ 248 w 258"/>
                <a:gd name="T15" fmla="*/ 131 h 225"/>
                <a:gd name="T16" fmla="*/ 227 w 258"/>
                <a:gd name="T17" fmla="*/ 148 h 225"/>
                <a:gd name="T18" fmla="*/ 221 w 258"/>
                <a:gd name="T19" fmla="*/ 173 h 225"/>
                <a:gd name="T20" fmla="*/ 227 w 258"/>
                <a:gd name="T21" fmla="*/ 181 h 225"/>
                <a:gd name="T22" fmla="*/ 227 w 258"/>
                <a:gd name="T23" fmla="*/ 193 h 225"/>
                <a:gd name="T24" fmla="*/ 239 w 258"/>
                <a:gd name="T25" fmla="*/ 193 h 225"/>
                <a:gd name="T26" fmla="*/ 237 w 258"/>
                <a:gd name="T27" fmla="*/ 202 h 225"/>
                <a:gd name="T28" fmla="*/ 233 w 258"/>
                <a:gd name="T29" fmla="*/ 203 h 225"/>
                <a:gd name="T30" fmla="*/ 232 w 258"/>
                <a:gd name="T31" fmla="*/ 210 h 225"/>
                <a:gd name="T32" fmla="*/ 229 w 258"/>
                <a:gd name="T33" fmla="*/ 210 h 225"/>
                <a:gd name="T34" fmla="*/ 217 w 258"/>
                <a:gd name="T35" fmla="*/ 189 h 225"/>
                <a:gd name="T36" fmla="*/ 213 w 258"/>
                <a:gd name="T37" fmla="*/ 188 h 225"/>
                <a:gd name="T38" fmla="*/ 200 w 258"/>
                <a:gd name="T39" fmla="*/ 199 h 225"/>
                <a:gd name="T40" fmla="*/ 188 w 258"/>
                <a:gd name="T41" fmla="*/ 193 h 225"/>
                <a:gd name="T42" fmla="*/ 179 w 258"/>
                <a:gd name="T43" fmla="*/ 193 h 225"/>
                <a:gd name="T44" fmla="*/ 173 w 258"/>
                <a:gd name="T45" fmla="*/ 195 h 225"/>
                <a:gd name="T46" fmla="*/ 164 w 258"/>
                <a:gd name="T47" fmla="*/ 194 h 225"/>
                <a:gd name="T48" fmla="*/ 154 w 258"/>
                <a:gd name="T49" fmla="*/ 202 h 225"/>
                <a:gd name="T50" fmla="*/ 145 w 258"/>
                <a:gd name="T51" fmla="*/ 203 h 225"/>
                <a:gd name="T52" fmla="*/ 125 w 258"/>
                <a:gd name="T53" fmla="*/ 193 h 225"/>
                <a:gd name="T54" fmla="*/ 117 w 258"/>
                <a:gd name="T55" fmla="*/ 198 h 225"/>
                <a:gd name="T56" fmla="*/ 109 w 258"/>
                <a:gd name="T57" fmla="*/ 197 h 225"/>
                <a:gd name="T58" fmla="*/ 102 w 258"/>
                <a:gd name="T59" fmla="*/ 191 h 225"/>
                <a:gd name="T60" fmla="*/ 86 w 258"/>
                <a:gd name="T61" fmla="*/ 183 h 225"/>
                <a:gd name="T62" fmla="*/ 68 w 258"/>
                <a:gd name="T63" fmla="*/ 185 h 225"/>
                <a:gd name="T64" fmla="*/ 64 w 258"/>
                <a:gd name="T65" fmla="*/ 190 h 225"/>
                <a:gd name="T66" fmla="*/ 62 w 258"/>
                <a:gd name="T67" fmla="*/ 200 h 225"/>
                <a:gd name="T68" fmla="*/ 56 w 258"/>
                <a:gd name="T69" fmla="*/ 208 h 225"/>
                <a:gd name="T70" fmla="*/ 56 w 258"/>
                <a:gd name="T71" fmla="*/ 225 h 225"/>
                <a:gd name="T72" fmla="*/ 43 w 258"/>
                <a:gd name="T73" fmla="*/ 214 h 225"/>
                <a:gd name="T74" fmla="*/ 37 w 258"/>
                <a:gd name="T75" fmla="*/ 214 h 225"/>
                <a:gd name="T76" fmla="*/ 31 w 258"/>
                <a:gd name="T77" fmla="*/ 220 h 225"/>
                <a:gd name="T78" fmla="*/ 31 w 258"/>
                <a:gd name="T79" fmla="*/ 207 h 225"/>
                <a:gd name="T80" fmla="*/ 12 w 258"/>
                <a:gd name="T81" fmla="*/ 202 h 225"/>
                <a:gd name="T82" fmla="*/ 12 w 258"/>
                <a:gd name="T83" fmla="*/ 193 h 225"/>
                <a:gd name="T84" fmla="*/ 2 w 258"/>
                <a:gd name="T85" fmla="*/ 181 h 225"/>
                <a:gd name="T86" fmla="*/ 0 w 258"/>
                <a:gd name="T87" fmla="*/ 172 h 225"/>
                <a:gd name="T88" fmla="*/ 2 w 258"/>
                <a:gd name="T89" fmla="*/ 163 h 225"/>
                <a:gd name="T90" fmla="*/ 12 w 258"/>
                <a:gd name="T91" fmla="*/ 162 h 225"/>
                <a:gd name="T92" fmla="*/ 18 w 258"/>
                <a:gd name="T93" fmla="*/ 156 h 225"/>
                <a:gd name="T94" fmla="*/ 41 w 258"/>
                <a:gd name="T95" fmla="*/ 154 h 225"/>
                <a:gd name="T96" fmla="*/ 56 w 258"/>
                <a:gd name="T97" fmla="*/ 151 h 225"/>
                <a:gd name="T98" fmla="*/ 57 w 258"/>
                <a:gd name="T99" fmla="*/ 139 h 225"/>
                <a:gd name="T100" fmla="*/ 66 w 258"/>
                <a:gd name="T101" fmla="*/ 126 h 225"/>
                <a:gd name="T102" fmla="*/ 66 w 258"/>
                <a:gd name="T103" fmla="*/ 82 h 225"/>
                <a:gd name="T104" fmla="*/ 89 w 258"/>
                <a:gd name="T105" fmla="*/ 74 h 225"/>
                <a:gd name="T106" fmla="*/ 136 w 258"/>
                <a:gd name="T107" fmla="*/ 37 h 225"/>
                <a:gd name="T108" fmla="*/ 192 w 258"/>
                <a:gd name="T109" fmla="*/ 0 h 225"/>
                <a:gd name="T110" fmla="*/ 218 w 258"/>
                <a:gd name="T111" fmla="*/ 9 h 225"/>
                <a:gd name="T112" fmla="*/ 227 w 258"/>
                <a:gd name="T113" fmla="*/ 19 h 225"/>
                <a:gd name="T114" fmla="*/ 239 w 258"/>
                <a:gd name="T115" fmla="*/ 12 h 225"/>
                <a:gd name="T116" fmla="*/ 239 w 258"/>
                <a:gd name="T117" fmla="*/ 1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25">
                  <a:moveTo>
                    <a:pt x="239" y="12"/>
                  </a:moveTo>
                  <a:lnTo>
                    <a:pt x="244" y="42"/>
                  </a:lnTo>
                  <a:lnTo>
                    <a:pt x="250" y="47"/>
                  </a:lnTo>
                  <a:lnTo>
                    <a:pt x="250" y="53"/>
                  </a:lnTo>
                  <a:lnTo>
                    <a:pt x="258" y="59"/>
                  </a:lnTo>
                  <a:lnTo>
                    <a:pt x="254" y="68"/>
                  </a:lnTo>
                  <a:lnTo>
                    <a:pt x="249" y="106"/>
                  </a:lnTo>
                  <a:lnTo>
                    <a:pt x="248" y="131"/>
                  </a:lnTo>
                  <a:lnTo>
                    <a:pt x="227" y="148"/>
                  </a:lnTo>
                  <a:lnTo>
                    <a:pt x="221" y="173"/>
                  </a:lnTo>
                  <a:lnTo>
                    <a:pt x="227" y="181"/>
                  </a:lnTo>
                  <a:lnTo>
                    <a:pt x="227" y="193"/>
                  </a:lnTo>
                  <a:lnTo>
                    <a:pt x="239" y="193"/>
                  </a:lnTo>
                  <a:lnTo>
                    <a:pt x="237" y="202"/>
                  </a:lnTo>
                  <a:lnTo>
                    <a:pt x="233" y="203"/>
                  </a:lnTo>
                  <a:lnTo>
                    <a:pt x="232" y="210"/>
                  </a:lnTo>
                  <a:lnTo>
                    <a:pt x="229" y="210"/>
                  </a:lnTo>
                  <a:lnTo>
                    <a:pt x="217" y="189"/>
                  </a:lnTo>
                  <a:lnTo>
                    <a:pt x="213" y="188"/>
                  </a:lnTo>
                  <a:lnTo>
                    <a:pt x="200" y="199"/>
                  </a:lnTo>
                  <a:lnTo>
                    <a:pt x="188" y="193"/>
                  </a:lnTo>
                  <a:lnTo>
                    <a:pt x="179" y="193"/>
                  </a:lnTo>
                  <a:lnTo>
                    <a:pt x="173" y="195"/>
                  </a:lnTo>
                  <a:lnTo>
                    <a:pt x="164" y="194"/>
                  </a:lnTo>
                  <a:lnTo>
                    <a:pt x="154" y="202"/>
                  </a:lnTo>
                  <a:lnTo>
                    <a:pt x="145" y="203"/>
                  </a:lnTo>
                  <a:lnTo>
                    <a:pt x="125" y="193"/>
                  </a:lnTo>
                  <a:lnTo>
                    <a:pt x="117" y="198"/>
                  </a:lnTo>
                  <a:lnTo>
                    <a:pt x="109" y="197"/>
                  </a:lnTo>
                  <a:lnTo>
                    <a:pt x="102" y="191"/>
                  </a:lnTo>
                  <a:lnTo>
                    <a:pt x="86" y="183"/>
                  </a:lnTo>
                  <a:lnTo>
                    <a:pt x="68" y="185"/>
                  </a:lnTo>
                  <a:lnTo>
                    <a:pt x="64" y="190"/>
                  </a:lnTo>
                  <a:lnTo>
                    <a:pt x="62" y="200"/>
                  </a:lnTo>
                  <a:lnTo>
                    <a:pt x="56" y="208"/>
                  </a:lnTo>
                  <a:lnTo>
                    <a:pt x="56" y="225"/>
                  </a:lnTo>
                  <a:lnTo>
                    <a:pt x="43" y="214"/>
                  </a:lnTo>
                  <a:lnTo>
                    <a:pt x="37" y="214"/>
                  </a:lnTo>
                  <a:lnTo>
                    <a:pt x="31" y="220"/>
                  </a:lnTo>
                  <a:lnTo>
                    <a:pt x="31" y="207"/>
                  </a:lnTo>
                  <a:lnTo>
                    <a:pt x="12" y="202"/>
                  </a:lnTo>
                  <a:lnTo>
                    <a:pt x="12" y="193"/>
                  </a:lnTo>
                  <a:lnTo>
                    <a:pt x="2" y="181"/>
                  </a:lnTo>
                  <a:lnTo>
                    <a:pt x="0" y="172"/>
                  </a:lnTo>
                  <a:lnTo>
                    <a:pt x="2" y="163"/>
                  </a:lnTo>
                  <a:lnTo>
                    <a:pt x="12" y="162"/>
                  </a:lnTo>
                  <a:lnTo>
                    <a:pt x="18" y="156"/>
                  </a:lnTo>
                  <a:lnTo>
                    <a:pt x="41" y="154"/>
                  </a:lnTo>
                  <a:lnTo>
                    <a:pt x="56" y="151"/>
                  </a:lnTo>
                  <a:lnTo>
                    <a:pt x="57" y="139"/>
                  </a:lnTo>
                  <a:lnTo>
                    <a:pt x="66" y="126"/>
                  </a:lnTo>
                  <a:lnTo>
                    <a:pt x="66" y="82"/>
                  </a:lnTo>
                  <a:lnTo>
                    <a:pt x="89" y="74"/>
                  </a:lnTo>
                  <a:lnTo>
                    <a:pt x="136" y="37"/>
                  </a:lnTo>
                  <a:lnTo>
                    <a:pt x="192" y="0"/>
                  </a:lnTo>
                  <a:lnTo>
                    <a:pt x="218" y="9"/>
                  </a:lnTo>
                  <a:lnTo>
                    <a:pt x="227" y="19"/>
                  </a:lnTo>
                  <a:lnTo>
                    <a:pt x="239" y="12"/>
                  </a:lnTo>
                  <a:lnTo>
                    <a:pt x="239" y="1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80" name="Freeform 162">
              <a:extLst>
                <a:ext uri="{FF2B5EF4-FFF2-40B4-BE49-F238E27FC236}">
                  <a16:creationId xmlns:a16="http://schemas.microsoft.com/office/drawing/2014/main" id="{CD60699E-7E53-E4CC-114A-0BC72326A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717" y="3992211"/>
              <a:ext cx="315844" cy="290446"/>
            </a:xfrm>
            <a:custGeom>
              <a:avLst/>
              <a:gdLst>
                <a:gd name="T0" fmla="*/ 192 w 199"/>
                <a:gd name="T1" fmla="*/ 27 h 183"/>
                <a:gd name="T2" fmla="*/ 199 w 199"/>
                <a:gd name="T3" fmla="*/ 34 h 183"/>
                <a:gd name="T4" fmla="*/ 197 w 199"/>
                <a:gd name="T5" fmla="*/ 38 h 183"/>
                <a:gd name="T6" fmla="*/ 196 w 199"/>
                <a:gd name="T7" fmla="*/ 44 h 183"/>
                <a:gd name="T8" fmla="*/ 182 w 199"/>
                <a:gd name="T9" fmla="*/ 59 h 183"/>
                <a:gd name="T10" fmla="*/ 178 w 199"/>
                <a:gd name="T11" fmla="*/ 70 h 183"/>
                <a:gd name="T12" fmla="*/ 176 w 199"/>
                <a:gd name="T13" fmla="*/ 81 h 183"/>
                <a:gd name="T14" fmla="*/ 172 w 199"/>
                <a:gd name="T15" fmla="*/ 85 h 183"/>
                <a:gd name="T16" fmla="*/ 169 w 199"/>
                <a:gd name="T17" fmla="*/ 99 h 183"/>
                <a:gd name="T18" fmla="*/ 160 w 199"/>
                <a:gd name="T19" fmla="*/ 106 h 183"/>
                <a:gd name="T20" fmla="*/ 157 w 199"/>
                <a:gd name="T21" fmla="*/ 116 h 183"/>
                <a:gd name="T22" fmla="*/ 153 w 199"/>
                <a:gd name="T23" fmla="*/ 123 h 183"/>
                <a:gd name="T24" fmla="*/ 152 w 199"/>
                <a:gd name="T25" fmla="*/ 131 h 183"/>
                <a:gd name="T26" fmla="*/ 141 w 199"/>
                <a:gd name="T27" fmla="*/ 138 h 183"/>
                <a:gd name="T28" fmla="*/ 131 w 199"/>
                <a:gd name="T29" fmla="*/ 130 h 183"/>
                <a:gd name="T30" fmla="*/ 125 w 199"/>
                <a:gd name="T31" fmla="*/ 130 h 183"/>
                <a:gd name="T32" fmla="*/ 115 w 199"/>
                <a:gd name="T33" fmla="*/ 142 h 183"/>
                <a:gd name="T34" fmla="*/ 110 w 199"/>
                <a:gd name="T35" fmla="*/ 142 h 183"/>
                <a:gd name="T36" fmla="*/ 102 w 199"/>
                <a:gd name="T37" fmla="*/ 159 h 183"/>
                <a:gd name="T38" fmla="*/ 98 w 199"/>
                <a:gd name="T39" fmla="*/ 173 h 183"/>
                <a:gd name="T40" fmla="*/ 80 w 199"/>
                <a:gd name="T41" fmla="*/ 180 h 183"/>
                <a:gd name="T42" fmla="*/ 74 w 199"/>
                <a:gd name="T43" fmla="*/ 179 h 183"/>
                <a:gd name="T44" fmla="*/ 68 w 199"/>
                <a:gd name="T45" fmla="*/ 183 h 183"/>
                <a:gd name="T46" fmla="*/ 54 w 199"/>
                <a:gd name="T47" fmla="*/ 183 h 183"/>
                <a:gd name="T48" fmla="*/ 45 w 199"/>
                <a:gd name="T49" fmla="*/ 171 h 183"/>
                <a:gd name="T50" fmla="*/ 39 w 199"/>
                <a:gd name="T51" fmla="*/ 157 h 183"/>
                <a:gd name="T52" fmla="*/ 28 w 199"/>
                <a:gd name="T53" fmla="*/ 145 h 183"/>
                <a:gd name="T54" fmla="*/ 15 w 199"/>
                <a:gd name="T55" fmla="*/ 145 h 183"/>
                <a:gd name="T56" fmla="*/ 0 w 199"/>
                <a:gd name="T57" fmla="*/ 145 h 183"/>
                <a:gd name="T58" fmla="*/ 2 w 199"/>
                <a:gd name="T59" fmla="*/ 114 h 183"/>
                <a:gd name="T60" fmla="*/ 1 w 199"/>
                <a:gd name="T61" fmla="*/ 102 h 183"/>
                <a:gd name="T62" fmla="*/ 4 w 199"/>
                <a:gd name="T63" fmla="*/ 90 h 183"/>
                <a:gd name="T64" fmla="*/ 9 w 199"/>
                <a:gd name="T65" fmla="*/ 85 h 183"/>
                <a:gd name="T66" fmla="*/ 17 w 199"/>
                <a:gd name="T67" fmla="*/ 73 h 183"/>
                <a:gd name="T68" fmla="*/ 16 w 199"/>
                <a:gd name="T69" fmla="*/ 67 h 183"/>
                <a:gd name="T70" fmla="*/ 19 w 199"/>
                <a:gd name="T71" fmla="*/ 60 h 183"/>
                <a:gd name="T72" fmla="*/ 15 w 199"/>
                <a:gd name="T73" fmla="*/ 48 h 183"/>
                <a:gd name="T74" fmla="*/ 16 w 199"/>
                <a:gd name="T75" fmla="*/ 42 h 183"/>
                <a:gd name="T76" fmla="*/ 16 w 199"/>
                <a:gd name="T77" fmla="*/ 25 h 183"/>
                <a:gd name="T78" fmla="*/ 22 w 199"/>
                <a:gd name="T79" fmla="*/ 17 h 183"/>
                <a:gd name="T80" fmla="*/ 24 w 199"/>
                <a:gd name="T81" fmla="*/ 7 h 183"/>
                <a:gd name="T82" fmla="*/ 28 w 199"/>
                <a:gd name="T83" fmla="*/ 2 h 183"/>
                <a:gd name="T84" fmla="*/ 46 w 199"/>
                <a:gd name="T85" fmla="*/ 0 h 183"/>
                <a:gd name="T86" fmla="*/ 62 w 199"/>
                <a:gd name="T87" fmla="*/ 8 h 183"/>
                <a:gd name="T88" fmla="*/ 69 w 199"/>
                <a:gd name="T89" fmla="*/ 14 h 183"/>
                <a:gd name="T90" fmla="*/ 77 w 199"/>
                <a:gd name="T91" fmla="*/ 15 h 183"/>
                <a:gd name="T92" fmla="*/ 85 w 199"/>
                <a:gd name="T93" fmla="*/ 10 h 183"/>
                <a:gd name="T94" fmla="*/ 105 w 199"/>
                <a:gd name="T95" fmla="*/ 20 h 183"/>
                <a:gd name="T96" fmla="*/ 114 w 199"/>
                <a:gd name="T97" fmla="*/ 19 h 183"/>
                <a:gd name="T98" fmla="*/ 124 w 199"/>
                <a:gd name="T99" fmla="*/ 11 h 183"/>
                <a:gd name="T100" fmla="*/ 133 w 199"/>
                <a:gd name="T101" fmla="*/ 12 h 183"/>
                <a:gd name="T102" fmla="*/ 139 w 199"/>
                <a:gd name="T103" fmla="*/ 10 h 183"/>
                <a:gd name="T104" fmla="*/ 148 w 199"/>
                <a:gd name="T105" fmla="*/ 10 h 183"/>
                <a:gd name="T106" fmla="*/ 160 w 199"/>
                <a:gd name="T107" fmla="*/ 16 h 183"/>
                <a:gd name="T108" fmla="*/ 173 w 199"/>
                <a:gd name="T109" fmla="*/ 5 h 183"/>
                <a:gd name="T110" fmla="*/ 177 w 199"/>
                <a:gd name="T111" fmla="*/ 6 h 183"/>
                <a:gd name="T112" fmla="*/ 189 w 199"/>
                <a:gd name="T113" fmla="*/ 27 h 183"/>
                <a:gd name="T114" fmla="*/ 192 w 199"/>
                <a:gd name="T115" fmla="*/ 27 h 183"/>
                <a:gd name="T116" fmla="*/ 192 w 199"/>
                <a:gd name="T117" fmla="*/ 2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83">
                  <a:moveTo>
                    <a:pt x="192" y="27"/>
                  </a:moveTo>
                  <a:lnTo>
                    <a:pt x="199" y="34"/>
                  </a:lnTo>
                  <a:lnTo>
                    <a:pt x="197" y="38"/>
                  </a:lnTo>
                  <a:lnTo>
                    <a:pt x="196" y="44"/>
                  </a:lnTo>
                  <a:lnTo>
                    <a:pt x="182" y="59"/>
                  </a:lnTo>
                  <a:lnTo>
                    <a:pt x="178" y="70"/>
                  </a:lnTo>
                  <a:lnTo>
                    <a:pt x="176" y="81"/>
                  </a:lnTo>
                  <a:lnTo>
                    <a:pt x="172" y="85"/>
                  </a:lnTo>
                  <a:lnTo>
                    <a:pt x="169" y="99"/>
                  </a:lnTo>
                  <a:lnTo>
                    <a:pt x="160" y="106"/>
                  </a:lnTo>
                  <a:lnTo>
                    <a:pt x="157" y="116"/>
                  </a:lnTo>
                  <a:lnTo>
                    <a:pt x="153" y="123"/>
                  </a:lnTo>
                  <a:lnTo>
                    <a:pt x="152" y="131"/>
                  </a:lnTo>
                  <a:lnTo>
                    <a:pt x="141" y="138"/>
                  </a:lnTo>
                  <a:lnTo>
                    <a:pt x="131" y="130"/>
                  </a:lnTo>
                  <a:lnTo>
                    <a:pt x="125" y="130"/>
                  </a:lnTo>
                  <a:lnTo>
                    <a:pt x="115" y="142"/>
                  </a:lnTo>
                  <a:lnTo>
                    <a:pt x="110" y="142"/>
                  </a:lnTo>
                  <a:lnTo>
                    <a:pt x="102" y="159"/>
                  </a:lnTo>
                  <a:lnTo>
                    <a:pt x="98" y="173"/>
                  </a:lnTo>
                  <a:lnTo>
                    <a:pt x="80" y="180"/>
                  </a:lnTo>
                  <a:lnTo>
                    <a:pt x="74" y="179"/>
                  </a:lnTo>
                  <a:lnTo>
                    <a:pt x="68" y="183"/>
                  </a:lnTo>
                  <a:lnTo>
                    <a:pt x="54" y="183"/>
                  </a:lnTo>
                  <a:lnTo>
                    <a:pt x="45" y="171"/>
                  </a:lnTo>
                  <a:lnTo>
                    <a:pt x="39" y="157"/>
                  </a:lnTo>
                  <a:lnTo>
                    <a:pt x="28" y="145"/>
                  </a:lnTo>
                  <a:lnTo>
                    <a:pt x="15" y="145"/>
                  </a:lnTo>
                  <a:lnTo>
                    <a:pt x="0" y="145"/>
                  </a:lnTo>
                  <a:lnTo>
                    <a:pt x="2" y="114"/>
                  </a:lnTo>
                  <a:lnTo>
                    <a:pt x="1" y="102"/>
                  </a:lnTo>
                  <a:lnTo>
                    <a:pt x="4" y="90"/>
                  </a:lnTo>
                  <a:lnTo>
                    <a:pt x="9" y="85"/>
                  </a:lnTo>
                  <a:lnTo>
                    <a:pt x="17" y="73"/>
                  </a:lnTo>
                  <a:lnTo>
                    <a:pt x="16" y="67"/>
                  </a:lnTo>
                  <a:lnTo>
                    <a:pt x="19" y="60"/>
                  </a:lnTo>
                  <a:lnTo>
                    <a:pt x="15" y="48"/>
                  </a:lnTo>
                  <a:lnTo>
                    <a:pt x="16" y="42"/>
                  </a:lnTo>
                  <a:lnTo>
                    <a:pt x="16" y="25"/>
                  </a:lnTo>
                  <a:lnTo>
                    <a:pt x="22" y="17"/>
                  </a:lnTo>
                  <a:lnTo>
                    <a:pt x="24" y="7"/>
                  </a:lnTo>
                  <a:lnTo>
                    <a:pt x="28" y="2"/>
                  </a:lnTo>
                  <a:lnTo>
                    <a:pt x="46" y="0"/>
                  </a:lnTo>
                  <a:lnTo>
                    <a:pt x="62" y="8"/>
                  </a:lnTo>
                  <a:lnTo>
                    <a:pt x="69" y="14"/>
                  </a:lnTo>
                  <a:lnTo>
                    <a:pt x="77" y="15"/>
                  </a:lnTo>
                  <a:lnTo>
                    <a:pt x="85" y="10"/>
                  </a:lnTo>
                  <a:lnTo>
                    <a:pt x="105" y="20"/>
                  </a:lnTo>
                  <a:lnTo>
                    <a:pt x="114" y="19"/>
                  </a:lnTo>
                  <a:lnTo>
                    <a:pt x="124" y="11"/>
                  </a:lnTo>
                  <a:lnTo>
                    <a:pt x="133" y="12"/>
                  </a:lnTo>
                  <a:lnTo>
                    <a:pt x="139" y="10"/>
                  </a:lnTo>
                  <a:lnTo>
                    <a:pt x="148" y="10"/>
                  </a:lnTo>
                  <a:lnTo>
                    <a:pt x="160" y="16"/>
                  </a:lnTo>
                  <a:lnTo>
                    <a:pt x="173" y="5"/>
                  </a:lnTo>
                  <a:lnTo>
                    <a:pt x="177" y="6"/>
                  </a:lnTo>
                  <a:lnTo>
                    <a:pt x="189" y="27"/>
                  </a:lnTo>
                  <a:lnTo>
                    <a:pt x="192" y="27"/>
                  </a:lnTo>
                  <a:lnTo>
                    <a:pt x="192" y="2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81" name="Freeform 163">
              <a:extLst>
                <a:ext uri="{FF2B5EF4-FFF2-40B4-BE49-F238E27FC236}">
                  <a16:creationId xmlns:a16="http://schemas.microsoft.com/office/drawing/2014/main" id="{FA761490-5921-FF58-9E6A-B53C2C745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462" y="3958881"/>
              <a:ext cx="125384" cy="128558"/>
            </a:xfrm>
            <a:custGeom>
              <a:avLst/>
              <a:gdLst>
                <a:gd name="T0" fmla="*/ 79 w 79"/>
                <a:gd name="T1" fmla="*/ 0 h 81"/>
                <a:gd name="T2" fmla="*/ 77 w 79"/>
                <a:gd name="T3" fmla="*/ 2 h 81"/>
                <a:gd name="T4" fmla="*/ 76 w 79"/>
                <a:gd name="T5" fmla="*/ 6 h 81"/>
                <a:gd name="T6" fmla="*/ 77 w 79"/>
                <a:gd name="T7" fmla="*/ 13 h 81"/>
                <a:gd name="T8" fmla="*/ 73 w 79"/>
                <a:gd name="T9" fmla="*/ 19 h 81"/>
                <a:gd name="T10" fmla="*/ 71 w 79"/>
                <a:gd name="T11" fmla="*/ 27 h 81"/>
                <a:gd name="T12" fmla="*/ 69 w 79"/>
                <a:gd name="T13" fmla="*/ 35 h 81"/>
                <a:gd name="T14" fmla="*/ 70 w 79"/>
                <a:gd name="T15" fmla="*/ 40 h 81"/>
                <a:gd name="T16" fmla="*/ 69 w 79"/>
                <a:gd name="T17" fmla="*/ 48 h 81"/>
                <a:gd name="T18" fmla="*/ 67 w 79"/>
                <a:gd name="T19" fmla="*/ 51 h 81"/>
                <a:gd name="T20" fmla="*/ 65 w 79"/>
                <a:gd name="T21" fmla="*/ 59 h 81"/>
                <a:gd name="T22" fmla="*/ 65 w 79"/>
                <a:gd name="T23" fmla="*/ 64 h 81"/>
                <a:gd name="T24" fmla="*/ 62 w 79"/>
                <a:gd name="T25" fmla="*/ 68 h 81"/>
                <a:gd name="T26" fmla="*/ 62 w 79"/>
                <a:gd name="T27" fmla="*/ 74 h 81"/>
                <a:gd name="T28" fmla="*/ 64 w 79"/>
                <a:gd name="T29" fmla="*/ 77 h 81"/>
                <a:gd name="T30" fmla="*/ 60 w 79"/>
                <a:gd name="T31" fmla="*/ 81 h 81"/>
                <a:gd name="T32" fmla="*/ 55 w 79"/>
                <a:gd name="T33" fmla="*/ 80 h 81"/>
                <a:gd name="T34" fmla="*/ 53 w 79"/>
                <a:gd name="T35" fmla="*/ 76 h 81"/>
                <a:gd name="T36" fmla="*/ 48 w 79"/>
                <a:gd name="T37" fmla="*/ 74 h 81"/>
                <a:gd name="T38" fmla="*/ 43 w 79"/>
                <a:gd name="T39" fmla="*/ 77 h 81"/>
                <a:gd name="T40" fmla="*/ 33 w 79"/>
                <a:gd name="T41" fmla="*/ 71 h 81"/>
                <a:gd name="T42" fmla="*/ 30 w 79"/>
                <a:gd name="T43" fmla="*/ 74 h 81"/>
                <a:gd name="T44" fmla="*/ 25 w 79"/>
                <a:gd name="T45" fmla="*/ 68 h 81"/>
                <a:gd name="T46" fmla="*/ 17 w 79"/>
                <a:gd name="T47" fmla="*/ 60 h 81"/>
                <a:gd name="T48" fmla="*/ 14 w 79"/>
                <a:gd name="T49" fmla="*/ 54 h 81"/>
                <a:gd name="T50" fmla="*/ 8 w 79"/>
                <a:gd name="T51" fmla="*/ 48 h 81"/>
                <a:gd name="T52" fmla="*/ 0 w 79"/>
                <a:gd name="T53" fmla="*/ 40 h 81"/>
                <a:gd name="T54" fmla="*/ 3 w 79"/>
                <a:gd name="T55" fmla="*/ 37 h 81"/>
                <a:gd name="T56" fmla="*/ 5 w 79"/>
                <a:gd name="T57" fmla="*/ 40 h 81"/>
                <a:gd name="T58" fmla="*/ 6 w 79"/>
                <a:gd name="T59" fmla="*/ 38 h 81"/>
                <a:gd name="T60" fmla="*/ 11 w 79"/>
                <a:gd name="T61" fmla="*/ 37 h 81"/>
                <a:gd name="T62" fmla="*/ 14 w 79"/>
                <a:gd name="T63" fmla="*/ 33 h 81"/>
                <a:gd name="T64" fmla="*/ 17 w 79"/>
                <a:gd name="T65" fmla="*/ 33 h 81"/>
                <a:gd name="T66" fmla="*/ 17 w 79"/>
                <a:gd name="T67" fmla="*/ 23 h 81"/>
                <a:gd name="T68" fmla="*/ 21 w 79"/>
                <a:gd name="T69" fmla="*/ 23 h 81"/>
                <a:gd name="T70" fmla="*/ 24 w 79"/>
                <a:gd name="T71" fmla="*/ 23 h 81"/>
                <a:gd name="T72" fmla="*/ 28 w 79"/>
                <a:gd name="T73" fmla="*/ 18 h 81"/>
                <a:gd name="T74" fmla="*/ 33 w 79"/>
                <a:gd name="T75" fmla="*/ 22 h 81"/>
                <a:gd name="T76" fmla="*/ 34 w 79"/>
                <a:gd name="T77" fmla="*/ 20 h 81"/>
                <a:gd name="T78" fmla="*/ 38 w 79"/>
                <a:gd name="T79" fmla="*/ 17 h 81"/>
                <a:gd name="T80" fmla="*/ 45 w 79"/>
                <a:gd name="T81" fmla="*/ 12 h 81"/>
                <a:gd name="T82" fmla="*/ 45 w 79"/>
                <a:gd name="T83" fmla="*/ 8 h 81"/>
                <a:gd name="T84" fmla="*/ 46 w 79"/>
                <a:gd name="T85" fmla="*/ 9 h 81"/>
                <a:gd name="T86" fmla="*/ 49 w 79"/>
                <a:gd name="T87" fmla="*/ 4 h 81"/>
                <a:gd name="T88" fmla="*/ 51 w 79"/>
                <a:gd name="T89" fmla="*/ 3 h 81"/>
                <a:gd name="T90" fmla="*/ 54 w 79"/>
                <a:gd name="T91" fmla="*/ 6 h 81"/>
                <a:gd name="T92" fmla="*/ 57 w 79"/>
                <a:gd name="T93" fmla="*/ 7 h 81"/>
                <a:gd name="T94" fmla="*/ 61 w 79"/>
                <a:gd name="T95" fmla="*/ 4 h 81"/>
                <a:gd name="T96" fmla="*/ 65 w 79"/>
                <a:gd name="T97" fmla="*/ 4 h 81"/>
                <a:gd name="T98" fmla="*/ 71 w 79"/>
                <a:gd name="T99" fmla="*/ 2 h 81"/>
                <a:gd name="T100" fmla="*/ 74 w 79"/>
                <a:gd name="T101" fmla="*/ 0 h 81"/>
                <a:gd name="T102" fmla="*/ 79 w 79"/>
                <a:gd name="T103" fmla="*/ 0 h 81"/>
                <a:gd name="T104" fmla="*/ 79 w 79"/>
                <a:gd name="T10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9" h="81">
                  <a:moveTo>
                    <a:pt x="79" y="0"/>
                  </a:moveTo>
                  <a:lnTo>
                    <a:pt x="77" y="2"/>
                  </a:lnTo>
                  <a:lnTo>
                    <a:pt x="76" y="6"/>
                  </a:lnTo>
                  <a:lnTo>
                    <a:pt x="77" y="13"/>
                  </a:lnTo>
                  <a:lnTo>
                    <a:pt x="73" y="19"/>
                  </a:lnTo>
                  <a:lnTo>
                    <a:pt x="71" y="27"/>
                  </a:lnTo>
                  <a:lnTo>
                    <a:pt x="69" y="35"/>
                  </a:lnTo>
                  <a:lnTo>
                    <a:pt x="70" y="40"/>
                  </a:lnTo>
                  <a:lnTo>
                    <a:pt x="69" y="48"/>
                  </a:lnTo>
                  <a:lnTo>
                    <a:pt x="67" y="51"/>
                  </a:lnTo>
                  <a:lnTo>
                    <a:pt x="65" y="59"/>
                  </a:lnTo>
                  <a:lnTo>
                    <a:pt x="65" y="64"/>
                  </a:lnTo>
                  <a:lnTo>
                    <a:pt x="62" y="68"/>
                  </a:lnTo>
                  <a:lnTo>
                    <a:pt x="62" y="74"/>
                  </a:lnTo>
                  <a:lnTo>
                    <a:pt x="64" y="77"/>
                  </a:lnTo>
                  <a:lnTo>
                    <a:pt x="60" y="81"/>
                  </a:lnTo>
                  <a:lnTo>
                    <a:pt x="55" y="80"/>
                  </a:lnTo>
                  <a:lnTo>
                    <a:pt x="53" y="76"/>
                  </a:lnTo>
                  <a:lnTo>
                    <a:pt x="48" y="74"/>
                  </a:lnTo>
                  <a:lnTo>
                    <a:pt x="43" y="77"/>
                  </a:lnTo>
                  <a:lnTo>
                    <a:pt x="33" y="71"/>
                  </a:lnTo>
                  <a:lnTo>
                    <a:pt x="30" y="74"/>
                  </a:lnTo>
                  <a:lnTo>
                    <a:pt x="25" y="68"/>
                  </a:lnTo>
                  <a:lnTo>
                    <a:pt x="17" y="60"/>
                  </a:lnTo>
                  <a:lnTo>
                    <a:pt x="14" y="54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3" y="37"/>
                  </a:lnTo>
                  <a:lnTo>
                    <a:pt x="5" y="40"/>
                  </a:lnTo>
                  <a:lnTo>
                    <a:pt x="6" y="38"/>
                  </a:lnTo>
                  <a:lnTo>
                    <a:pt x="11" y="37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7" y="23"/>
                  </a:lnTo>
                  <a:lnTo>
                    <a:pt x="21" y="23"/>
                  </a:lnTo>
                  <a:lnTo>
                    <a:pt x="24" y="23"/>
                  </a:lnTo>
                  <a:lnTo>
                    <a:pt x="28" y="18"/>
                  </a:lnTo>
                  <a:lnTo>
                    <a:pt x="33" y="22"/>
                  </a:lnTo>
                  <a:lnTo>
                    <a:pt x="34" y="20"/>
                  </a:lnTo>
                  <a:lnTo>
                    <a:pt x="38" y="17"/>
                  </a:lnTo>
                  <a:lnTo>
                    <a:pt x="45" y="12"/>
                  </a:lnTo>
                  <a:lnTo>
                    <a:pt x="45" y="8"/>
                  </a:lnTo>
                  <a:lnTo>
                    <a:pt x="46" y="9"/>
                  </a:lnTo>
                  <a:lnTo>
                    <a:pt x="49" y="4"/>
                  </a:lnTo>
                  <a:lnTo>
                    <a:pt x="51" y="3"/>
                  </a:lnTo>
                  <a:lnTo>
                    <a:pt x="54" y="6"/>
                  </a:lnTo>
                  <a:lnTo>
                    <a:pt x="57" y="7"/>
                  </a:lnTo>
                  <a:lnTo>
                    <a:pt x="61" y="4"/>
                  </a:lnTo>
                  <a:lnTo>
                    <a:pt x="65" y="4"/>
                  </a:lnTo>
                  <a:lnTo>
                    <a:pt x="71" y="2"/>
                  </a:lnTo>
                  <a:lnTo>
                    <a:pt x="74" y="0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82" name="Freeform 164">
              <a:extLst>
                <a:ext uri="{FF2B5EF4-FFF2-40B4-BE49-F238E27FC236}">
                  <a16:creationId xmlns:a16="http://schemas.microsoft.com/office/drawing/2014/main" id="{DF313341-228C-B326-AC91-8BE3AB4C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4047" y="2327301"/>
              <a:ext cx="495192" cy="349171"/>
            </a:xfrm>
            <a:custGeom>
              <a:avLst/>
              <a:gdLst>
                <a:gd name="T0" fmla="*/ 312 w 312"/>
                <a:gd name="T1" fmla="*/ 26 h 220"/>
                <a:gd name="T2" fmla="*/ 292 w 312"/>
                <a:gd name="T3" fmla="*/ 32 h 220"/>
                <a:gd name="T4" fmla="*/ 283 w 312"/>
                <a:gd name="T5" fmla="*/ 34 h 220"/>
                <a:gd name="T6" fmla="*/ 286 w 312"/>
                <a:gd name="T7" fmla="*/ 23 h 220"/>
                <a:gd name="T8" fmla="*/ 268 w 312"/>
                <a:gd name="T9" fmla="*/ 17 h 220"/>
                <a:gd name="T10" fmla="*/ 251 w 312"/>
                <a:gd name="T11" fmla="*/ 22 h 220"/>
                <a:gd name="T12" fmla="*/ 247 w 312"/>
                <a:gd name="T13" fmla="*/ 34 h 220"/>
                <a:gd name="T14" fmla="*/ 238 w 312"/>
                <a:gd name="T15" fmla="*/ 41 h 220"/>
                <a:gd name="T16" fmla="*/ 223 w 312"/>
                <a:gd name="T17" fmla="*/ 37 h 220"/>
                <a:gd name="T18" fmla="*/ 208 w 312"/>
                <a:gd name="T19" fmla="*/ 37 h 220"/>
                <a:gd name="T20" fmla="*/ 192 w 312"/>
                <a:gd name="T21" fmla="*/ 29 h 220"/>
                <a:gd name="T22" fmla="*/ 186 w 312"/>
                <a:gd name="T23" fmla="*/ 34 h 220"/>
                <a:gd name="T24" fmla="*/ 178 w 312"/>
                <a:gd name="T25" fmla="*/ 34 h 220"/>
                <a:gd name="T26" fmla="*/ 179 w 312"/>
                <a:gd name="T27" fmla="*/ 45 h 220"/>
                <a:gd name="T28" fmla="*/ 155 w 312"/>
                <a:gd name="T29" fmla="*/ 42 h 220"/>
                <a:gd name="T30" fmla="*/ 153 w 312"/>
                <a:gd name="T31" fmla="*/ 51 h 220"/>
                <a:gd name="T32" fmla="*/ 141 w 312"/>
                <a:gd name="T33" fmla="*/ 51 h 220"/>
                <a:gd name="T34" fmla="*/ 135 w 312"/>
                <a:gd name="T35" fmla="*/ 63 h 220"/>
                <a:gd name="T36" fmla="*/ 124 w 312"/>
                <a:gd name="T37" fmla="*/ 81 h 220"/>
                <a:gd name="T38" fmla="*/ 108 w 312"/>
                <a:gd name="T39" fmla="*/ 104 h 220"/>
                <a:gd name="T40" fmla="*/ 113 w 312"/>
                <a:gd name="T41" fmla="*/ 110 h 220"/>
                <a:gd name="T42" fmla="*/ 109 w 312"/>
                <a:gd name="T43" fmla="*/ 117 h 220"/>
                <a:gd name="T44" fmla="*/ 96 w 312"/>
                <a:gd name="T45" fmla="*/ 117 h 220"/>
                <a:gd name="T46" fmla="*/ 89 w 312"/>
                <a:gd name="T47" fmla="*/ 132 h 220"/>
                <a:gd name="T48" fmla="*/ 92 w 312"/>
                <a:gd name="T49" fmla="*/ 155 h 220"/>
                <a:gd name="T50" fmla="*/ 101 w 312"/>
                <a:gd name="T51" fmla="*/ 164 h 220"/>
                <a:gd name="T52" fmla="*/ 99 w 312"/>
                <a:gd name="T53" fmla="*/ 184 h 220"/>
                <a:gd name="T54" fmla="*/ 89 w 312"/>
                <a:gd name="T55" fmla="*/ 196 h 220"/>
                <a:gd name="T56" fmla="*/ 84 w 312"/>
                <a:gd name="T57" fmla="*/ 206 h 220"/>
                <a:gd name="T58" fmla="*/ 74 w 312"/>
                <a:gd name="T59" fmla="*/ 195 h 220"/>
                <a:gd name="T60" fmla="*/ 49 w 312"/>
                <a:gd name="T61" fmla="*/ 216 h 220"/>
                <a:gd name="T62" fmla="*/ 30 w 312"/>
                <a:gd name="T63" fmla="*/ 220 h 220"/>
                <a:gd name="T64" fmla="*/ 11 w 312"/>
                <a:gd name="T65" fmla="*/ 211 h 220"/>
                <a:gd name="T66" fmla="*/ 6 w 312"/>
                <a:gd name="T67" fmla="*/ 192 h 220"/>
                <a:gd name="T68" fmla="*/ 0 w 312"/>
                <a:gd name="T69" fmla="*/ 152 h 220"/>
                <a:gd name="T70" fmla="*/ 12 w 312"/>
                <a:gd name="T71" fmla="*/ 141 h 220"/>
                <a:gd name="T72" fmla="*/ 45 w 312"/>
                <a:gd name="T73" fmla="*/ 127 h 220"/>
                <a:gd name="T74" fmla="*/ 69 w 312"/>
                <a:gd name="T75" fmla="*/ 109 h 220"/>
                <a:gd name="T76" fmla="*/ 90 w 312"/>
                <a:gd name="T77" fmla="*/ 86 h 220"/>
                <a:gd name="T78" fmla="*/ 117 w 312"/>
                <a:gd name="T79" fmla="*/ 54 h 220"/>
                <a:gd name="T80" fmla="*/ 136 w 312"/>
                <a:gd name="T81" fmla="*/ 43 h 220"/>
                <a:gd name="T82" fmla="*/ 166 w 312"/>
                <a:gd name="T83" fmla="*/ 22 h 220"/>
                <a:gd name="T84" fmla="*/ 192 w 312"/>
                <a:gd name="T85" fmla="*/ 15 h 220"/>
                <a:gd name="T86" fmla="*/ 212 w 312"/>
                <a:gd name="T87" fmla="*/ 16 h 220"/>
                <a:gd name="T88" fmla="*/ 226 w 312"/>
                <a:gd name="T89" fmla="*/ 3 h 220"/>
                <a:gd name="T90" fmla="*/ 249 w 312"/>
                <a:gd name="T91" fmla="*/ 3 h 220"/>
                <a:gd name="T92" fmla="*/ 269 w 312"/>
                <a:gd name="T93" fmla="*/ 0 h 220"/>
                <a:gd name="T94" fmla="*/ 310 w 312"/>
                <a:gd name="T95" fmla="*/ 12 h 220"/>
                <a:gd name="T96" fmla="*/ 295 w 312"/>
                <a:gd name="T97" fmla="*/ 16 h 220"/>
                <a:gd name="T98" fmla="*/ 312 w 312"/>
                <a:gd name="T99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2" h="220">
                  <a:moveTo>
                    <a:pt x="312" y="26"/>
                  </a:moveTo>
                  <a:lnTo>
                    <a:pt x="292" y="32"/>
                  </a:lnTo>
                  <a:lnTo>
                    <a:pt x="283" y="34"/>
                  </a:lnTo>
                  <a:lnTo>
                    <a:pt x="286" y="23"/>
                  </a:lnTo>
                  <a:lnTo>
                    <a:pt x="268" y="17"/>
                  </a:lnTo>
                  <a:lnTo>
                    <a:pt x="251" y="22"/>
                  </a:lnTo>
                  <a:lnTo>
                    <a:pt x="247" y="34"/>
                  </a:lnTo>
                  <a:lnTo>
                    <a:pt x="238" y="41"/>
                  </a:lnTo>
                  <a:lnTo>
                    <a:pt x="223" y="37"/>
                  </a:lnTo>
                  <a:lnTo>
                    <a:pt x="208" y="37"/>
                  </a:lnTo>
                  <a:lnTo>
                    <a:pt x="192" y="29"/>
                  </a:lnTo>
                  <a:lnTo>
                    <a:pt x="186" y="34"/>
                  </a:lnTo>
                  <a:lnTo>
                    <a:pt x="178" y="34"/>
                  </a:lnTo>
                  <a:lnTo>
                    <a:pt x="179" y="45"/>
                  </a:lnTo>
                  <a:lnTo>
                    <a:pt x="155" y="42"/>
                  </a:lnTo>
                  <a:lnTo>
                    <a:pt x="153" y="51"/>
                  </a:lnTo>
                  <a:lnTo>
                    <a:pt x="141" y="51"/>
                  </a:lnTo>
                  <a:lnTo>
                    <a:pt x="135" y="63"/>
                  </a:lnTo>
                  <a:lnTo>
                    <a:pt x="124" y="81"/>
                  </a:lnTo>
                  <a:lnTo>
                    <a:pt x="108" y="104"/>
                  </a:lnTo>
                  <a:lnTo>
                    <a:pt x="113" y="110"/>
                  </a:lnTo>
                  <a:lnTo>
                    <a:pt x="109" y="117"/>
                  </a:lnTo>
                  <a:lnTo>
                    <a:pt x="96" y="117"/>
                  </a:lnTo>
                  <a:lnTo>
                    <a:pt x="89" y="132"/>
                  </a:lnTo>
                  <a:lnTo>
                    <a:pt x="92" y="155"/>
                  </a:lnTo>
                  <a:lnTo>
                    <a:pt x="101" y="164"/>
                  </a:lnTo>
                  <a:lnTo>
                    <a:pt x="99" y="184"/>
                  </a:lnTo>
                  <a:lnTo>
                    <a:pt x="89" y="196"/>
                  </a:lnTo>
                  <a:lnTo>
                    <a:pt x="84" y="206"/>
                  </a:lnTo>
                  <a:lnTo>
                    <a:pt x="74" y="195"/>
                  </a:lnTo>
                  <a:lnTo>
                    <a:pt x="49" y="216"/>
                  </a:lnTo>
                  <a:lnTo>
                    <a:pt x="30" y="220"/>
                  </a:lnTo>
                  <a:lnTo>
                    <a:pt x="11" y="211"/>
                  </a:lnTo>
                  <a:lnTo>
                    <a:pt x="6" y="192"/>
                  </a:lnTo>
                  <a:lnTo>
                    <a:pt x="0" y="152"/>
                  </a:lnTo>
                  <a:lnTo>
                    <a:pt x="12" y="141"/>
                  </a:lnTo>
                  <a:lnTo>
                    <a:pt x="45" y="127"/>
                  </a:lnTo>
                  <a:lnTo>
                    <a:pt x="69" y="109"/>
                  </a:lnTo>
                  <a:lnTo>
                    <a:pt x="90" y="86"/>
                  </a:lnTo>
                  <a:lnTo>
                    <a:pt x="117" y="54"/>
                  </a:lnTo>
                  <a:lnTo>
                    <a:pt x="136" y="43"/>
                  </a:lnTo>
                  <a:lnTo>
                    <a:pt x="166" y="22"/>
                  </a:lnTo>
                  <a:lnTo>
                    <a:pt x="192" y="15"/>
                  </a:lnTo>
                  <a:lnTo>
                    <a:pt x="212" y="16"/>
                  </a:lnTo>
                  <a:lnTo>
                    <a:pt x="226" y="3"/>
                  </a:lnTo>
                  <a:lnTo>
                    <a:pt x="249" y="3"/>
                  </a:lnTo>
                  <a:lnTo>
                    <a:pt x="269" y="0"/>
                  </a:lnTo>
                  <a:lnTo>
                    <a:pt x="310" y="12"/>
                  </a:lnTo>
                  <a:lnTo>
                    <a:pt x="295" y="16"/>
                  </a:lnTo>
                  <a:lnTo>
                    <a:pt x="312" y="2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83" name="Freeform 165">
              <a:extLst>
                <a:ext uri="{FF2B5EF4-FFF2-40B4-BE49-F238E27FC236}">
                  <a16:creationId xmlns:a16="http://schemas.microsoft.com/office/drawing/2014/main" id="{BA99775B-BB32-584B-54F2-BFF93CDB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4817" y="2157478"/>
              <a:ext cx="68247" cy="20633"/>
            </a:xfrm>
            <a:custGeom>
              <a:avLst/>
              <a:gdLst>
                <a:gd name="T0" fmla="*/ 43 w 43"/>
                <a:gd name="T1" fmla="*/ 8 h 13"/>
                <a:gd name="T2" fmla="*/ 21 w 43"/>
                <a:gd name="T3" fmla="*/ 13 h 13"/>
                <a:gd name="T4" fmla="*/ 1 w 43"/>
                <a:gd name="T5" fmla="*/ 10 h 13"/>
                <a:gd name="T6" fmla="*/ 8 w 43"/>
                <a:gd name="T7" fmla="*/ 7 h 13"/>
                <a:gd name="T8" fmla="*/ 0 w 43"/>
                <a:gd name="T9" fmla="*/ 2 h 13"/>
                <a:gd name="T10" fmla="*/ 21 w 43"/>
                <a:gd name="T11" fmla="*/ 0 h 13"/>
                <a:gd name="T12" fmla="*/ 27 w 43"/>
                <a:gd name="T13" fmla="*/ 4 h 13"/>
                <a:gd name="T14" fmla="*/ 43 w 43"/>
                <a:gd name="T1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3">
                  <a:moveTo>
                    <a:pt x="43" y="8"/>
                  </a:moveTo>
                  <a:lnTo>
                    <a:pt x="21" y="13"/>
                  </a:lnTo>
                  <a:lnTo>
                    <a:pt x="1" y="10"/>
                  </a:lnTo>
                  <a:lnTo>
                    <a:pt x="8" y="7"/>
                  </a:lnTo>
                  <a:lnTo>
                    <a:pt x="0" y="2"/>
                  </a:lnTo>
                  <a:lnTo>
                    <a:pt x="21" y="0"/>
                  </a:lnTo>
                  <a:lnTo>
                    <a:pt x="27" y="4"/>
                  </a:lnTo>
                  <a:lnTo>
                    <a:pt x="43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84" name="Freeform 166">
              <a:extLst>
                <a:ext uri="{FF2B5EF4-FFF2-40B4-BE49-F238E27FC236}">
                  <a16:creationId xmlns:a16="http://schemas.microsoft.com/office/drawing/2014/main" id="{2D3A8924-D480-E643-6C57-1AC7AEBA1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882" y="2122560"/>
              <a:ext cx="188871" cy="73008"/>
            </a:xfrm>
            <a:custGeom>
              <a:avLst/>
              <a:gdLst>
                <a:gd name="T0" fmla="*/ 82 w 119"/>
                <a:gd name="T1" fmla="*/ 5 h 46"/>
                <a:gd name="T2" fmla="*/ 119 w 119"/>
                <a:gd name="T3" fmla="*/ 15 h 46"/>
                <a:gd name="T4" fmla="*/ 94 w 119"/>
                <a:gd name="T5" fmla="*/ 20 h 46"/>
                <a:gd name="T6" fmla="*/ 90 w 119"/>
                <a:gd name="T7" fmla="*/ 30 h 46"/>
                <a:gd name="T8" fmla="*/ 81 w 119"/>
                <a:gd name="T9" fmla="*/ 33 h 46"/>
                <a:gd name="T10" fmla="*/ 79 w 119"/>
                <a:gd name="T11" fmla="*/ 45 h 46"/>
                <a:gd name="T12" fmla="*/ 65 w 119"/>
                <a:gd name="T13" fmla="*/ 46 h 46"/>
                <a:gd name="T14" fmla="*/ 40 w 119"/>
                <a:gd name="T15" fmla="*/ 37 h 46"/>
                <a:gd name="T16" fmla="*/ 49 w 119"/>
                <a:gd name="T17" fmla="*/ 32 h 46"/>
                <a:gd name="T18" fmla="*/ 32 w 119"/>
                <a:gd name="T19" fmla="*/ 28 h 46"/>
                <a:gd name="T20" fmla="*/ 9 w 119"/>
                <a:gd name="T21" fmla="*/ 16 h 46"/>
                <a:gd name="T22" fmla="*/ 0 w 119"/>
                <a:gd name="T23" fmla="*/ 6 h 46"/>
                <a:gd name="T24" fmla="*/ 28 w 119"/>
                <a:gd name="T25" fmla="*/ 1 h 46"/>
                <a:gd name="T26" fmla="*/ 34 w 119"/>
                <a:gd name="T27" fmla="*/ 6 h 46"/>
                <a:gd name="T28" fmla="*/ 49 w 119"/>
                <a:gd name="T29" fmla="*/ 6 h 46"/>
                <a:gd name="T30" fmla="*/ 52 w 119"/>
                <a:gd name="T31" fmla="*/ 1 h 46"/>
                <a:gd name="T32" fmla="*/ 68 w 119"/>
                <a:gd name="T33" fmla="*/ 0 h 46"/>
                <a:gd name="T34" fmla="*/ 82 w 119"/>
                <a:gd name="T35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9" h="46">
                  <a:moveTo>
                    <a:pt x="82" y="5"/>
                  </a:moveTo>
                  <a:lnTo>
                    <a:pt x="119" y="15"/>
                  </a:lnTo>
                  <a:lnTo>
                    <a:pt x="94" y="20"/>
                  </a:lnTo>
                  <a:lnTo>
                    <a:pt x="90" y="30"/>
                  </a:lnTo>
                  <a:lnTo>
                    <a:pt x="81" y="33"/>
                  </a:lnTo>
                  <a:lnTo>
                    <a:pt x="79" y="45"/>
                  </a:lnTo>
                  <a:lnTo>
                    <a:pt x="65" y="46"/>
                  </a:lnTo>
                  <a:lnTo>
                    <a:pt x="40" y="37"/>
                  </a:lnTo>
                  <a:lnTo>
                    <a:pt x="49" y="32"/>
                  </a:lnTo>
                  <a:lnTo>
                    <a:pt x="32" y="28"/>
                  </a:lnTo>
                  <a:lnTo>
                    <a:pt x="9" y="16"/>
                  </a:lnTo>
                  <a:lnTo>
                    <a:pt x="0" y="6"/>
                  </a:lnTo>
                  <a:lnTo>
                    <a:pt x="28" y="1"/>
                  </a:lnTo>
                  <a:lnTo>
                    <a:pt x="34" y="6"/>
                  </a:lnTo>
                  <a:lnTo>
                    <a:pt x="49" y="6"/>
                  </a:lnTo>
                  <a:lnTo>
                    <a:pt x="52" y="1"/>
                  </a:lnTo>
                  <a:lnTo>
                    <a:pt x="68" y="0"/>
                  </a:lnTo>
                  <a:lnTo>
                    <a:pt x="82" y="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85" name="Freeform 167">
              <a:extLst>
                <a:ext uri="{FF2B5EF4-FFF2-40B4-BE49-F238E27FC236}">
                  <a16:creationId xmlns:a16="http://schemas.microsoft.com/office/drawing/2014/main" id="{EC1EF83D-F3F8-E905-DEF6-0FF828BE1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6570" y="2109864"/>
              <a:ext cx="166651" cy="26981"/>
            </a:xfrm>
            <a:custGeom>
              <a:avLst/>
              <a:gdLst>
                <a:gd name="T0" fmla="*/ 83 w 105"/>
                <a:gd name="T1" fmla="*/ 4 h 17"/>
                <a:gd name="T2" fmla="*/ 105 w 105"/>
                <a:gd name="T3" fmla="*/ 8 h 17"/>
                <a:gd name="T4" fmla="*/ 92 w 105"/>
                <a:gd name="T5" fmla="*/ 15 h 17"/>
                <a:gd name="T6" fmla="*/ 62 w 105"/>
                <a:gd name="T7" fmla="*/ 17 h 17"/>
                <a:gd name="T8" fmla="*/ 30 w 105"/>
                <a:gd name="T9" fmla="*/ 14 h 17"/>
                <a:gd name="T10" fmla="*/ 27 w 105"/>
                <a:gd name="T11" fmla="*/ 11 h 17"/>
                <a:gd name="T12" fmla="*/ 12 w 105"/>
                <a:gd name="T13" fmla="*/ 11 h 17"/>
                <a:gd name="T14" fmla="*/ 0 w 105"/>
                <a:gd name="T15" fmla="*/ 5 h 17"/>
                <a:gd name="T16" fmla="*/ 31 w 105"/>
                <a:gd name="T17" fmla="*/ 2 h 17"/>
                <a:gd name="T18" fmla="*/ 46 w 105"/>
                <a:gd name="T19" fmla="*/ 5 h 17"/>
                <a:gd name="T20" fmla="*/ 56 w 105"/>
                <a:gd name="T21" fmla="*/ 0 h 17"/>
                <a:gd name="T22" fmla="*/ 83 w 105"/>
                <a:gd name="T23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7">
                  <a:moveTo>
                    <a:pt x="83" y="4"/>
                  </a:moveTo>
                  <a:lnTo>
                    <a:pt x="105" y="8"/>
                  </a:lnTo>
                  <a:lnTo>
                    <a:pt x="92" y="15"/>
                  </a:lnTo>
                  <a:lnTo>
                    <a:pt x="62" y="17"/>
                  </a:lnTo>
                  <a:lnTo>
                    <a:pt x="30" y="14"/>
                  </a:lnTo>
                  <a:lnTo>
                    <a:pt x="27" y="11"/>
                  </a:lnTo>
                  <a:lnTo>
                    <a:pt x="12" y="11"/>
                  </a:lnTo>
                  <a:lnTo>
                    <a:pt x="0" y="5"/>
                  </a:lnTo>
                  <a:lnTo>
                    <a:pt x="31" y="2"/>
                  </a:lnTo>
                  <a:lnTo>
                    <a:pt x="46" y="5"/>
                  </a:lnTo>
                  <a:lnTo>
                    <a:pt x="56" y="0"/>
                  </a:lnTo>
                  <a:lnTo>
                    <a:pt x="83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86" name="Freeform 168">
              <a:extLst>
                <a:ext uri="{FF2B5EF4-FFF2-40B4-BE49-F238E27FC236}">
                  <a16:creationId xmlns:a16="http://schemas.microsoft.com/office/drawing/2014/main" id="{6421CE46-44BC-8D38-D486-C68B3F27C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6247" y="3492261"/>
              <a:ext cx="220614" cy="122209"/>
            </a:xfrm>
            <a:custGeom>
              <a:avLst/>
              <a:gdLst>
                <a:gd name="T0" fmla="*/ 134 w 139"/>
                <a:gd name="T1" fmla="*/ 49 h 77"/>
                <a:gd name="T2" fmla="*/ 134 w 139"/>
                <a:gd name="T3" fmla="*/ 57 h 77"/>
                <a:gd name="T4" fmla="*/ 139 w 139"/>
                <a:gd name="T5" fmla="*/ 69 h 77"/>
                <a:gd name="T6" fmla="*/ 138 w 139"/>
                <a:gd name="T7" fmla="*/ 77 h 77"/>
                <a:gd name="T8" fmla="*/ 125 w 139"/>
                <a:gd name="T9" fmla="*/ 77 h 77"/>
                <a:gd name="T10" fmla="*/ 104 w 139"/>
                <a:gd name="T11" fmla="*/ 72 h 77"/>
                <a:gd name="T12" fmla="*/ 91 w 139"/>
                <a:gd name="T13" fmla="*/ 71 h 77"/>
                <a:gd name="T14" fmla="*/ 80 w 139"/>
                <a:gd name="T15" fmla="*/ 61 h 77"/>
                <a:gd name="T16" fmla="*/ 57 w 139"/>
                <a:gd name="T17" fmla="*/ 58 h 77"/>
                <a:gd name="T18" fmla="*/ 34 w 139"/>
                <a:gd name="T19" fmla="*/ 48 h 77"/>
                <a:gd name="T20" fmla="*/ 17 w 139"/>
                <a:gd name="T21" fmla="*/ 39 h 77"/>
                <a:gd name="T22" fmla="*/ 0 w 139"/>
                <a:gd name="T23" fmla="*/ 31 h 77"/>
                <a:gd name="T24" fmla="*/ 3 w 139"/>
                <a:gd name="T25" fmla="*/ 14 h 77"/>
                <a:gd name="T26" fmla="*/ 11 w 139"/>
                <a:gd name="T27" fmla="*/ 5 h 77"/>
                <a:gd name="T28" fmla="*/ 17 w 139"/>
                <a:gd name="T29" fmla="*/ 0 h 77"/>
                <a:gd name="T30" fmla="*/ 31 w 139"/>
                <a:gd name="T31" fmla="*/ 6 h 77"/>
                <a:gd name="T32" fmla="*/ 50 w 139"/>
                <a:gd name="T33" fmla="*/ 19 h 77"/>
                <a:gd name="T34" fmla="*/ 60 w 139"/>
                <a:gd name="T35" fmla="*/ 21 h 77"/>
                <a:gd name="T36" fmla="*/ 67 w 139"/>
                <a:gd name="T37" fmla="*/ 31 h 77"/>
                <a:gd name="T38" fmla="*/ 80 w 139"/>
                <a:gd name="T39" fmla="*/ 34 h 77"/>
                <a:gd name="T40" fmla="*/ 95 w 139"/>
                <a:gd name="T41" fmla="*/ 43 h 77"/>
                <a:gd name="T42" fmla="*/ 114 w 139"/>
                <a:gd name="T43" fmla="*/ 47 h 77"/>
                <a:gd name="T44" fmla="*/ 134 w 139"/>
                <a:gd name="T45" fmla="*/ 49 h 77"/>
                <a:gd name="T46" fmla="*/ 134 w 139"/>
                <a:gd name="T47" fmla="*/ 4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9" h="77">
                  <a:moveTo>
                    <a:pt x="134" y="49"/>
                  </a:moveTo>
                  <a:lnTo>
                    <a:pt x="134" y="57"/>
                  </a:lnTo>
                  <a:lnTo>
                    <a:pt x="139" y="69"/>
                  </a:lnTo>
                  <a:lnTo>
                    <a:pt x="138" y="77"/>
                  </a:lnTo>
                  <a:lnTo>
                    <a:pt x="125" y="77"/>
                  </a:lnTo>
                  <a:lnTo>
                    <a:pt x="104" y="72"/>
                  </a:lnTo>
                  <a:lnTo>
                    <a:pt x="91" y="71"/>
                  </a:lnTo>
                  <a:lnTo>
                    <a:pt x="80" y="61"/>
                  </a:lnTo>
                  <a:lnTo>
                    <a:pt x="57" y="58"/>
                  </a:lnTo>
                  <a:lnTo>
                    <a:pt x="34" y="48"/>
                  </a:lnTo>
                  <a:lnTo>
                    <a:pt x="17" y="39"/>
                  </a:lnTo>
                  <a:lnTo>
                    <a:pt x="0" y="31"/>
                  </a:lnTo>
                  <a:lnTo>
                    <a:pt x="3" y="14"/>
                  </a:lnTo>
                  <a:lnTo>
                    <a:pt x="11" y="5"/>
                  </a:lnTo>
                  <a:lnTo>
                    <a:pt x="17" y="0"/>
                  </a:lnTo>
                  <a:lnTo>
                    <a:pt x="31" y="6"/>
                  </a:lnTo>
                  <a:lnTo>
                    <a:pt x="50" y="19"/>
                  </a:lnTo>
                  <a:lnTo>
                    <a:pt x="60" y="21"/>
                  </a:lnTo>
                  <a:lnTo>
                    <a:pt x="67" y="31"/>
                  </a:lnTo>
                  <a:lnTo>
                    <a:pt x="80" y="34"/>
                  </a:lnTo>
                  <a:lnTo>
                    <a:pt x="95" y="43"/>
                  </a:lnTo>
                  <a:lnTo>
                    <a:pt x="114" y="47"/>
                  </a:lnTo>
                  <a:lnTo>
                    <a:pt x="134" y="49"/>
                  </a:lnTo>
                  <a:lnTo>
                    <a:pt x="134" y="4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87" name="Freeform 169">
              <a:extLst>
                <a:ext uri="{FF2B5EF4-FFF2-40B4-BE49-F238E27FC236}">
                  <a16:creationId xmlns:a16="http://schemas.microsoft.com/office/drawing/2014/main" id="{DBD61A72-9A59-9A4B-7E4A-86BB3AB95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247" y="3658912"/>
              <a:ext cx="193633" cy="250768"/>
            </a:xfrm>
            <a:custGeom>
              <a:avLst/>
              <a:gdLst>
                <a:gd name="T0" fmla="*/ 21 w 122"/>
                <a:gd name="T1" fmla="*/ 158 h 158"/>
                <a:gd name="T2" fmla="*/ 14 w 122"/>
                <a:gd name="T3" fmla="*/ 144 h 158"/>
                <a:gd name="T4" fmla="*/ 0 w 122"/>
                <a:gd name="T5" fmla="*/ 112 h 158"/>
                <a:gd name="T6" fmla="*/ 48 w 122"/>
                <a:gd name="T7" fmla="*/ 94 h 158"/>
                <a:gd name="T8" fmla="*/ 55 w 122"/>
                <a:gd name="T9" fmla="*/ 55 h 158"/>
                <a:gd name="T10" fmla="*/ 46 w 122"/>
                <a:gd name="T11" fmla="*/ 42 h 158"/>
                <a:gd name="T12" fmla="*/ 46 w 122"/>
                <a:gd name="T13" fmla="*/ 35 h 158"/>
                <a:gd name="T14" fmla="*/ 50 w 122"/>
                <a:gd name="T15" fmla="*/ 26 h 158"/>
                <a:gd name="T16" fmla="*/ 50 w 122"/>
                <a:gd name="T17" fmla="*/ 19 h 158"/>
                <a:gd name="T18" fmla="*/ 57 w 122"/>
                <a:gd name="T19" fmla="*/ 15 h 158"/>
                <a:gd name="T20" fmla="*/ 54 w 122"/>
                <a:gd name="T21" fmla="*/ 12 h 158"/>
                <a:gd name="T22" fmla="*/ 54 w 122"/>
                <a:gd name="T23" fmla="*/ 0 h 158"/>
                <a:gd name="T24" fmla="*/ 62 w 122"/>
                <a:gd name="T25" fmla="*/ 0 h 158"/>
                <a:gd name="T26" fmla="*/ 71 w 122"/>
                <a:gd name="T27" fmla="*/ 13 h 158"/>
                <a:gd name="T28" fmla="*/ 80 w 122"/>
                <a:gd name="T29" fmla="*/ 20 h 158"/>
                <a:gd name="T30" fmla="*/ 93 w 122"/>
                <a:gd name="T31" fmla="*/ 23 h 158"/>
                <a:gd name="T32" fmla="*/ 102 w 122"/>
                <a:gd name="T33" fmla="*/ 26 h 158"/>
                <a:gd name="T34" fmla="*/ 111 w 122"/>
                <a:gd name="T35" fmla="*/ 37 h 158"/>
                <a:gd name="T36" fmla="*/ 117 w 122"/>
                <a:gd name="T37" fmla="*/ 43 h 158"/>
                <a:gd name="T38" fmla="*/ 122 w 122"/>
                <a:gd name="T39" fmla="*/ 46 h 158"/>
                <a:gd name="T40" fmla="*/ 122 w 122"/>
                <a:gd name="T41" fmla="*/ 49 h 158"/>
                <a:gd name="T42" fmla="*/ 118 w 122"/>
                <a:gd name="T43" fmla="*/ 61 h 158"/>
                <a:gd name="T44" fmla="*/ 116 w 122"/>
                <a:gd name="T45" fmla="*/ 66 h 158"/>
                <a:gd name="T46" fmla="*/ 109 w 122"/>
                <a:gd name="T47" fmla="*/ 72 h 158"/>
                <a:gd name="T48" fmla="*/ 104 w 122"/>
                <a:gd name="T49" fmla="*/ 86 h 158"/>
                <a:gd name="T50" fmla="*/ 97 w 122"/>
                <a:gd name="T51" fmla="*/ 84 h 158"/>
                <a:gd name="T52" fmla="*/ 94 w 122"/>
                <a:gd name="T53" fmla="*/ 89 h 158"/>
                <a:gd name="T54" fmla="*/ 91 w 122"/>
                <a:gd name="T55" fmla="*/ 98 h 158"/>
                <a:gd name="T56" fmla="*/ 95 w 122"/>
                <a:gd name="T57" fmla="*/ 112 h 158"/>
                <a:gd name="T58" fmla="*/ 94 w 122"/>
                <a:gd name="T59" fmla="*/ 114 h 158"/>
                <a:gd name="T60" fmla="*/ 86 w 122"/>
                <a:gd name="T61" fmla="*/ 114 h 158"/>
                <a:gd name="T62" fmla="*/ 77 w 122"/>
                <a:gd name="T63" fmla="*/ 120 h 158"/>
                <a:gd name="T64" fmla="*/ 75 w 122"/>
                <a:gd name="T65" fmla="*/ 130 h 158"/>
                <a:gd name="T66" fmla="*/ 72 w 122"/>
                <a:gd name="T67" fmla="*/ 134 h 158"/>
                <a:gd name="T68" fmla="*/ 62 w 122"/>
                <a:gd name="T69" fmla="*/ 134 h 158"/>
                <a:gd name="T70" fmla="*/ 56 w 122"/>
                <a:gd name="T71" fmla="*/ 138 h 158"/>
                <a:gd name="T72" fmla="*/ 56 w 122"/>
                <a:gd name="T73" fmla="*/ 146 h 158"/>
                <a:gd name="T74" fmla="*/ 48 w 122"/>
                <a:gd name="T75" fmla="*/ 152 h 158"/>
                <a:gd name="T76" fmla="*/ 40 w 122"/>
                <a:gd name="T77" fmla="*/ 150 h 158"/>
                <a:gd name="T78" fmla="*/ 28 w 122"/>
                <a:gd name="T79" fmla="*/ 156 h 158"/>
                <a:gd name="T80" fmla="*/ 21 w 122"/>
                <a:gd name="T8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2" h="158">
                  <a:moveTo>
                    <a:pt x="21" y="158"/>
                  </a:moveTo>
                  <a:lnTo>
                    <a:pt x="14" y="144"/>
                  </a:lnTo>
                  <a:lnTo>
                    <a:pt x="0" y="112"/>
                  </a:lnTo>
                  <a:lnTo>
                    <a:pt x="48" y="94"/>
                  </a:lnTo>
                  <a:lnTo>
                    <a:pt x="55" y="55"/>
                  </a:lnTo>
                  <a:lnTo>
                    <a:pt x="46" y="42"/>
                  </a:lnTo>
                  <a:lnTo>
                    <a:pt x="46" y="35"/>
                  </a:lnTo>
                  <a:lnTo>
                    <a:pt x="50" y="26"/>
                  </a:lnTo>
                  <a:lnTo>
                    <a:pt x="50" y="19"/>
                  </a:lnTo>
                  <a:lnTo>
                    <a:pt x="57" y="15"/>
                  </a:lnTo>
                  <a:lnTo>
                    <a:pt x="54" y="12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71" y="13"/>
                  </a:lnTo>
                  <a:lnTo>
                    <a:pt x="80" y="20"/>
                  </a:lnTo>
                  <a:lnTo>
                    <a:pt x="93" y="23"/>
                  </a:lnTo>
                  <a:lnTo>
                    <a:pt x="102" y="26"/>
                  </a:lnTo>
                  <a:lnTo>
                    <a:pt x="111" y="37"/>
                  </a:lnTo>
                  <a:lnTo>
                    <a:pt x="117" y="43"/>
                  </a:lnTo>
                  <a:lnTo>
                    <a:pt x="122" y="46"/>
                  </a:lnTo>
                  <a:lnTo>
                    <a:pt x="122" y="49"/>
                  </a:lnTo>
                  <a:lnTo>
                    <a:pt x="118" y="61"/>
                  </a:lnTo>
                  <a:lnTo>
                    <a:pt x="116" y="66"/>
                  </a:lnTo>
                  <a:lnTo>
                    <a:pt x="109" y="72"/>
                  </a:lnTo>
                  <a:lnTo>
                    <a:pt x="104" y="86"/>
                  </a:lnTo>
                  <a:lnTo>
                    <a:pt x="97" y="84"/>
                  </a:lnTo>
                  <a:lnTo>
                    <a:pt x="94" y="89"/>
                  </a:lnTo>
                  <a:lnTo>
                    <a:pt x="91" y="98"/>
                  </a:lnTo>
                  <a:lnTo>
                    <a:pt x="95" y="112"/>
                  </a:lnTo>
                  <a:lnTo>
                    <a:pt x="94" y="114"/>
                  </a:lnTo>
                  <a:lnTo>
                    <a:pt x="86" y="114"/>
                  </a:lnTo>
                  <a:lnTo>
                    <a:pt x="77" y="120"/>
                  </a:lnTo>
                  <a:lnTo>
                    <a:pt x="75" y="130"/>
                  </a:lnTo>
                  <a:lnTo>
                    <a:pt x="72" y="134"/>
                  </a:lnTo>
                  <a:lnTo>
                    <a:pt x="62" y="134"/>
                  </a:lnTo>
                  <a:lnTo>
                    <a:pt x="56" y="138"/>
                  </a:lnTo>
                  <a:lnTo>
                    <a:pt x="56" y="146"/>
                  </a:lnTo>
                  <a:lnTo>
                    <a:pt x="48" y="152"/>
                  </a:lnTo>
                  <a:lnTo>
                    <a:pt x="40" y="150"/>
                  </a:lnTo>
                  <a:lnTo>
                    <a:pt x="28" y="156"/>
                  </a:lnTo>
                  <a:lnTo>
                    <a:pt x="21" y="15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88" name="Freeform 170">
              <a:extLst>
                <a:ext uri="{FF2B5EF4-FFF2-40B4-BE49-F238E27FC236}">
                  <a16:creationId xmlns:a16="http://schemas.microsoft.com/office/drawing/2014/main" id="{2CC0FB2C-A67B-8AE6-436E-F5624133F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9953" y="3614472"/>
              <a:ext cx="9523" cy="20633"/>
            </a:xfrm>
            <a:custGeom>
              <a:avLst/>
              <a:gdLst>
                <a:gd name="T0" fmla="*/ 4 w 6"/>
                <a:gd name="T1" fmla="*/ 13 h 13"/>
                <a:gd name="T2" fmla="*/ 0 w 6"/>
                <a:gd name="T3" fmla="*/ 6 h 13"/>
                <a:gd name="T4" fmla="*/ 4 w 6"/>
                <a:gd name="T5" fmla="*/ 0 h 13"/>
                <a:gd name="T6" fmla="*/ 6 w 6"/>
                <a:gd name="T7" fmla="*/ 2 h 13"/>
                <a:gd name="T8" fmla="*/ 6 w 6"/>
                <a:gd name="T9" fmla="*/ 9 h 13"/>
                <a:gd name="T10" fmla="*/ 4 w 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3">
                  <a:moveTo>
                    <a:pt x="4" y="13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9"/>
                  </a:lnTo>
                  <a:lnTo>
                    <a:pt x="4" y="1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89" name="Freeform 171">
              <a:extLst>
                <a:ext uri="{FF2B5EF4-FFF2-40B4-BE49-F238E27FC236}">
                  <a16:creationId xmlns:a16="http://schemas.microsoft.com/office/drawing/2014/main" id="{1849F445-BD5F-2595-1141-15473D0C2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880" y="3290696"/>
              <a:ext cx="393615" cy="404720"/>
            </a:xfrm>
            <a:custGeom>
              <a:avLst/>
              <a:gdLst>
                <a:gd name="T0" fmla="*/ 237 w 248"/>
                <a:gd name="T1" fmla="*/ 47 h 255"/>
                <a:gd name="T2" fmla="*/ 194 w 248"/>
                <a:gd name="T3" fmla="*/ 45 h 255"/>
                <a:gd name="T4" fmla="*/ 199 w 248"/>
                <a:gd name="T5" fmla="*/ 70 h 255"/>
                <a:gd name="T6" fmla="*/ 223 w 248"/>
                <a:gd name="T7" fmla="*/ 92 h 255"/>
                <a:gd name="T8" fmla="*/ 214 w 248"/>
                <a:gd name="T9" fmla="*/ 117 h 255"/>
                <a:gd name="T10" fmla="*/ 196 w 248"/>
                <a:gd name="T11" fmla="*/ 155 h 255"/>
                <a:gd name="T12" fmla="*/ 163 w 248"/>
                <a:gd name="T13" fmla="*/ 173 h 255"/>
                <a:gd name="T14" fmla="*/ 160 w 248"/>
                <a:gd name="T15" fmla="*/ 202 h 255"/>
                <a:gd name="T16" fmla="*/ 175 w 248"/>
                <a:gd name="T17" fmla="*/ 227 h 255"/>
                <a:gd name="T18" fmla="*/ 145 w 248"/>
                <a:gd name="T19" fmla="*/ 243 h 255"/>
                <a:gd name="T20" fmla="*/ 123 w 248"/>
                <a:gd name="T21" fmla="*/ 250 h 255"/>
                <a:gd name="T22" fmla="*/ 102 w 248"/>
                <a:gd name="T23" fmla="*/ 222 h 255"/>
                <a:gd name="T24" fmla="*/ 46 w 248"/>
                <a:gd name="T25" fmla="*/ 227 h 255"/>
                <a:gd name="T26" fmla="*/ 26 w 248"/>
                <a:gd name="T27" fmla="*/ 207 h 255"/>
                <a:gd name="T28" fmla="*/ 46 w 248"/>
                <a:gd name="T29" fmla="*/ 188 h 255"/>
                <a:gd name="T30" fmla="*/ 35 w 248"/>
                <a:gd name="T31" fmla="*/ 169 h 255"/>
                <a:gd name="T32" fmla="*/ 9 w 248"/>
                <a:gd name="T33" fmla="*/ 149 h 255"/>
                <a:gd name="T34" fmla="*/ 29 w 248"/>
                <a:gd name="T35" fmla="*/ 148 h 255"/>
                <a:gd name="T36" fmla="*/ 54 w 248"/>
                <a:gd name="T37" fmla="*/ 148 h 255"/>
                <a:gd name="T38" fmla="*/ 69 w 248"/>
                <a:gd name="T39" fmla="*/ 145 h 255"/>
                <a:gd name="T40" fmla="*/ 86 w 248"/>
                <a:gd name="T41" fmla="*/ 121 h 255"/>
                <a:gd name="T42" fmla="*/ 105 w 248"/>
                <a:gd name="T43" fmla="*/ 110 h 255"/>
                <a:gd name="T44" fmla="*/ 117 w 248"/>
                <a:gd name="T45" fmla="*/ 103 h 255"/>
                <a:gd name="T46" fmla="*/ 129 w 248"/>
                <a:gd name="T47" fmla="*/ 99 h 255"/>
                <a:gd name="T48" fmla="*/ 129 w 248"/>
                <a:gd name="T49" fmla="*/ 76 h 255"/>
                <a:gd name="T50" fmla="*/ 129 w 248"/>
                <a:gd name="T51" fmla="*/ 59 h 255"/>
                <a:gd name="T52" fmla="*/ 148 w 248"/>
                <a:gd name="T53" fmla="*/ 53 h 255"/>
                <a:gd name="T54" fmla="*/ 151 w 248"/>
                <a:gd name="T55" fmla="*/ 37 h 255"/>
                <a:gd name="T56" fmla="*/ 141 w 248"/>
                <a:gd name="T57" fmla="*/ 20 h 255"/>
                <a:gd name="T58" fmla="*/ 164 w 248"/>
                <a:gd name="T59" fmla="*/ 7 h 255"/>
                <a:gd name="T60" fmla="*/ 188 w 248"/>
                <a:gd name="T61" fmla="*/ 2 h 255"/>
                <a:gd name="T62" fmla="*/ 211 w 248"/>
                <a:gd name="T63" fmla="*/ 9 h 255"/>
                <a:gd name="T64" fmla="*/ 248 w 248"/>
                <a:gd name="T65" fmla="*/ 31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8" h="255">
                  <a:moveTo>
                    <a:pt x="248" y="31"/>
                  </a:moveTo>
                  <a:lnTo>
                    <a:pt x="237" y="47"/>
                  </a:lnTo>
                  <a:lnTo>
                    <a:pt x="220" y="50"/>
                  </a:lnTo>
                  <a:lnTo>
                    <a:pt x="194" y="45"/>
                  </a:lnTo>
                  <a:lnTo>
                    <a:pt x="188" y="53"/>
                  </a:lnTo>
                  <a:lnTo>
                    <a:pt x="199" y="70"/>
                  </a:lnTo>
                  <a:lnTo>
                    <a:pt x="207" y="83"/>
                  </a:lnTo>
                  <a:lnTo>
                    <a:pt x="223" y="92"/>
                  </a:lnTo>
                  <a:lnTo>
                    <a:pt x="211" y="103"/>
                  </a:lnTo>
                  <a:lnTo>
                    <a:pt x="214" y="117"/>
                  </a:lnTo>
                  <a:lnTo>
                    <a:pt x="203" y="136"/>
                  </a:lnTo>
                  <a:lnTo>
                    <a:pt x="196" y="155"/>
                  </a:lnTo>
                  <a:lnTo>
                    <a:pt x="183" y="175"/>
                  </a:lnTo>
                  <a:lnTo>
                    <a:pt x="163" y="173"/>
                  </a:lnTo>
                  <a:lnTo>
                    <a:pt x="149" y="194"/>
                  </a:lnTo>
                  <a:lnTo>
                    <a:pt x="160" y="202"/>
                  </a:lnTo>
                  <a:lnTo>
                    <a:pt x="165" y="217"/>
                  </a:lnTo>
                  <a:lnTo>
                    <a:pt x="175" y="227"/>
                  </a:lnTo>
                  <a:lnTo>
                    <a:pt x="180" y="243"/>
                  </a:lnTo>
                  <a:lnTo>
                    <a:pt x="145" y="243"/>
                  </a:lnTo>
                  <a:lnTo>
                    <a:pt x="135" y="255"/>
                  </a:lnTo>
                  <a:lnTo>
                    <a:pt x="123" y="250"/>
                  </a:lnTo>
                  <a:lnTo>
                    <a:pt x="116" y="237"/>
                  </a:lnTo>
                  <a:lnTo>
                    <a:pt x="102" y="222"/>
                  </a:lnTo>
                  <a:lnTo>
                    <a:pt x="72" y="226"/>
                  </a:lnTo>
                  <a:lnTo>
                    <a:pt x="46" y="227"/>
                  </a:lnTo>
                  <a:lnTo>
                    <a:pt x="23" y="229"/>
                  </a:lnTo>
                  <a:lnTo>
                    <a:pt x="26" y="207"/>
                  </a:lnTo>
                  <a:lnTo>
                    <a:pt x="49" y="197"/>
                  </a:lnTo>
                  <a:lnTo>
                    <a:pt x="46" y="188"/>
                  </a:lnTo>
                  <a:lnTo>
                    <a:pt x="37" y="185"/>
                  </a:lnTo>
                  <a:lnTo>
                    <a:pt x="35" y="169"/>
                  </a:lnTo>
                  <a:lnTo>
                    <a:pt x="18" y="160"/>
                  </a:lnTo>
                  <a:lnTo>
                    <a:pt x="9" y="149"/>
                  </a:lnTo>
                  <a:lnTo>
                    <a:pt x="0" y="138"/>
                  </a:lnTo>
                  <a:lnTo>
                    <a:pt x="29" y="148"/>
                  </a:lnTo>
                  <a:lnTo>
                    <a:pt x="44" y="145"/>
                  </a:lnTo>
                  <a:lnTo>
                    <a:pt x="54" y="148"/>
                  </a:lnTo>
                  <a:lnTo>
                    <a:pt x="57" y="144"/>
                  </a:lnTo>
                  <a:lnTo>
                    <a:pt x="69" y="145"/>
                  </a:lnTo>
                  <a:lnTo>
                    <a:pt x="88" y="138"/>
                  </a:lnTo>
                  <a:lnTo>
                    <a:pt x="86" y="121"/>
                  </a:lnTo>
                  <a:lnTo>
                    <a:pt x="92" y="110"/>
                  </a:lnTo>
                  <a:lnTo>
                    <a:pt x="105" y="110"/>
                  </a:lnTo>
                  <a:lnTo>
                    <a:pt x="106" y="105"/>
                  </a:lnTo>
                  <a:lnTo>
                    <a:pt x="117" y="103"/>
                  </a:lnTo>
                  <a:lnTo>
                    <a:pt x="123" y="104"/>
                  </a:lnTo>
                  <a:lnTo>
                    <a:pt x="129" y="99"/>
                  </a:lnTo>
                  <a:lnTo>
                    <a:pt x="126" y="87"/>
                  </a:lnTo>
                  <a:lnTo>
                    <a:pt x="129" y="76"/>
                  </a:lnTo>
                  <a:lnTo>
                    <a:pt x="139" y="71"/>
                  </a:lnTo>
                  <a:lnTo>
                    <a:pt x="129" y="59"/>
                  </a:lnTo>
                  <a:lnTo>
                    <a:pt x="145" y="59"/>
                  </a:lnTo>
                  <a:lnTo>
                    <a:pt x="148" y="53"/>
                  </a:lnTo>
                  <a:lnTo>
                    <a:pt x="146" y="45"/>
                  </a:lnTo>
                  <a:lnTo>
                    <a:pt x="151" y="37"/>
                  </a:lnTo>
                  <a:lnTo>
                    <a:pt x="147" y="28"/>
                  </a:lnTo>
                  <a:lnTo>
                    <a:pt x="141" y="20"/>
                  </a:lnTo>
                  <a:lnTo>
                    <a:pt x="149" y="12"/>
                  </a:lnTo>
                  <a:lnTo>
                    <a:pt x="164" y="7"/>
                  </a:lnTo>
                  <a:lnTo>
                    <a:pt x="182" y="5"/>
                  </a:lnTo>
                  <a:lnTo>
                    <a:pt x="188" y="2"/>
                  </a:lnTo>
                  <a:lnTo>
                    <a:pt x="197" y="0"/>
                  </a:lnTo>
                  <a:lnTo>
                    <a:pt x="211" y="9"/>
                  </a:lnTo>
                  <a:lnTo>
                    <a:pt x="220" y="24"/>
                  </a:lnTo>
                  <a:lnTo>
                    <a:pt x="248" y="31"/>
                  </a:lnTo>
                  <a:lnTo>
                    <a:pt x="248" y="3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90" name="Freeform 172">
              <a:extLst>
                <a:ext uri="{FF2B5EF4-FFF2-40B4-BE49-F238E27FC236}">
                  <a16:creationId xmlns:a16="http://schemas.microsoft.com/office/drawing/2014/main" id="{E3690795-56C2-DDBB-EB64-FEEFC63ED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324" y="4120769"/>
              <a:ext cx="150779" cy="73008"/>
            </a:xfrm>
            <a:custGeom>
              <a:avLst/>
              <a:gdLst>
                <a:gd name="T0" fmla="*/ 94 w 95"/>
                <a:gd name="T1" fmla="*/ 18 h 46"/>
                <a:gd name="T2" fmla="*/ 92 w 95"/>
                <a:gd name="T3" fmla="*/ 21 h 46"/>
                <a:gd name="T4" fmla="*/ 95 w 95"/>
                <a:gd name="T5" fmla="*/ 32 h 46"/>
                <a:gd name="T6" fmla="*/ 92 w 95"/>
                <a:gd name="T7" fmla="*/ 38 h 46"/>
                <a:gd name="T8" fmla="*/ 86 w 95"/>
                <a:gd name="T9" fmla="*/ 36 h 46"/>
                <a:gd name="T10" fmla="*/ 84 w 95"/>
                <a:gd name="T11" fmla="*/ 46 h 46"/>
                <a:gd name="T12" fmla="*/ 78 w 95"/>
                <a:gd name="T13" fmla="*/ 40 h 46"/>
                <a:gd name="T14" fmla="*/ 75 w 95"/>
                <a:gd name="T15" fmla="*/ 29 h 46"/>
                <a:gd name="T16" fmla="*/ 80 w 95"/>
                <a:gd name="T17" fmla="*/ 25 h 46"/>
                <a:gd name="T18" fmla="*/ 75 w 95"/>
                <a:gd name="T19" fmla="*/ 24 h 46"/>
                <a:gd name="T20" fmla="*/ 73 w 95"/>
                <a:gd name="T21" fmla="*/ 18 h 46"/>
                <a:gd name="T22" fmla="*/ 65 w 95"/>
                <a:gd name="T23" fmla="*/ 12 h 46"/>
                <a:gd name="T24" fmla="*/ 58 w 95"/>
                <a:gd name="T25" fmla="*/ 13 h 46"/>
                <a:gd name="T26" fmla="*/ 54 w 95"/>
                <a:gd name="T27" fmla="*/ 20 h 46"/>
                <a:gd name="T28" fmla="*/ 47 w 95"/>
                <a:gd name="T29" fmla="*/ 24 h 46"/>
                <a:gd name="T30" fmla="*/ 43 w 95"/>
                <a:gd name="T31" fmla="*/ 25 h 46"/>
                <a:gd name="T32" fmla="*/ 41 w 95"/>
                <a:gd name="T33" fmla="*/ 29 h 46"/>
                <a:gd name="T34" fmla="*/ 49 w 95"/>
                <a:gd name="T35" fmla="*/ 40 h 46"/>
                <a:gd name="T36" fmla="*/ 44 w 95"/>
                <a:gd name="T37" fmla="*/ 42 h 46"/>
                <a:gd name="T38" fmla="*/ 41 w 95"/>
                <a:gd name="T39" fmla="*/ 44 h 46"/>
                <a:gd name="T40" fmla="*/ 34 w 95"/>
                <a:gd name="T41" fmla="*/ 46 h 46"/>
                <a:gd name="T42" fmla="*/ 31 w 95"/>
                <a:gd name="T43" fmla="*/ 34 h 46"/>
                <a:gd name="T44" fmla="*/ 29 w 95"/>
                <a:gd name="T45" fmla="*/ 38 h 46"/>
                <a:gd name="T46" fmla="*/ 24 w 95"/>
                <a:gd name="T47" fmla="*/ 36 h 46"/>
                <a:gd name="T48" fmla="*/ 21 w 95"/>
                <a:gd name="T49" fmla="*/ 29 h 46"/>
                <a:gd name="T50" fmla="*/ 14 w 95"/>
                <a:gd name="T51" fmla="*/ 27 h 46"/>
                <a:gd name="T52" fmla="*/ 9 w 95"/>
                <a:gd name="T53" fmla="*/ 25 h 46"/>
                <a:gd name="T54" fmla="*/ 2 w 95"/>
                <a:gd name="T55" fmla="*/ 25 h 46"/>
                <a:gd name="T56" fmla="*/ 1 w 95"/>
                <a:gd name="T57" fmla="*/ 29 h 46"/>
                <a:gd name="T58" fmla="*/ 0 w 95"/>
                <a:gd name="T59" fmla="*/ 26 h 46"/>
                <a:gd name="T60" fmla="*/ 1 w 95"/>
                <a:gd name="T61" fmla="*/ 23 h 46"/>
                <a:gd name="T62" fmla="*/ 3 w 95"/>
                <a:gd name="T63" fmla="*/ 19 h 46"/>
                <a:gd name="T64" fmla="*/ 2 w 95"/>
                <a:gd name="T65" fmla="*/ 15 h 46"/>
                <a:gd name="T66" fmla="*/ 4 w 95"/>
                <a:gd name="T67" fmla="*/ 13 h 46"/>
                <a:gd name="T68" fmla="*/ 1 w 95"/>
                <a:gd name="T69" fmla="*/ 10 h 46"/>
                <a:gd name="T70" fmla="*/ 1 w 95"/>
                <a:gd name="T71" fmla="*/ 3 h 46"/>
                <a:gd name="T72" fmla="*/ 8 w 95"/>
                <a:gd name="T73" fmla="*/ 1 h 46"/>
                <a:gd name="T74" fmla="*/ 14 w 95"/>
                <a:gd name="T75" fmla="*/ 8 h 46"/>
                <a:gd name="T76" fmla="*/ 13 w 95"/>
                <a:gd name="T77" fmla="*/ 12 h 46"/>
                <a:gd name="T78" fmla="*/ 20 w 95"/>
                <a:gd name="T79" fmla="*/ 13 h 46"/>
                <a:gd name="T80" fmla="*/ 21 w 95"/>
                <a:gd name="T81" fmla="*/ 11 h 46"/>
                <a:gd name="T82" fmla="*/ 26 w 95"/>
                <a:gd name="T83" fmla="*/ 16 h 46"/>
                <a:gd name="T84" fmla="*/ 34 w 95"/>
                <a:gd name="T85" fmla="*/ 15 h 46"/>
                <a:gd name="T86" fmla="*/ 41 w 95"/>
                <a:gd name="T87" fmla="*/ 9 h 46"/>
                <a:gd name="T88" fmla="*/ 52 w 95"/>
                <a:gd name="T89" fmla="*/ 6 h 46"/>
                <a:gd name="T90" fmla="*/ 58 w 95"/>
                <a:gd name="T91" fmla="*/ 0 h 46"/>
                <a:gd name="T92" fmla="*/ 67 w 95"/>
                <a:gd name="T93" fmla="*/ 1 h 46"/>
                <a:gd name="T94" fmla="*/ 66 w 95"/>
                <a:gd name="T95" fmla="*/ 3 h 46"/>
                <a:gd name="T96" fmla="*/ 75 w 95"/>
                <a:gd name="T97" fmla="*/ 4 h 46"/>
                <a:gd name="T98" fmla="*/ 83 w 95"/>
                <a:gd name="T99" fmla="*/ 7 h 46"/>
                <a:gd name="T100" fmla="*/ 88 w 95"/>
                <a:gd name="T101" fmla="*/ 13 h 46"/>
                <a:gd name="T102" fmla="*/ 94 w 95"/>
                <a:gd name="T103" fmla="*/ 18 h 46"/>
                <a:gd name="T104" fmla="*/ 94 w 95"/>
                <a:gd name="T105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5" h="46">
                  <a:moveTo>
                    <a:pt x="94" y="18"/>
                  </a:moveTo>
                  <a:lnTo>
                    <a:pt x="92" y="21"/>
                  </a:lnTo>
                  <a:lnTo>
                    <a:pt x="95" y="32"/>
                  </a:lnTo>
                  <a:lnTo>
                    <a:pt x="92" y="38"/>
                  </a:lnTo>
                  <a:lnTo>
                    <a:pt x="86" y="36"/>
                  </a:lnTo>
                  <a:lnTo>
                    <a:pt x="84" y="46"/>
                  </a:lnTo>
                  <a:lnTo>
                    <a:pt x="78" y="40"/>
                  </a:lnTo>
                  <a:lnTo>
                    <a:pt x="75" y="29"/>
                  </a:lnTo>
                  <a:lnTo>
                    <a:pt x="80" y="25"/>
                  </a:lnTo>
                  <a:lnTo>
                    <a:pt x="75" y="24"/>
                  </a:lnTo>
                  <a:lnTo>
                    <a:pt x="73" y="18"/>
                  </a:lnTo>
                  <a:lnTo>
                    <a:pt x="65" y="12"/>
                  </a:lnTo>
                  <a:lnTo>
                    <a:pt x="58" y="13"/>
                  </a:lnTo>
                  <a:lnTo>
                    <a:pt x="54" y="20"/>
                  </a:lnTo>
                  <a:lnTo>
                    <a:pt x="47" y="24"/>
                  </a:lnTo>
                  <a:lnTo>
                    <a:pt x="43" y="25"/>
                  </a:lnTo>
                  <a:lnTo>
                    <a:pt x="41" y="29"/>
                  </a:lnTo>
                  <a:lnTo>
                    <a:pt x="49" y="40"/>
                  </a:lnTo>
                  <a:lnTo>
                    <a:pt x="44" y="42"/>
                  </a:lnTo>
                  <a:lnTo>
                    <a:pt x="41" y="44"/>
                  </a:lnTo>
                  <a:lnTo>
                    <a:pt x="34" y="46"/>
                  </a:lnTo>
                  <a:lnTo>
                    <a:pt x="31" y="34"/>
                  </a:lnTo>
                  <a:lnTo>
                    <a:pt x="29" y="38"/>
                  </a:lnTo>
                  <a:lnTo>
                    <a:pt x="24" y="36"/>
                  </a:lnTo>
                  <a:lnTo>
                    <a:pt x="21" y="29"/>
                  </a:lnTo>
                  <a:lnTo>
                    <a:pt x="14" y="27"/>
                  </a:lnTo>
                  <a:lnTo>
                    <a:pt x="9" y="25"/>
                  </a:lnTo>
                  <a:lnTo>
                    <a:pt x="2" y="25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1" y="23"/>
                  </a:lnTo>
                  <a:lnTo>
                    <a:pt x="3" y="19"/>
                  </a:lnTo>
                  <a:lnTo>
                    <a:pt x="2" y="15"/>
                  </a:lnTo>
                  <a:lnTo>
                    <a:pt x="4" y="13"/>
                  </a:lnTo>
                  <a:lnTo>
                    <a:pt x="1" y="10"/>
                  </a:lnTo>
                  <a:lnTo>
                    <a:pt x="1" y="3"/>
                  </a:lnTo>
                  <a:lnTo>
                    <a:pt x="8" y="1"/>
                  </a:lnTo>
                  <a:lnTo>
                    <a:pt x="14" y="8"/>
                  </a:lnTo>
                  <a:lnTo>
                    <a:pt x="13" y="12"/>
                  </a:lnTo>
                  <a:lnTo>
                    <a:pt x="20" y="13"/>
                  </a:lnTo>
                  <a:lnTo>
                    <a:pt x="21" y="11"/>
                  </a:lnTo>
                  <a:lnTo>
                    <a:pt x="26" y="16"/>
                  </a:lnTo>
                  <a:lnTo>
                    <a:pt x="34" y="15"/>
                  </a:lnTo>
                  <a:lnTo>
                    <a:pt x="41" y="9"/>
                  </a:lnTo>
                  <a:lnTo>
                    <a:pt x="52" y="6"/>
                  </a:lnTo>
                  <a:lnTo>
                    <a:pt x="58" y="0"/>
                  </a:lnTo>
                  <a:lnTo>
                    <a:pt x="67" y="1"/>
                  </a:lnTo>
                  <a:lnTo>
                    <a:pt x="66" y="3"/>
                  </a:lnTo>
                  <a:lnTo>
                    <a:pt x="75" y="4"/>
                  </a:lnTo>
                  <a:lnTo>
                    <a:pt x="83" y="7"/>
                  </a:lnTo>
                  <a:lnTo>
                    <a:pt x="88" y="13"/>
                  </a:lnTo>
                  <a:lnTo>
                    <a:pt x="94" y="18"/>
                  </a:lnTo>
                  <a:lnTo>
                    <a:pt x="94" y="1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91" name="Freeform 173">
              <a:extLst>
                <a:ext uri="{FF2B5EF4-FFF2-40B4-BE49-F238E27FC236}">
                  <a16:creationId xmlns:a16="http://schemas.microsoft.com/office/drawing/2014/main" id="{9E95E7C4-2E61-E7DE-E303-407B66683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829" y="4412803"/>
              <a:ext cx="350760" cy="552325"/>
            </a:xfrm>
            <a:custGeom>
              <a:avLst/>
              <a:gdLst>
                <a:gd name="T0" fmla="*/ 178 w 221"/>
                <a:gd name="T1" fmla="*/ 79 h 348"/>
                <a:gd name="T2" fmla="*/ 162 w 221"/>
                <a:gd name="T3" fmla="*/ 86 h 348"/>
                <a:gd name="T4" fmla="*/ 143 w 221"/>
                <a:gd name="T5" fmla="*/ 108 h 348"/>
                <a:gd name="T6" fmla="*/ 140 w 221"/>
                <a:gd name="T7" fmla="*/ 125 h 348"/>
                <a:gd name="T8" fmla="*/ 131 w 221"/>
                <a:gd name="T9" fmla="*/ 139 h 348"/>
                <a:gd name="T10" fmla="*/ 134 w 221"/>
                <a:gd name="T11" fmla="*/ 159 h 348"/>
                <a:gd name="T12" fmla="*/ 141 w 221"/>
                <a:gd name="T13" fmla="*/ 179 h 348"/>
                <a:gd name="T14" fmla="*/ 159 w 221"/>
                <a:gd name="T15" fmla="*/ 191 h 348"/>
                <a:gd name="T16" fmla="*/ 187 w 221"/>
                <a:gd name="T17" fmla="*/ 179 h 348"/>
                <a:gd name="T18" fmla="*/ 195 w 221"/>
                <a:gd name="T19" fmla="*/ 211 h 348"/>
                <a:gd name="T20" fmla="*/ 220 w 221"/>
                <a:gd name="T21" fmla="*/ 238 h 348"/>
                <a:gd name="T22" fmla="*/ 217 w 221"/>
                <a:gd name="T23" fmla="*/ 258 h 348"/>
                <a:gd name="T24" fmla="*/ 212 w 221"/>
                <a:gd name="T25" fmla="*/ 283 h 348"/>
                <a:gd name="T26" fmla="*/ 213 w 221"/>
                <a:gd name="T27" fmla="*/ 297 h 348"/>
                <a:gd name="T28" fmla="*/ 213 w 221"/>
                <a:gd name="T29" fmla="*/ 334 h 348"/>
                <a:gd name="T30" fmla="*/ 201 w 221"/>
                <a:gd name="T31" fmla="*/ 348 h 348"/>
                <a:gd name="T32" fmla="*/ 181 w 221"/>
                <a:gd name="T33" fmla="*/ 329 h 348"/>
                <a:gd name="T34" fmla="*/ 115 w 221"/>
                <a:gd name="T35" fmla="*/ 289 h 348"/>
                <a:gd name="T36" fmla="*/ 93 w 221"/>
                <a:gd name="T37" fmla="*/ 262 h 348"/>
                <a:gd name="T38" fmla="*/ 79 w 221"/>
                <a:gd name="T39" fmla="*/ 231 h 348"/>
                <a:gd name="T40" fmla="*/ 43 w 221"/>
                <a:gd name="T41" fmla="*/ 159 h 348"/>
                <a:gd name="T42" fmla="*/ 29 w 221"/>
                <a:gd name="T43" fmla="*/ 136 h 348"/>
                <a:gd name="T44" fmla="*/ 4 w 221"/>
                <a:gd name="T45" fmla="*/ 116 h 348"/>
                <a:gd name="T46" fmla="*/ 0 w 221"/>
                <a:gd name="T47" fmla="*/ 89 h 348"/>
                <a:gd name="T48" fmla="*/ 18 w 221"/>
                <a:gd name="T49" fmla="*/ 64 h 348"/>
                <a:gd name="T50" fmla="*/ 15 w 221"/>
                <a:gd name="T51" fmla="*/ 77 h 348"/>
                <a:gd name="T52" fmla="*/ 23 w 221"/>
                <a:gd name="T53" fmla="*/ 82 h 348"/>
                <a:gd name="T54" fmla="*/ 38 w 221"/>
                <a:gd name="T55" fmla="*/ 94 h 348"/>
                <a:gd name="T56" fmla="*/ 49 w 221"/>
                <a:gd name="T57" fmla="*/ 73 h 348"/>
                <a:gd name="T58" fmla="*/ 79 w 221"/>
                <a:gd name="T59" fmla="*/ 48 h 348"/>
                <a:gd name="T60" fmla="*/ 102 w 221"/>
                <a:gd name="T61" fmla="*/ 17 h 348"/>
                <a:gd name="T62" fmla="*/ 104 w 221"/>
                <a:gd name="T63" fmla="*/ 0 h 348"/>
                <a:gd name="T64" fmla="*/ 120 w 221"/>
                <a:gd name="T65" fmla="*/ 18 h 348"/>
                <a:gd name="T66" fmla="*/ 139 w 221"/>
                <a:gd name="T67" fmla="*/ 42 h 348"/>
                <a:gd name="T68" fmla="*/ 160 w 221"/>
                <a:gd name="T69" fmla="*/ 40 h 348"/>
                <a:gd name="T70" fmla="*/ 177 w 221"/>
                <a:gd name="T71" fmla="*/ 42 h 348"/>
                <a:gd name="T72" fmla="*/ 180 w 221"/>
                <a:gd name="T73" fmla="*/ 71 h 348"/>
                <a:gd name="T74" fmla="*/ 193 w 221"/>
                <a:gd name="T75" fmla="*/ 8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1" h="348">
                  <a:moveTo>
                    <a:pt x="193" y="81"/>
                  </a:moveTo>
                  <a:lnTo>
                    <a:pt x="178" y="79"/>
                  </a:lnTo>
                  <a:lnTo>
                    <a:pt x="175" y="82"/>
                  </a:lnTo>
                  <a:lnTo>
                    <a:pt x="162" y="86"/>
                  </a:lnTo>
                  <a:lnTo>
                    <a:pt x="143" y="99"/>
                  </a:lnTo>
                  <a:lnTo>
                    <a:pt x="143" y="108"/>
                  </a:lnTo>
                  <a:lnTo>
                    <a:pt x="138" y="115"/>
                  </a:lnTo>
                  <a:lnTo>
                    <a:pt x="140" y="125"/>
                  </a:lnTo>
                  <a:lnTo>
                    <a:pt x="130" y="131"/>
                  </a:lnTo>
                  <a:lnTo>
                    <a:pt x="131" y="139"/>
                  </a:lnTo>
                  <a:lnTo>
                    <a:pt x="126" y="142"/>
                  </a:lnTo>
                  <a:lnTo>
                    <a:pt x="134" y="159"/>
                  </a:lnTo>
                  <a:lnTo>
                    <a:pt x="144" y="171"/>
                  </a:lnTo>
                  <a:lnTo>
                    <a:pt x="141" y="179"/>
                  </a:lnTo>
                  <a:lnTo>
                    <a:pt x="152" y="180"/>
                  </a:lnTo>
                  <a:lnTo>
                    <a:pt x="159" y="191"/>
                  </a:lnTo>
                  <a:lnTo>
                    <a:pt x="174" y="191"/>
                  </a:lnTo>
                  <a:lnTo>
                    <a:pt x="187" y="179"/>
                  </a:lnTo>
                  <a:lnTo>
                    <a:pt x="187" y="208"/>
                  </a:lnTo>
                  <a:lnTo>
                    <a:pt x="195" y="211"/>
                  </a:lnTo>
                  <a:lnTo>
                    <a:pt x="204" y="207"/>
                  </a:lnTo>
                  <a:lnTo>
                    <a:pt x="220" y="238"/>
                  </a:lnTo>
                  <a:lnTo>
                    <a:pt x="217" y="244"/>
                  </a:lnTo>
                  <a:lnTo>
                    <a:pt x="217" y="258"/>
                  </a:lnTo>
                  <a:lnTo>
                    <a:pt x="218" y="274"/>
                  </a:lnTo>
                  <a:lnTo>
                    <a:pt x="212" y="283"/>
                  </a:lnTo>
                  <a:lnTo>
                    <a:pt x="216" y="291"/>
                  </a:lnTo>
                  <a:lnTo>
                    <a:pt x="213" y="297"/>
                  </a:lnTo>
                  <a:lnTo>
                    <a:pt x="221" y="313"/>
                  </a:lnTo>
                  <a:lnTo>
                    <a:pt x="213" y="334"/>
                  </a:lnTo>
                  <a:lnTo>
                    <a:pt x="209" y="343"/>
                  </a:lnTo>
                  <a:lnTo>
                    <a:pt x="201" y="348"/>
                  </a:lnTo>
                  <a:lnTo>
                    <a:pt x="184" y="337"/>
                  </a:lnTo>
                  <a:lnTo>
                    <a:pt x="181" y="329"/>
                  </a:lnTo>
                  <a:lnTo>
                    <a:pt x="147" y="311"/>
                  </a:lnTo>
                  <a:lnTo>
                    <a:pt x="115" y="289"/>
                  </a:lnTo>
                  <a:lnTo>
                    <a:pt x="101" y="278"/>
                  </a:lnTo>
                  <a:lnTo>
                    <a:pt x="93" y="262"/>
                  </a:lnTo>
                  <a:lnTo>
                    <a:pt x="95" y="257"/>
                  </a:lnTo>
                  <a:lnTo>
                    <a:pt x="79" y="231"/>
                  </a:lnTo>
                  <a:lnTo>
                    <a:pt x="61" y="197"/>
                  </a:lnTo>
                  <a:lnTo>
                    <a:pt x="43" y="159"/>
                  </a:lnTo>
                  <a:lnTo>
                    <a:pt x="35" y="150"/>
                  </a:lnTo>
                  <a:lnTo>
                    <a:pt x="29" y="136"/>
                  </a:lnTo>
                  <a:lnTo>
                    <a:pt x="16" y="123"/>
                  </a:lnTo>
                  <a:lnTo>
                    <a:pt x="4" y="116"/>
                  </a:lnTo>
                  <a:lnTo>
                    <a:pt x="9" y="108"/>
                  </a:lnTo>
                  <a:lnTo>
                    <a:pt x="0" y="89"/>
                  </a:lnTo>
                  <a:lnTo>
                    <a:pt x="5" y="76"/>
                  </a:lnTo>
                  <a:lnTo>
                    <a:pt x="18" y="64"/>
                  </a:lnTo>
                  <a:lnTo>
                    <a:pt x="20" y="72"/>
                  </a:lnTo>
                  <a:lnTo>
                    <a:pt x="15" y="77"/>
                  </a:lnTo>
                  <a:lnTo>
                    <a:pt x="16" y="83"/>
                  </a:lnTo>
                  <a:lnTo>
                    <a:pt x="23" y="82"/>
                  </a:lnTo>
                  <a:lnTo>
                    <a:pt x="30" y="84"/>
                  </a:lnTo>
                  <a:lnTo>
                    <a:pt x="38" y="94"/>
                  </a:lnTo>
                  <a:lnTo>
                    <a:pt x="46" y="85"/>
                  </a:lnTo>
                  <a:lnTo>
                    <a:pt x="49" y="73"/>
                  </a:lnTo>
                  <a:lnTo>
                    <a:pt x="59" y="56"/>
                  </a:lnTo>
                  <a:lnTo>
                    <a:pt x="79" y="48"/>
                  </a:lnTo>
                  <a:lnTo>
                    <a:pt x="97" y="28"/>
                  </a:lnTo>
                  <a:lnTo>
                    <a:pt x="102" y="17"/>
                  </a:lnTo>
                  <a:lnTo>
                    <a:pt x="100" y="2"/>
                  </a:lnTo>
                  <a:lnTo>
                    <a:pt x="104" y="0"/>
                  </a:lnTo>
                  <a:lnTo>
                    <a:pt x="115" y="9"/>
                  </a:lnTo>
                  <a:lnTo>
                    <a:pt x="120" y="18"/>
                  </a:lnTo>
                  <a:lnTo>
                    <a:pt x="129" y="23"/>
                  </a:lnTo>
                  <a:lnTo>
                    <a:pt x="139" y="42"/>
                  </a:lnTo>
                  <a:lnTo>
                    <a:pt x="152" y="45"/>
                  </a:lnTo>
                  <a:lnTo>
                    <a:pt x="160" y="40"/>
                  </a:lnTo>
                  <a:lnTo>
                    <a:pt x="166" y="44"/>
                  </a:lnTo>
                  <a:lnTo>
                    <a:pt x="177" y="42"/>
                  </a:lnTo>
                  <a:lnTo>
                    <a:pt x="190" y="51"/>
                  </a:lnTo>
                  <a:lnTo>
                    <a:pt x="180" y="71"/>
                  </a:lnTo>
                  <a:lnTo>
                    <a:pt x="184" y="71"/>
                  </a:lnTo>
                  <a:lnTo>
                    <a:pt x="193" y="81"/>
                  </a:lnTo>
                  <a:lnTo>
                    <a:pt x="193" y="8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92" name="Freeform 174">
              <a:extLst>
                <a:ext uri="{FF2B5EF4-FFF2-40B4-BE49-F238E27FC236}">
                  <a16:creationId xmlns:a16="http://schemas.microsoft.com/office/drawing/2014/main" id="{34534B85-CE34-C1DC-33F9-3397A0F5D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1852" y="4117594"/>
              <a:ext cx="122210" cy="125383"/>
            </a:xfrm>
            <a:custGeom>
              <a:avLst/>
              <a:gdLst>
                <a:gd name="T0" fmla="*/ 72 w 77"/>
                <a:gd name="T1" fmla="*/ 25 h 79"/>
                <a:gd name="T2" fmla="*/ 75 w 77"/>
                <a:gd name="T3" fmla="*/ 37 h 79"/>
                <a:gd name="T4" fmla="*/ 77 w 77"/>
                <a:gd name="T5" fmla="*/ 48 h 79"/>
                <a:gd name="T6" fmla="*/ 72 w 77"/>
                <a:gd name="T7" fmla="*/ 66 h 79"/>
                <a:gd name="T8" fmla="*/ 65 w 77"/>
                <a:gd name="T9" fmla="*/ 46 h 79"/>
                <a:gd name="T10" fmla="*/ 57 w 77"/>
                <a:gd name="T11" fmla="*/ 56 h 79"/>
                <a:gd name="T12" fmla="*/ 63 w 77"/>
                <a:gd name="T13" fmla="*/ 70 h 79"/>
                <a:gd name="T14" fmla="*/ 60 w 77"/>
                <a:gd name="T15" fmla="*/ 79 h 79"/>
                <a:gd name="T16" fmla="*/ 39 w 77"/>
                <a:gd name="T17" fmla="*/ 68 h 79"/>
                <a:gd name="T18" fmla="*/ 34 w 77"/>
                <a:gd name="T19" fmla="*/ 54 h 79"/>
                <a:gd name="T20" fmla="*/ 38 w 77"/>
                <a:gd name="T21" fmla="*/ 45 h 79"/>
                <a:gd name="T22" fmla="*/ 26 w 77"/>
                <a:gd name="T23" fmla="*/ 36 h 79"/>
                <a:gd name="T24" fmla="*/ 22 w 77"/>
                <a:gd name="T25" fmla="*/ 44 h 79"/>
                <a:gd name="T26" fmla="*/ 14 w 77"/>
                <a:gd name="T27" fmla="*/ 43 h 79"/>
                <a:gd name="T28" fmla="*/ 3 w 77"/>
                <a:gd name="T29" fmla="*/ 54 h 79"/>
                <a:gd name="T30" fmla="*/ 0 w 77"/>
                <a:gd name="T31" fmla="*/ 48 h 79"/>
                <a:gd name="T32" fmla="*/ 5 w 77"/>
                <a:gd name="T33" fmla="*/ 32 h 79"/>
                <a:gd name="T34" fmla="*/ 14 w 77"/>
                <a:gd name="T35" fmla="*/ 27 h 79"/>
                <a:gd name="T36" fmla="*/ 23 w 77"/>
                <a:gd name="T37" fmla="*/ 20 h 79"/>
                <a:gd name="T38" fmla="*/ 30 w 77"/>
                <a:gd name="T39" fmla="*/ 28 h 79"/>
                <a:gd name="T40" fmla="*/ 43 w 77"/>
                <a:gd name="T41" fmla="*/ 23 h 79"/>
                <a:gd name="T42" fmla="*/ 44 w 77"/>
                <a:gd name="T43" fmla="*/ 14 h 79"/>
                <a:gd name="T44" fmla="*/ 56 w 77"/>
                <a:gd name="T45" fmla="*/ 14 h 79"/>
                <a:gd name="T46" fmla="*/ 54 w 77"/>
                <a:gd name="T47" fmla="*/ 0 h 79"/>
                <a:gd name="T48" fmla="*/ 68 w 77"/>
                <a:gd name="T49" fmla="*/ 8 h 79"/>
                <a:gd name="T50" fmla="*/ 71 w 77"/>
                <a:gd name="T51" fmla="*/ 18 h 79"/>
                <a:gd name="T52" fmla="*/ 72 w 77"/>
                <a:gd name="T53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79">
                  <a:moveTo>
                    <a:pt x="72" y="25"/>
                  </a:moveTo>
                  <a:lnTo>
                    <a:pt x="75" y="37"/>
                  </a:lnTo>
                  <a:lnTo>
                    <a:pt x="77" y="48"/>
                  </a:lnTo>
                  <a:lnTo>
                    <a:pt x="72" y="66"/>
                  </a:lnTo>
                  <a:lnTo>
                    <a:pt x="65" y="46"/>
                  </a:lnTo>
                  <a:lnTo>
                    <a:pt x="57" y="56"/>
                  </a:lnTo>
                  <a:lnTo>
                    <a:pt x="63" y="70"/>
                  </a:lnTo>
                  <a:lnTo>
                    <a:pt x="60" y="79"/>
                  </a:lnTo>
                  <a:lnTo>
                    <a:pt x="39" y="68"/>
                  </a:lnTo>
                  <a:lnTo>
                    <a:pt x="34" y="54"/>
                  </a:lnTo>
                  <a:lnTo>
                    <a:pt x="38" y="45"/>
                  </a:lnTo>
                  <a:lnTo>
                    <a:pt x="26" y="36"/>
                  </a:lnTo>
                  <a:lnTo>
                    <a:pt x="22" y="44"/>
                  </a:lnTo>
                  <a:lnTo>
                    <a:pt x="14" y="43"/>
                  </a:lnTo>
                  <a:lnTo>
                    <a:pt x="3" y="54"/>
                  </a:lnTo>
                  <a:lnTo>
                    <a:pt x="0" y="48"/>
                  </a:lnTo>
                  <a:lnTo>
                    <a:pt x="5" y="32"/>
                  </a:lnTo>
                  <a:lnTo>
                    <a:pt x="14" y="27"/>
                  </a:lnTo>
                  <a:lnTo>
                    <a:pt x="23" y="20"/>
                  </a:lnTo>
                  <a:lnTo>
                    <a:pt x="30" y="28"/>
                  </a:lnTo>
                  <a:lnTo>
                    <a:pt x="43" y="23"/>
                  </a:lnTo>
                  <a:lnTo>
                    <a:pt x="44" y="14"/>
                  </a:lnTo>
                  <a:lnTo>
                    <a:pt x="56" y="14"/>
                  </a:lnTo>
                  <a:lnTo>
                    <a:pt x="54" y="0"/>
                  </a:lnTo>
                  <a:lnTo>
                    <a:pt x="68" y="8"/>
                  </a:lnTo>
                  <a:lnTo>
                    <a:pt x="71" y="18"/>
                  </a:lnTo>
                  <a:lnTo>
                    <a:pt x="72" y="2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93" name="Freeform 175">
              <a:extLst>
                <a:ext uri="{FF2B5EF4-FFF2-40B4-BE49-F238E27FC236}">
                  <a16:creationId xmlns:a16="http://schemas.microsoft.com/office/drawing/2014/main" id="{FCE5F6E4-0D34-58BA-90E3-D7AAFA849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6613" y="4071568"/>
              <a:ext cx="41266" cy="68247"/>
            </a:xfrm>
            <a:custGeom>
              <a:avLst/>
              <a:gdLst>
                <a:gd name="T0" fmla="*/ 26 w 26"/>
                <a:gd name="T1" fmla="*/ 18 h 43"/>
                <a:gd name="T2" fmla="*/ 20 w 26"/>
                <a:gd name="T3" fmla="*/ 25 h 43"/>
                <a:gd name="T4" fmla="*/ 17 w 26"/>
                <a:gd name="T5" fmla="*/ 37 h 43"/>
                <a:gd name="T6" fmla="*/ 11 w 26"/>
                <a:gd name="T7" fmla="*/ 43 h 43"/>
                <a:gd name="T8" fmla="*/ 0 w 26"/>
                <a:gd name="T9" fmla="*/ 29 h 43"/>
                <a:gd name="T10" fmla="*/ 3 w 26"/>
                <a:gd name="T11" fmla="*/ 24 h 43"/>
                <a:gd name="T12" fmla="*/ 7 w 26"/>
                <a:gd name="T13" fmla="*/ 19 h 43"/>
                <a:gd name="T14" fmla="*/ 8 w 26"/>
                <a:gd name="T15" fmla="*/ 7 h 43"/>
                <a:gd name="T16" fmla="*/ 17 w 26"/>
                <a:gd name="T17" fmla="*/ 6 h 43"/>
                <a:gd name="T18" fmla="*/ 15 w 26"/>
                <a:gd name="T19" fmla="*/ 19 h 43"/>
                <a:gd name="T20" fmla="*/ 26 w 26"/>
                <a:gd name="T21" fmla="*/ 0 h 43"/>
                <a:gd name="T22" fmla="*/ 26 w 26"/>
                <a:gd name="T23" fmla="*/ 1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43">
                  <a:moveTo>
                    <a:pt x="26" y="18"/>
                  </a:moveTo>
                  <a:lnTo>
                    <a:pt x="20" y="25"/>
                  </a:lnTo>
                  <a:lnTo>
                    <a:pt x="17" y="37"/>
                  </a:lnTo>
                  <a:lnTo>
                    <a:pt x="11" y="43"/>
                  </a:lnTo>
                  <a:lnTo>
                    <a:pt x="0" y="29"/>
                  </a:lnTo>
                  <a:lnTo>
                    <a:pt x="3" y="24"/>
                  </a:lnTo>
                  <a:lnTo>
                    <a:pt x="7" y="19"/>
                  </a:lnTo>
                  <a:lnTo>
                    <a:pt x="8" y="7"/>
                  </a:lnTo>
                  <a:lnTo>
                    <a:pt x="17" y="6"/>
                  </a:lnTo>
                  <a:lnTo>
                    <a:pt x="15" y="19"/>
                  </a:lnTo>
                  <a:lnTo>
                    <a:pt x="26" y="0"/>
                  </a:lnTo>
                  <a:lnTo>
                    <a:pt x="26" y="1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94" name="Freeform 176">
              <a:extLst>
                <a:ext uri="{FF2B5EF4-FFF2-40B4-BE49-F238E27FC236}">
                  <a16:creationId xmlns:a16="http://schemas.microsoft.com/office/drawing/2014/main" id="{4C20110C-E3D5-0848-D2A1-658849526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1704" y="4066806"/>
              <a:ext cx="61898" cy="92054"/>
            </a:xfrm>
            <a:custGeom>
              <a:avLst/>
              <a:gdLst>
                <a:gd name="T0" fmla="*/ 21 w 39"/>
                <a:gd name="T1" fmla="*/ 40 h 58"/>
                <a:gd name="T2" fmla="*/ 0 w 39"/>
                <a:gd name="T3" fmla="*/ 58 h 58"/>
                <a:gd name="T4" fmla="*/ 8 w 39"/>
                <a:gd name="T5" fmla="*/ 44 h 58"/>
                <a:gd name="T6" fmla="*/ 19 w 39"/>
                <a:gd name="T7" fmla="*/ 32 h 58"/>
                <a:gd name="T8" fmla="*/ 28 w 39"/>
                <a:gd name="T9" fmla="*/ 20 h 58"/>
                <a:gd name="T10" fmla="*/ 34 w 39"/>
                <a:gd name="T11" fmla="*/ 0 h 58"/>
                <a:gd name="T12" fmla="*/ 39 w 39"/>
                <a:gd name="T13" fmla="*/ 16 h 58"/>
                <a:gd name="T14" fmla="*/ 28 w 39"/>
                <a:gd name="T15" fmla="*/ 26 h 58"/>
                <a:gd name="T16" fmla="*/ 21 w 39"/>
                <a:gd name="T17" fmla="*/ 4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58">
                  <a:moveTo>
                    <a:pt x="21" y="40"/>
                  </a:moveTo>
                  <a:lnTo>
                    <a:pt x="0" y="58"/>
                  </a:lnTo>
                  <a:lnTo>
                    <a:pt x="8" y="44"/>
                  </a:lnTo>
                  <a:lnTo>
                    <a:pt x="19" y="32"/>
                  </a:lnTo>
                  <a:lnTo>
                    <a:pt x="28" y="20"/>
                  </a:lnTo>
                  <a:lnTo>
                    <a:pt x="34" y="0"/>
                  </a:lnTo>
                  <a:lnTo>
                    <a:pt x="39" y="16"/>
                  </a:lnTo>
                  <a:lnTo>
                    <a:pt x="28" y="26"/>
                  </a:lnTo>
                  <a:lnTo>
                    <a:pt x="21" y="4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95" name="Freeform 177">
              <a:extLst>
                <a:ext uri="{FF2B5EF4-FFF2-40B4-BE49-F238E27FC236}">
                  <a16:creationId xmlns:a16="http://schemas.microsoft.com/office/drawing/2014/main" id="{9FBCFFB3-13B4-0907-6387-D98542827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7567" y="4052523"/>
              <a:ext cx="34918" cy="42852"/>
            </a:xfrm>
            <a:custGeom>
              <a:avLst/>
              <a:gdLst>
                <a:gd name="T0" fmla="*/ 0 w 22"/>
                <a:gd name="T1" fmla="*/ 0 h 27"/>
                <a:gd name="T2" fmla="*/ 11 w 22"/>
                <a:gd name="T3" fmla="*/ 6 h 27"/>
                <a:gd name="T4" fmla="*/ 21 w 22"/>
                <a:gd name="T5" fmla="*/ 6 h 27"/>
                <a:gd name="T6" fmla="*/ 22 w 22"/>
                <a:gd name="T7" fmla="*/ 13 h 27"/>
                <a:gd name="T8" fmla="*/ 15 w 22"/>
                <a:gd name="T9" fmla="*/ 22 h 27"/>
                <a:gd name="T10" fmla="*/ 5 w 22"/>
                <a:gd name="T11" fmla="*/ 27 h 27"/>
                <a:gd name="T12" fmla="*/ 3 w 22"/>
                <a:gd name="T13" fmla="*/ 18 h 27"/>
                <a:gd name="T14" fmla="*/ 3 w 22"/>
                <a:gd name="T15" fmla="*/ 9 h 27"/>
                <a:gd name="T16" fmla="*/ 0 w 22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7">
                  <a:moveTo>
                    <a:pt x="0" y="0"/>
                  </a:moveTo>
                  <a:lnTo>
                    <a:pt x="11" y="6"/>
                  </a:lnTo>
                  <a:lnTo>
                    <a:pt x="21" y="6"/>
                  </a:lnTo>
                  <a:lnTo>
                    <a:pt x="22" y="13"/>
                  </a:lnTo>
                  <a:lnTo>
                    <a:pt x="15" y="22"/>
                  </a:lnTo>
                  <a:lnTo>
                    <a:pt x="5" y="27"/>
                  </a:lnTo>
                  <a:lnTo>
                    <a:pt x="3" y="18"/>
                  </a:lnTo>
                  <a:lnTo>
                    <a:pt x="3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96" name="Freeform 178">
              <a:extLst>
                <a:ext uri="{FF2B5EF4-FFF2-40B4-BE49-F238E27FC236}">
                  <a16:creationId xmlns:a16="http://schemas.microsoft.com/office/drawing/2014/main" id="{FE13CD60-95B5-5B34-4F5D-09CF5BEE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878" y="4031889"/>
              <a:ext cx="44440" cy="73008"/>
            </a:xfrm>
            <a:custGeom>
              <a:avLst/>
              <a:gdLst>
                <a:gd name="T0" fmla="*/ 22 w 28"/>
                <a:gd name="T1" fmla="*/ 8 h 46"/>
                <a:gd name="T2" fmla="*/ 28 w 28"/>
                <a:gd name="T3" fmla="*/ 29 h 46"/>
                <a:gd name="T4" fmla="*/ 15 w 28"/>
                <a:gd name="T5" fmla="*/ 24 h 46"/>
                <a:gd name="T6" fmla="*/ 17 w 28"/>
                <a:gd name="T7" fmla="*/ 31 h 46"/>
                <a:gd name="T8" fmla="*/ 22 w 28"/>
                <a:gd name="T9" fmla="*/ 42 h 46"/>
                <a:gd name="T10" fmla="*/ 14 w 28"/>
                <a:gd name="T11" fmla="*/ 46 h 46"/>
                <a:gd name="T12" fmla="*/ 12 w 28"/>
                <a:gd name="T13" fmla="*/ 33 h 46"/>
                <a:gd name="T14" fmla="*/ 7 w 28"/>
                <a:gd name="T15" fmla="*/ 32 h 46"/>
                <a:gd name="T16" fmla="*/ 3 w 28"/>
                <a:gd name="T17" fmla="*/ 20 h 46"/>
                <a:gd name="T18" fmla="*/ 13 w 28"/>
                <a:gd name="T19" fmla="*/ 22 h 46"/>
                <a:gd name="T20" fmla="*/ 12 w 28"/>
                <a:gd name="T21" fmla="*/ 14 h 46"/>
                <a:gd name="T22" fmla="*/ 0 w 28"/>
                <a:gd name="T23" fmla="*/ 0 h 46"/>
                <a:gd name="T24" fmla="*/ 17 w 28"/>
                <a:gd name="T25" fmla="*/ 0 h 46"/>
                <a:gd name="T26" fmla="*/ 22 w 28"/>
                <a:gd name="T2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46">
                  <a:moveTo>
                    <a:pt x="22" y="8"/>
                  </a:moveTo>
                  <a:lnTo>
                    <a:pt x="28" y="29"/>
                  </a:lnTo>
                  <a:lnTo>
                    <a:pt x="15" y="24"/>
                  </a:lnTo>
                  <a:lnTo>
                    <a:pt x="17" y="31"/>
                  </a:lnTo>
                  <a:lnTo>
                    <a:pt x="22" y="42"/>
                  </a:lnTo>
                  <a:lnTo>
                    <a:pt x="14" y="46"/>
                  </a:lnTo>
                  <a:lnTo>
                    <a:pt x="12" y="33"/>
                  </a:lnTo>
                  <a:lnTo>
                    <a:pt x="7" y="32"/>
                  </a:lnTo>
                  <a:lnTo>
                    <a:pt x="3" y="20"/>
                  </a:lnTo>
                  <a:lnTo>
                    <a:pt x="13" y="22"/>
                  </a:lnTo>
                  <a:lnTo>
                    <a:pt x="12" y="14"/>
                  </a:lnTo>
                  <a:lnTo>
                    <a:pt x="0" y="0"/>
                  </a:lnTo>
                  <a:lnTo>
                    <a:pt x="17" y="0"/>
                  </a:lnTo>
                  <a:lnTo>
                    <a:pt x="22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97" name="Freeform 179">
              <a:extLst>
                <a:ext uri="{FF2B5EF4-FFF2-40B4-BE49-F238E27FC236}">
                  <a16:creationId xmlns:a16="http://schemas.microsoft.com/office/drawing/2014/main" id="{43E63B87-02AD-251C-FD95-9D894F62A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9952" y="4004909"/>
              <a:ext cx="34918" cy="38091"/>
            </a:xfrm>
            <a:custGeom>
              <a:avLst/>
              <a:gdLst>
                <a:gd name="T0" fmla="*/ 22 w 22"/>
                <a:gd name="T1" fmla="*/ 8 h 24"/>
                <a:gd name="T2" fmla="*/ 19 w 22"/>
                <a:gd name="T3" fmla="*/ 24 h 24"/>
                <a:gd name="T4" fmla="*/ 10 w 22"/>
                <a:gd name="T5" fmla="*/ 14 h 24"/>
                <a:gd name="T6" fmla="*/ 0 w 22"/>
                <a:gd name="T7" fmla="*/ 0 h 24"/>
                <a:gd name="T8" fmla="*/ 15 w 22"/>
                <a:gd name="T9" fmla="*/ 0 h 24"/>
                <a:gd name="T10" fmla="*/ 22 w 22"/>
                <a:gd name="T1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4">
                  <a:moveTo>
                    <a:pt x="22" y="8"/>
                  </a:moveTo>
                  <a:lnTo>
                    <a:pt x="19" y="24"/>
                  </a:lnTo>
                  <a:lnTo>
                    <a:pt x="10" y="14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98" name="Freeform 180">
              <a:extLst>
                <a:ext uri="{FF2B5EF4-FFF2-40B4-BE49-F238E27FC236}">
                  <a16:creationId xmlns:a16="http://schemas.microsoft.com/office/drawing/2014/main" id="{E2E6CD95-8360-DED4-A6FA-4BC2F8C3D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6145" y="3852543"/>
              <a:ext cx="128559" cy="179346"/>
            </a:xfrm>
            <a:custGeom>
              <a:avLst/>
              <a:gdLst>
                <a:gd name="T0" fmla="*/ 17 w 81"/>
                <a:gd name="T1" fmla="*/ 0 h 113"/>
                <a:gd name="T2" fmla="*/ 28 w 81"/>
                <a:gd name="T3" fmla="*/ 6 h 113"/>
                <a:gd name="T4" fmla="*/ 33 w 81"/>
                <a:gd name="T5" fmla="*/ 1 h 113"/>
                <a:gd name="T6" fmla="*/ 35 w 81"/>
                <a:gd name="T7" fmla="*/ 5 h 113"/>
                <a:gd name="T8" fmla="*/ 34 w 81"/>
                <a:gd name="T9" fmla="*/ 13 h 113"/>
                <a:gd name="T10" fmla="*/ 42 w 81"/>
                <a:gd name="T11" fmla="*/ 27 h 113"/>
                <a:gd name="T12" fmla="*/ 40 w 81"/>
                <a:gd name="T13" fmla="*/ 43 h 113"/>
                <a:gd name="T14" fmla="*/ 31 w 81"/>
                <a:gd name="T15" fmla="*/ 49 h 113"/>
                <a:gd name="T16" fmla="*/ 31 w 81"/>
                <a:gd name="T17" fmla="*/ 64 h 113"/>
                <a:gd name="T18" fmla="*/ 37 w 81"/>
                <a:gd name="T19" fmla="*/ 79 h 113"/>
                <a:gd name="T20" fmla="*/ 45 w 81"/>
                <a:gd name="T21" fmla="*/ 81 h 113"/>
                <a:gd name="T22" fmla="*/ 53 w 81"/>
                <a:gd name="T23" fmla="*/ 79 h 113"/>
                <a:gd name="T24" fmla="*/ 75 w 81"/>
                <a:gd name="T25" fmla="*/ 90 h 113"/>
                <a:gd name="T26" fmla="*/ 74 w 81"/>
                <a:gd name="T27" fmla="*/ 100 h 113"/>
                <a:gd name="T28" fmla="*/ 81 w 81"/>
                <a:gd name="T29" fmla="*/ 105 h 113"/>
                <a:gd name="T30" fmla="*/ 80 w 81"/>
                <a:gd name="T31" fmla="*/ 113 h 113"/>
                <a:gd name="T32" fmla="*/ 66 w 81"/>
                <a:gd name="T33" fmla="*/ 104 h 113"/>
                <a:gd name="T34" fmla="*/ 59 w 81"/>
                <a:gd name="T35" fmla="*/ 94 h 113"/>
                <a:gd name="T36" fmla="*/ 55 w 81"/>
                <a:gd name="T37" fmla="*/ 101 h 113"/>
                <a:gd name="T38" fmla="*/ 43 w 81"/>
                <a:gd name="T39" fmla="*/ 90 h 113"/>
                <a:gd name="T40" fmla="*/ 28 w 81"/>
                <a:gd name="T41" fmla="*/ 93 h 113"/>
                <a:gd name="T42" fmla="*/ 20 w 81"/>
                <a:gd name="T43" fmla="*/ 89 h 113"/>
                <a:gd name="T44" fmla="*/ 20 w 81"/>
                <a:gd name="T45" fmla="*/ 81 h 113"/>
                <a:gd name="T46" fmla="*/ 24 w 81"/>
                <a:gd name="T47" fmla="*/ 76 h 113"/>
                <a:gd name="T48" fmla="*/ 18 w 81"/>
                <a:gd name="T49" fmla="*/ 71 h 113"/>
                <a:gd name="T50" fmla="*/ 17 w 81"/>
                <a:gd name="T51" fmla="*/ 78 h 113"/>
                <a:gd name="T52" fmla="*/ 8 w 81"/>
                <a:gd name="T53" fmla="*/ 67 h 113"/>
                <a:gd name="T54" fmla="*/ 3 w 81"/>
                <a:gd name="T55" fmla="*/ 59 h 113"/>
                <a:gd name="T56" fmla="*/ 0 w 81"/>
                <a:gd name="T57" fmla="*/ 41 h 113"/>
                <a:gd name="T58" fmla="*/ 8 w 81"/>
                <a:gd name="T59" fmla="*/ 47 h 113"/>
                <a:gd name="T60" fmla="*/ 5 w 81"/>
                <a:gd name="T61" fmla="*/ 17 h 113"/>
                <a:gd name="T62" fmla="*/ 7 w 81"/>
                <a:gd name="T63" fmla="*/ 0 h 113"/>
                <a:gd name="T64" fmla="*/ 17 w 81"/>
                <a:gd name="T6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1" h="113">
                  <a:moveTo>
                    <a:pt x="17" y="0"/>
                  </a:moveTo>
                  <a:lnTo>
                    <a:pt x="28" y="6"/>
                  </a:lnTo>
                  <a:lnTo>
                    <a:pt x="33" y="1"/>
                  </a:lnTo>
                  <a:lnTo>
                    <a:pt x="35" y="5"/>
                  </a:lnTo>
                  <a:lnTo>
                    <a:pt x="34" y="13"/>
                  </a:lnTo>
                  <a:lnTo>
                    <a:pt x="42" y="27"/>
                  </a:lnTo>
                  <a:lnTo>
                    <a:pt x="40" y="43"/>
                  </a:lnTo>
                  <a:lnTo>
                    <a:pt x="31" y="49"/>
                  </a:lnTo>
                  <a:lnTo>
                    <a:pt x="31" y="64"/>
                  </a:lnTo>
                  <a:lnTo>
                    <a:pt x="37" y="79"/>
                  </a:lnTo>
                  <a:lnTo>
                    <a:pt x="45" y="81"/>
                  </a:lnTo>
                  <a:lnTo>
                    <a:pt x="53" y="79"/>
                  </a:lnTo>
                  <a:lnTo>
                    <a:pt x="75" y="90"/>
                  </a:lnTo>
                  <a:lnTo>
                    <a:pt x="74" y="100"/>
                  </a:lnTo>
                  <a:lnTo>
                    <a:pt x="81" y="105"/>
                  </a:lnTo>
                  <a:lnTo>
                    <a:pt x="80" y="113"/>
                  </a:lnTo>
                  <a:lnTo>
                    <a:pt x="66" y="104"/>
                  </a:lnTo>
                  <a:lnTo>
                    <a:pt x="59" y="94"/>
                  </a:lnTo>
                  <a:lnTo>
                    <a:pt x="55" y="101"/>
                  </a:lnTo>
                  <a:lnTo>
                    <a:pt x="43" y="90"/>
                  </a:lnTo>
                  <a:lnTo>
                    <a:pt x="28" y="93"/>
                  </a:lnTo>
                  <a:lnTo>
                    <a:pt x="20" y="89"/>
                  </a:lnTo>
                  <a:lnTo>
                    <a:pt x="20" y="81"/>
                  </a:lnTo>
                  <a:lnTo>
                    <a:pt x="24" y="76"/>
                  </a:lnTo>
                  <a:lnTo>
                    <a:pt x="18" y="71"/>
                  </a:lnTo>
                  <a:lnTo>
                    <a:pt x="17" y="78"/>
                  </a:lnTo>
                  <a:lnTo>
                    <a:pt x="8" y="67"/>
                  </a:lnTo>
                  <a:lnTo>
                    <a:pt x="3" y="59"/>
                  </a:lnTo>
                  <a:lnTo>
                    <a:pt x="0" y="41"/>
                  </a:lnTo>
                  <a:lnTo>
                    <a:pt x="8" y="47"/>
                  </a:lnTo>
                  <a:lnTo>
                    <a:pt x="5" y="17"/>
                  </a:lnTo>
                  <a:lnTo>
                    <a:pt x="7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199" name="Freeform 181">
              <a:extLst>
                <a:ext uri="{FF2B5EF4-FFF2-40B4-BE49-F238E27FC236}">
                  <a16:creationId xmlns:a16="http://schemas.microsoft.com/office/drawing/2014/main" id="{734DF7A5-71B1-34DF-5C04-9AD2BD1C5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4960" y="4536600"/>
              <a:ext cx="111101" cy="65073"/>
            </a:xfrm>
            <a:custGeom>
              <a:avLst/>
              <a:gdLst>
                <a:gd name="T0" fmla="*/ 62 w 70"/>
                <a:gd name="T1" fmla="*/ 25 h 41"/>
                <a:gd name="T2" fmla="*/ 53 w 70"/>
                <a:gd name="T3" fmla="*/ 27 h 41"/>
                <a:gd name="T4" fmla="*/ 50 w 70"/>
                <a:gd name="T5" fmla="*/ 32 h 41"/>
                <a:gd name="T6" fmla="*/ 41 w 70"/>
                <a:gd name="T7" fmla="*/ 37 h 41"/>
                <a:gd name="T8" fmla="*/ 32 w 70"/>
                <a:gd name="T9" fmla="*/ 41 h 41"/>
                <a:gd name="T10" fmla="*/ 23 w 70"/>
                <a:gd name="T11" fmla="*/ 41 h 41"/>
                <a:gd name="T12" fmla="*/ 10 w 70"/>
                <a:gd name="T13" fmla="*/ 36 h 41"/>
                <a:gd name="T14" fmla="*/ 0 w 70"/>
                <a:gd name="T15" fmla="*/ 30 h 41"/>
                <a:gd name="T16" fmla="*/ 2 w 70"/>
                <a:gd name="T17" fmla="*/ 24 h 41"/>
                <a:gd name="T18" fmla="*/ 17 w 70"/>
                <a:gd name="T19" fmla="*/ 27 h 41"/>
                <a:gd name="T20" fmla="*/ 26 w 70"/>
                <a:gd name="T21" fmla="*/ 26 h 41"/>
                <a:gd name="T22" fmla="*/ 29 w 70"/>
                <a:gd name="T23" fmla="*/ 16 h 41"/>
                <a:gd name="T24" fmla="*/ 32 w 70"/>
                <a:gd name="T25" fmla="*/ 16 h 41"/>
                <a:gd name="T26" fmla="*/ 33 w 70"/>
                <a:gd name="T27" fmla="*/ 26 h 41"/>
                <a:gd name="T28" fmla="*/ 42 w 70"/>
                <a:gd name="T29" fmla="*/ 25 h 41"/>
                <a:gd name="T30" fmla="*/ 47 w 70"/>
                <a:gd name="T31" fmla="*/ 19 h 41"/>
                <a:gd name="T32" fmla="*/ 57 w 70"/>
                <a:gd name="T33" fmla="*/ 12 h 41"/>
                <a:gd name="T34" fmla="*/ 56 w 70"/>
                <a:gd name="T35" fmla="*/ 0 h 41"/>
                <a:gd name="T36" fmla="*/ 66 w 70"/>
                <a:gd name="T37" fmla="*/ 0 h 41"/>
                <a:gd name="T38" fmla="*/ 70 w 70"/>
                <a:gd name="T39" fmla="*/ 3 h 41"/>
                <a:gd name="T40" fmla="*/ 68 w 70"/>
                <a:gd name="T41" fmla="*/ 13 h 41"/>
                <a:gd name="T42" fmla="*/ 62 w 70"/>
                <a:gd name="T43" fmla="*/ 2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41">
                  <a:moveTo>
                    <a:pt x="62" y="25"/>
                  </a:moveTo>
                  <a:lnTo>
                    <a:pt x="53" y="27"/>
                  </a:lnTo>
                  <a:lnTo>
                    <a:pt x="50" y="32"/>
                  </a:lnTo>
                  <a:lnTo>
                    <a:pt x="41" y="37"/>
                  </a:lnTo>
                  <a:lnTo>
                    <a:pt x="32" y="41"/>
                  </a:lnTo>
                  <a:lnTo>
                    <a:pt x="23" y="41"/>
                  </a:lnTo>
                  <a:lnTo>
                    <a:pt x="10" y="36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17" y="27"/>
                  </a:lnTo>
                  <a:lnTo>
                    <a:pt x="26" y="26"/>
                  </a:lnTo>
                  <a:lnTo>
                    <a:pt x="29" y="16"/>
                  </a:lnTo>
                  <a:lnTo>
                    <a:pt x="32" y="16"/>
                  </a:lnTo>
                  <a:lnTo>
                    <a:pt x="33" y="26"/>
                  </a:lnTo>
                  <a:lnTo>
                    <a:pt x="42" y="25"/>
                  </a:lnTo>
                  <a:lnTo>
                    <a:pt x="47" y="19"/>
                  </a:lnTo>
                  <a:lnTo>
                    <a:pt x="57" y="12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0" y="3"/>
                  </a:lnTo>
                  <a:lnTo>
                    <a:pt x="68" y="13"/>
                  </a:lnTo>
                  <a:lnTo>
                    <a:pt x="62" y="2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00" name="Freeform 182">
              <a:extLst>
                <a:ext uri="{FF2B5EF4-FFF2-40B4-BE49-F238E27FC236}">
                  <a16:creationId xmlns:a16="http://schemas.microsoft.com/office/drawing/2014/main" id="{EDDBFCC0-B4D7-E5FF-7283-443B59B5A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3393" y="4488985"/>
              <a:ext cx="255532" cy="244419"/>
            </a:xfrm>
            <a:custGeom>
              <a:avLst/>
              <a:gdLst>
                <a:gd name="T0" fmla="*/ 0 w 161"/>
                <a:gd name="T1" fmla="*/ 125 h 154"/>
                <a:gd name="T2" fmla="*/ 5 w 161"/>
                <a:gd name="T3" fmla="*/ 63 h 154"/>
                <a:gd name="T4" fmla="*/ 8 w 161"/>
                <a:gd name="T5" fmla="*/ 0 h 154"/>
                <a:gd name="T6" fmla="*/ 36 w 161"/>
                <a:gd name="T7" fmla="*/ 14 h 154"/>
                <a:gd name="T8" fmla="*/ 67 w 161"/>
                <a:gd name="T9" fmla="*/ 24 h 154"/>
                <a:gd name="T10" fmla="*/ 77 w 161"/>
                <a:gd name="T11" fmla="*/ 34 h 154"/>
                <a:gd name="T12" fmla="*/ 86 w 161"/>
                <a:gd name="T13" fmla="*/ 43 h 154"/>
                <a:gd name="T14" fmla="*/ 89 w 161"/>
                <a:gd name="T15" fmla="*/ 55 h 154"/>
                <a:gd name="T16" fmla="*/ 116 w 161"/>
                <a:gd name="T17" fmla="*/ 67 h 154"/>
                <a:gd name="T18" fmla="*/ 119 w 161"/>
                <a:gd name="T19" fmla="*/ 77 h 154"/>
                <a:gd name="T20" fmla="*/ 103 w 161"/>
                <a:gd name="T21" fmla="*/ 79 h 154"/>
                <a:gd name="T22" fmla="*/ 106 w 161"/>
                <a:gd name="T23" fmla="*/ 91 h 154"/>
                <a:gd name="T24" fmla="*/ 120 w 161"/>
                <a:gd name="T25" fmla="*/ 104 h 154"/>
                <a:gd name="T26" fmla="*/ 129 w 161"/>
                <a:gd name="T27" fmla="*/ 124 h 154"/>
                <a:gd name="T28" fmla="*/ 139 w 161"/>
                <a:gd name="T29" fmla="*/ 123 h 154"/>
                <a:gd name="T30" fmla="*/ 137 w 161"/>
                <a:gd name="T31" fmla="*/ 132 h 154"/>
                <a:gd name="T32" fmla="*/ 150 w 161"/>
                <a:gd name="T33" fmla="*/ 135 h 154"/>
                <a:gd name="T34" fmla="*/ 144 w 161"/>
                <a:gd name="T35" fmla="*/ 139 h 154"/>
                <a:gd name="T36" fmla="*/ 161 w 161"/>
                <a:gd name="T37" fmla="*/ 147 h 154"/>
                <a:gd name="T38" fmla="*/ 159 w 161"/>
                <a:gd name="T39" fmla="*/ 152 h 154"/>
                <a:gd name="T40" fmla="*/ 147 w 161"/>
                <a:gd name="T41" fmla="*/ 154 h 154"/>
                <a:gd name="T42" fmla="*/ 144 w 161"/>
                <a:gd name="T43" fmla="*/ 149 h 154"/>
                <a:gd name="T44" fmla="*/ 130 w 161"/>
                <a:gd name="T45" fmla="*/ 146 h 154"/>
                <a:gd name="T46" fmla="*/ 113 w 161"/>
                <a:gd name="T47" fmla="*/ 144 h 154"/>
                <a:gd name="T48" fmla="*/ 101 w 161"/>
                <a:gd name="T49" fmla="*/ 131 h 154"/>
                <a:gd name="T50" fmla="*/ 93 w 161"/>
                <a:gd name="T51" fmla="*/ 121 h 154"/>
                <a:gd name="T52" fmla="*/ 86 w 161"/>
                <a:gd name="T53" fmla="*/ 104 h 154"/>
                <a:gd name="T54" fmla="*/ 65 w 161"/>
                <a:gd name="T55" fmla="*/ 96 h 154"/>
                <a:gd name="T56" fmla="*/ 50 w 161"/>
                <a:gd name="T57" fmla="*/ 101 h 154"/>
                <a:gd name="T58" fmla="*/ 39 w 161"/>
                <a:gd name="T59" fmla="*/ 108 h 154"/>
                <a:gd name="T60" fmla="*/ 40 w 161"/>
                <a:gd name="T61" fmla="*/ 122 h 154"/>
                <a:gd name="T62" fmla="*/ 26 w 161"/>
                <a:gd name="T63" fmla="*/ 129 h 154"/>
                <a:gd name="T64" fmla="*/ 18 w 161"/>
                <a:gd name="T65" fmla="*/ 125 h 154"/>
                <a:gd name="T66" fmla="*/ 0 w 161"/>
                <a:gd name="T67" fmla="*/ 12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1" h="154">
                  <a:moveTo>
                    <a:pt x="0" y="125"/>
                  </a:moveTo>
                  <a:lnTo>
                    <a:pt x="5" y="63"/>
                  </a:lnTo>
                  <a:lnTo>
                    <a:pt x="8" y="0"/>
                  </a:lnTo>
                  <a:lnTo>
                    <a:pt x="36" y="14"/>
                  </a:lnTo>
                  <a:lnTo>
                    <a:pt x="67" y="24"/>
                  </a:lnTo>
                  <a:lnTo>
                    <a:pt x="77" y="34"/>
                  </a:lnTo>
                  <a:lnTo>
                    <a:pt x="86" y="43"/>
                  </a:lnTo>
                  <a:lnTo>
                    <a:pt x="89" y="55"/>
                  </a:lnTo>
                  <a:lnTo>
                    <a:pt x="116" y="67"/>
                  </a:lnTo>
                  <a:lnTo>
                    <a:pt x="119" y="77"/>
                  </a:lnTo>
                  <a:lnTo>
                    <a:pt x="103" y="79"/>
                  </a:lnTo>
                  <a:lnTo>
                    <a:pt x="106" y="91"/>
                  </a:lnTo>
                  <a:lnTo>
                    <a:pt x="120" y="104"/>
                  </a:lnTo>
                  <a:lnTo>
                    <a:pt x="129" y="124"/>
                  </a:lnTo>
                  <a:lnTo>
                    <a:pt x="139" y="123"/>
                  </a:lnTo>
                  <a:lnTo>
                    <a:pt x="137" y="132"/>
                  </a:lnTo>
                  <a:lnTo>
                    <a:pt x="150" y="135"/>
                  </a:lnTo>
                  <a:lnTo>
                    <a:pt x="144" y="139"/>
                  </a:lnTo>
                  <a:lnTo>
                    <a:pt x="161" y="147"/>
                  </a:lnTo>
                  <a:lnTo>
                    <a:pt x="159" y="152"/>
                  </a:lnTo>
                  <a:lnTo>
                    <a:pt x="147" y="154"/>
                  </a:lnTo>
                  <a:lnTo>
                    <a:pt x="144" y="149"/>
                  </a:lnTo>
                  <a:lnTo>
                    <a:pt x="130" y="146"/>
                  </a:lnTo>
                  <a:lnTo>
                    <a:pt x="113" y="144"/>
                  </a:lnTo>
                  <a:lnTo>
                    <a:pt x="101" y="131"/>
                  </a:lnTo>
                  <a:lnTo>
                    <a:pt x="93" y="121"/>
                  </a:lnTo>
                  <a:lnTo>
                    <a:pt x="86" y="104"/>
                  </a:lnTo>
                  <a:lnTo>
                    <a:pt x="65" y="96"/>
                  </a:lnTo>
                  <a:lnTo>
                    <a:pt x="50" y="101"/>
                  </a:lnTo>
                  <a:lnTo>
                    <a:pt x="39" y="108"/>
                  </a:lnTo>
                  <a:lnTo>
                    <a:pt x="40" y="122"/>
                  </a:lnTo>
                  <a:lnTo>
                    <a:pt x="26" y="129"/>
                  </a:lnTo>
                  <a:lnTo>
                    <a:pt x="18" y="125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01" name="Freeform 183">
              <a:extLst>
                <a:ext uri="{FF2B5EF4-FFF2-40B4-BE49-F238E27FC236}">
                  <a16:creationId xmlns:a16="http://schemas.microsoft.com/office/drawing/2014/main" id="{AE882B17-9EA2-24BC-C6DE-F7BC47E8B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3208" y="4487399"/>
              <a:ext cx="61898" cy="68247"/>
            </a:xfrm>
            <a:custGeom>
              <a:avLst/>
              <a:gdLst>
                <a:gd name="T0" fmla="*/ 39 w 39"/>
                <a:gd name="T1" fmla="*/ 38 h 43"/>
                <a:gd name="T2" fmla="*/ 34 w 39"/>
                <a:gd name="T3" fmla="*/ 43 h 43"/>
                <a:gd name="T4" fmla="*/ 32 w 39"/>
                <a:gd name="T5" fmla="*/ 31 h 43"/>
                <a:gd name="T6" fmla="*/ 28 w 39"/>
                <a:gd name="T7" fmla="*/ 24 h 43"/>
                <a:gd name="T8" fmla="*/ 21 w 39"/>
                <a:gd name="T9" fmla="*/ 18 h 43"/>
                <a:gd name="T10" fmla="*/ 12 w 39"/>
                <a:gd name="T11" fmla="*/ 10 h 43"/>
                <a:gd name="T12" fmla="*/ 0 w 39"/>
                <a:gd name="T13" fmla="*/ 4 h 43"/>
                <a:gd name="T14" fmla="*/ 4 w 39"/>
                <a:gd name="T15" fmla="*/ 0 h 43"/>
                <a:gd name="T16" fmla="*/ 13 w 39"/>
                <a:gd name="T17" fmla="*/ 5 h 43"/>
                <a:gd name="T18" fmla="*/ 19 w 39"/>
                <a:gd name="T19" fmla="*/ 9 h 43"/>
                <a:gd name="T20" fmla="*/ 26 w 39"/>
                <a:gd name="T21" fmla="*/ 13 h 43"/>
                <a:gd name="T22" fmla="*/ 32 w 39"/>
                <a:gd name="T23" fmla="*/ 21 h 43"/>
                <a:gd name="T24" fmla="*/ 39 w 39"/>
                <a:gd name="T25" fmla="*/ 28 h 43"/>
                <a:gd name="T26" fmla="*/ 39 w 39"/>
                <a:gd name="T27" fmla="*/ 3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43">
                  <a:moveTo>
                    <a:pt x="39" y="38"/>
                  </a:moveTo>
                  <a:lnTo>
                    <a:pt x="34" y="43"/>
                  </a:lnTo>
                  <a:lnTo>
                    <a:pt x="32" y="31"/>
                  </a:lnTo>
                  <a:lnTo>
                    <a:pt x="28" y="24"/>
                  </a:lnTo>
                  <a:lnTo>
                    <a:pt x="21" y="18"/>
                  </a:lnTo>
                  <a:lnTo>
                    <a:pt x="12" y="10"/>
                  </a:lnTo>
                  <a:lnTo>
                    <a:pt x="0" y="4"/>
                  </a:lnTo>
                  <a:lnTo>
                    <a:pt x="4" y="0"/>
                  </a:lnTo>
                  <a:lnTo>
                    <a:pt x="13" y="5"/>
                  </a:lnTo>
                  <a:lnTo>
                    <a:pt x="19" y="9"/>
                  </a:lnTo>
                  <a:lnTo>
                    <a:pt x="26" y="13"/>
                  </a:lnTo>
                  <a:lnTo>
                    <a:pt x="32" y="21"/>
                  </a:lnTo>
                  <a:lnTo>
                    <a:pt x="39" y="28"/>
                  </a:lnTo>
                  <a:lnTo>
                    <a:pt x="39" y="3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02" name="Freeform 184">
              <a:extLst>
                <a:ext uri="{FF2B5EF4-FFF2-40B4-BE49-F238E27FC236}">
                  <a16:creationId xmlns:a16="http://schemas.microsoft.com/office/drawing/2014/main" id="{BBB2898F-770B-20CA-4AA5-824CF780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8313" y="2766940"/>
              <a:ext cx="234899" cy="168237"/>
            </a:xfrm>
            <a:custGeom>
              <a:avLst/>
              <a:gdLst>
                <a:gd name="T0" fmla="*/ 77 w 148"/>
                <a:gd name="T1" fmla="*/ 8 h 106"/>
                <a:gd name="T2" fmla="*/ 94 w 148"/>
                <a:gd name="T3" fmla="*/ 10 h 106"/>
                <a:gd name="T4" fmla="*/ 120 w 148"/>
                <a:gd name="T5" fmla="*/ 10 h 106"/>
                <a:gd name="T6" fmla="*/ 127 w 148"/>
                <a:gd name="T7" fmla="*/ 11 h 106"/>
                <a:gd name="T8" fmla="*/ 131 w 148"/>
                <a:gd name="T9" fmla="*/ 17 h 106"/>
                <a:gd name="T10" fmla="*/ 133 w 148"/>
                <a:gd name="T11" fmla="*/ 26 h 106"/>
                <a:gd name="T12" fmla="*/ 138 w 148"/>
                <a:gd name="T13" fmla="*/ 32 h 106"/>
                <a:gd name="T14" fmla="*/ 140 w 148"/>
                <a:gd name="T15" fmla="*/ 40 h 106"/>
                <a:gd name="T16" fmla="*/ 131 w 148"/>
                <a:gd name="T17" fmla="*/ 43 h 106"/>
                <a:gd name="T18" fmla="*/ 137 w 148"/>
                <a:gd name="T19" fmla="*/ 51 h 106"/>
                <a:gd name="T20" fmla="*/ 138 w 148"/>
                <a:gd name="T21" fmla="*/ 60 h 106"/>
                <a:gd name="T22" fmla="*/ 148 w 148"/>
                <a:gd name="T23" fmla="*/ 76 h 106"/>
                <a:gd name="T24" fmla="*/ 147 w 148"/>
                <a:gd name="T25" fmla="*/ 81 h 106"/>
                <a:gd name="T26" fmla="*/ 140 w 148"/>
                <a:gd name="T27" fmla="*/ 83 h 106"/>
                <a:gd name="T28" fmla="*/ 128 w 148"/>
                <a:gd name="T29" fmla="*/ 98 h 106"/>
                <a:gd name="T30" fmla="*/ 134 w 148"/>
                <a:gd name="T31" fmla="*/ 106 h 106"/>
                <a:gd name="T32" fmla="*/ 130 w 148"/>
                <a:gd name="T33" fmla="*/ 106 h 106"/>
                <a:gd name="T34" fmla="*/ 115 w 148"/>
                <a:gd name="T35" fmla="*/ 98 h 106"/>
                <a:gd name="T36" fmla="*/ 105 w 148"/>
                <a:gd name="T37" fmla="*/ 101 h 106"/>
                <a:gd name="T38" fmla="*/ 98 w 148"/>
                <a:gd name="T39" fmla="*/ 99 h 106"/>
                <a:gd name="T40" fmla="*/ 90 w 148"/>
                <a:gd name="T41" fmla="*/ 103 h 106"/>
                <a:gd name="T42" fmla="*/ 82 w 148"/>
                <a:gd name="T43" fmla="*/ 97 h 106"/>
                <a:gd name="T44" fmla="*/ 76 w 148"/>
                <a:gd name="T45" fmla="*/ 99 h 106"/>
                <a:gd name="T46" fmla="*/ 75 w 148"/>
                <a:gd name="T47" fmla="*/ 98 h 106"/>
                <a:gd name="T48" fmla="*/ 68 w 148"/>
                <a:gd name="T49" fmla="*/ 88 h 106"/>
                <a:gd name="T50" fmla="*/ 57 w 148"/>
                <a:gd name="T51" fmla="*/ 88 h 106"/>
                <a:gd name="T52" fmla="*/ 54 w 148"/>
                <a:gd name="T53" fmla="*/ 82 h 106"/>
                <a:gd name="T54" fmla="*/ 44 w 148"/>
                <a:gd name="T55" fmla="*/ 80 h 106"/>
                <a:gd name="T56" fmla="*/ 43 w 148"/>
                <a:gd name="T57" fmla="*/ 85 h 106"/>
                <a:gd name="T58" fmla="*/ 34 w 148"/>
                <a:gd name="T59" fmla="*/ 81 h 106"/>
                <a:gd name="T60" fmla="*/ 35 w 148"/>
                <a:gd name="T61" fmla="*/ 76 h 106"/>
                <a:gd name="T62" fmla="*/ 24 w 148"/>
                <a:gd name="T63" fmla="*/ 74 h 106"/>
                <a:gd name="T64" fmla="*/ 17 w 148"/>
                <a:gd name="T65" fmla="*/ 68 h 106"/>
                <a:gd name="T66" fmla="*/ 9 w 148"/>
                <a:gd name="T67" fmla="*/ 57 h 106"/>
                <a:gd name="T68" fmla="*/ 10 w 148"/>
                <a:gd name="T69" fmla="*/ 50 h 106"/>
                <a:gd name="T70" fmla="*/ 6 w 148"/>
                <a:gd name="T71" fmla="*/ 40 h 106"/>
                <a:gd name="T72" fmla="*/ 0 w 148"/>
                <a:gd name="T73" fmla="*/ 34 h 106"/>
                <a:gd name="T74" fmla="*/ 3 w 148"/>
                <a:gd name="T75" fmla="*/ 29 h 106"/>
                <a:gd name="T76" fmla="*/ 0 w 148"/>
                <a:gd name="T77" fmla="*/ 20 h 106"/>
                <a:gd name="T78" fmla="*/ 9 w 148"/>
                <a:gd name="T79" fmla="*/ 14 h 106"/>
                <a:gd name="T80" fmla="*/ 29 w 148"/>
                <a:gd name="T81" fmla="*/ 6 h 106"/>
                <a:gd name="T82" fmla="*/ 47 w 148"/>
                <a:gd name="T83" fmla="*/ 0 h 106"/>
                <a:gd name="T84" fmla="*/ 61 w 148"/>
                <a:gd name="T85" fmla="*/ 3 h 106"/>
                <a:gd name="T86" fmla="*/ 63 w 148"/>
                <a:gd name="T87" fmla="*/ 8 h 106"/>
                <a:gd name="T88" fmla="*/ 77 w 148"/>
                <a:gd name="T89" fmla="*/ 8 h 106"/>
                <a:gd name="T90" fmla="*/ 77 w 148"/>
                <a:gd name="T91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8" h="106">
                  <a:moveTo>
                    <a:pt x="77" y="8"/>
                  </a:moveTo>
                  <a:lnTo>
                    <a:pt x="94" y="10"/>
                  </a:lnTo>
                  <a:lnTo>
                    <a:pt x="120" y="10"/>
                  </a:lnTo>
                  <a:lnTo>
                    <a:pt x="127" y="11"/>
                  </a:lnTo>
                  <a:lnTo>
                    <a:pt x="131" y="17"/>
                  </a:lnTo>
                  <a:lnTo>
                    <a:pt x="133" y="26"/>
                  </a:lnTo>
                  <a:lnTo>
                    <a:pt x="138" y="32"/>
                  </a:lnTo>
                  <a:lnTo>
                    <a:pt x="140" y="40"/>
                  </a:lnTo>
                  <a:lnTo>
                    <a:pt x="131" y="43"/>
                  </a:lnTo>
                  <a:lnTo>
                    <a:pt x="137" y="51"/>
                  </a:lnTo>
                  <a:lnTo>
                    <a:pt x="138" y="60"/>
                  </a:lnTo>
                  <a:lnTo>
                    <a:pt x="148" y="76"/>
                  </a:lnTo>
                  <a:lnTo>
                    <a:pt x="147" y="81"/>
                  </a:lnTo>
                  <a:lnTo>
                    <a:pt x="140" y="83"/>
                  </a:lnTo>
                  <a:lnTo>
                    <a:pt x="128" y="98"/>
                  </a:lnTo>
                  <a:lnTo>
                    <a:pt x="134" y="106"/>
                  </a:lnTo>
                  <a:lnTo>
                    <a:pt x="130" y="106"/>
                  </a:lnTo>
                  <a:lnTo>
                    <a:pt x="115" y="98"/>
                  </a:lnTo>
                  <a:lnTo>
                    <a:pt x="105" y="101"/>
                  </a:lnTo>
                  <a:lnTo>
                    <a:pt x="98" y="99"/>
                  </a:lnTo>
                  <a:lnTo>
                    <a:pt x="90" y="103"/>
                  </a:lnTo>
                  <a:lnTo>
                    <a:pt x="82" y="97"/>
                  </a:lnTo>
                  <a:lnTo>
                    <a:pt x="76" y="99"/>
                  </a:lnTo>
                  <a:lnTo>
                    <a:pt x="75" y="98"/>
                  </a:lnTo>
                  <a:lnTo>
                    <a:pt x="68" y="88"/>
                  </a:lnTo>
                  <a:lnTo>
                    <a:pt x="57" y="88"/>
                  </a:lnTo>
                  <a:lnTo>
                    <a:pt x="54" y="82"/>
                  </a:lnTo>
                  <a:lnTo>
                    <a:pt x="44" y="80"/>
                  </a:lnTo>
                  <a:lnTo>
                    <a:pt x="43" y="85"/>
                  </a:lnTo>
                  <a:lnTo>
                    <a:pt x="34" y="81"/>
                  </a:lnTo>
                  <a:lnTo>
                    <a:pt x="35" y="76"/>
                  </a:lnTo>
                  <a:lnTo>
                    <a:pt x="24" y="74"/>
                  </a:lnTo>
                  <a:lnTo>
                    <a:pt x="17" y="68"/>
                  </a:lnTo>
                  <a:lnTo>
                    <a:pt x="9" y="57"/>
                  </a:lnTo>
                  <a:lnTo>
                    <a:pt x="10" y="50"/>
                  </a:lnTo>
                  <a:lnTo>
                    <a:pt x="6" y="40"/>
                  </a:lnTo>
                  <a:lnTo>
                    <a:pt x="0" y="34"/>
                  </a:lnTo>
                  <a:lnTo>
                    <a:pt x="3" y="29"/>
                  </a:lnTo>
                  <a:lnTo>
                    <a:pt x="0" y="20"/>
                  </a:lnTo>
                  <a:lnTo>
                    <a:pt x="9" y="14"/>
                  </a:lnTo>
                  <a:lnTo>
                    <a:pt x="29" y="6"/>
                  </a:lnTo>
                  <a:lnTo>
                    <a:pt x="47" y="0"/>
                  </a:lnTo>
                  <a:lnTo>
                    <a:pt x="61" y="3"/>
                  </a:lnTo>
                  <a:lnTo>
                    <a:pt x="63" y="8"/>
                  </a:lnTo>
                  <a:lnTo>
                    <a:pt x="77" y="8"/>
                  </a:lnTo>
                  <a:lnTo>
                    <a:pt x="77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03" name="Freeform 185">
              <a:extLst>
                <a:ext uri="{FF2B5EF4-FFF2-40B4-BE49-F238E27FC236}">
                  <a16:creationId xmlns:a16="http://schemas.microsoft.com/office/drawing/2014/main" id="{DC240146-CB1C-24EA-4637-D7AFF88B1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2979" y="3114522"/>
              <a:ext cx="120623" cy="160300"/>
            </a:xfrm>
            <a:custGeom>
              <a:avLst/>
              <a:gdLst>
                <a:gd name="T0" fmla="*/ 72 w 76"/>
                <a:gd name="T1" fmla="*/ 12 h 101"/>
                <a:gd name="T2" fmla="*/ 76 w 76"/>
                <a:gd name="T3" fmla="*/ 15 h 101"/>
                <a:gd name="T4" fmla="*/ 70 w 76"/>
                <a:gd name="T5" fmla="*/ 13 h 101"/>
                <a:gd name="T6" fmla="*/ 67 w 76"/>
                <a:gd name="T7" fmla="*/ 20 h 101"/>
                <a:gd name="T8" fmla="*/ 66 w 76"/>
                <a:gd name="T9" fmla="*/ 26 h 101"/>
                <a:gd name="T10" fmla="*/ 74 w 76"/>
                <a:gd name="T11" fmla="*/ 40 h 101"/>
                <a:gd name="T12" fmla="*/ 68 w 76"/>
                <a:gd name="T13" fmla="*/ 44 h 101"/>
                <a:gd name="T14" fmla="*/ 68 w 76"/>
                <a:gd name="T15" fmla="*/ 47 h 101"/>
                <a:gd name="T16" fmla="*/ 65 w 76"/>
                <a:gd name="T17" fmla="*/ 53 h 101"/>
                <a:gd name="T18" fmla="*/ 56 w 76"/>
                <a:gd name="T19" fmla="*/ 56 h 101"/>
                <a:gd name="T20" fmla="*/ 52 w 76"/>
                <a:gd name="T21" fmla="*/ 61 h 101"/>
                <a:gd name="T22" fmla="*/ 56 w 76"/>
                <a:gd name="T23" fmla="*/ 69 h 101"/>
                <a:gd name="T24" fmla="*/ 55 w 76"/>
                <a:gd name="T25" fmla="*/ 71 h 101"/>
                <a:gd name="T26" fmla="*/ 63 w 76"/>
                <a:gd name="T27" fmla="*/ 75 h 101"/>
                <a:gd name="T28" fmla="*/ 76 w 76"/>
                <a:gd name="T29" fmla="*/ 83 h 101"/>
                <a:gd name="T30" fmla="*/ 76 w 76"/>
                <a:gd name="T31" fmla="*/ 87 h 101"/>
                <a:gd name="T32" fmla="*/ 70 w 76"/>
                <a:gd name="T33" fmla="*/ 89 h 101"/>
                <a:gd name="T34" fmla="*/ 59 w 76"/>
                <a:gd name="T35" fmla="*/ 89 h 101"/>
                <a:gd name="T36" fmla="*/ 58 w 76"/>
                <a:gd name="T37" fmla="*/ 98 h 101"/>
                <a:gd name="T38" fmla="*/ 51 w 76"/>
                <a:gd name="T39" fmla="*/ 98 h 101"/>
                <a:gd name="T40" fmla="*/ 51 w 76"/>
                <a:gd name="T41" fmla="*/ 99 h 101"/>
                <a:gd name="T42" fmla="*/ 41 w 76"/>
                <a:gd name="T43" fmla="*/ 95 h 101"/>
                <a:gd name="T44" fmla="*/ 40 w 76"/>
                <a:gd name="T45" fmla="*/ 99 h 101"/>
                <a:gd name="T46" fmla="*/ 36 w 76"/>
                <a:gd name="T47" fmla="*/ 101 h 101"/>
                <a:gd name="T48" fmla="*/ 34 w 76"/>
                <a:gd name="T49" fmla="*/ 97 h 101"/>
                <a:gd name="T50" fmla="*/ 30 w 76"/>
                <a:gd name="T51" fmla="*/ 95 h 101"/>
                <a:gd name="T52" fmla="*/ 24 w 76"/>
                <a:gd name="T53" fmla="*/ 92 h 101"/>
                <a:gd name="T54" fmla="*/ 24 w 76"/>
                <a:gd name="T55" fmla="*/ 84 h 101"/>
                <a:gd name="T56" fmla="*/ 27 w 76"/>
                <a:gd name="T57" fmla="*/ 81 h 101"/>
                <a:gd name="T58" fmla="*/ 24 w 76"/>
                <a:gd name="T59" fmla="*/ 78 h 101"/>
                <a:gd name="T60" fmla="*/ 22 w 76"/>
                <a:gd name="T61" fmla="*/ 68 h 101"/>
                <a:gd name="T62" fmla="*/ 20 w 76"/>
                <a:gd name="T63" fmla="*/ 65 h 101"/>
                <a:gd name="T64" fmla="*/ 10 w 76"/>
                <a:gd name="T65" fmla="*/ 63 h 101"/>
                <a:gd name="T66" fmla="*/ 0 w 76"/>
                <a:gd name="T67" fmla="*/ 58 h 101"/>
                <a:gd name="T68" fmla="*/ 6 w 76"/>
                <a:gd name="T69" fmla="*/ 46 h 101"/>
                <a:gd name="T70" fmla="*/ 18 w 76"/>
                <a:gd name="T71" fmla="*/ 35 h 101"/>
                <a:gd name="T72" fmla="*/ 21 w 76"/>
                <a:gd name="T73" fmla="*/ 22 h 101"/>
                <a:gd name="T74" fmla="*/ 31 w 76"/>
                <a:gd name="T75" fmla="*/ 28 h 101"/>
                <a:gd name="T76" fmla="*/ 45 w 76"/>
                <a:gd name="T77" fmla="*/ 29 h 101"/>
                <a:gd name="T78" fmla="*/ 37 w 76"/>
                <a:gd name="T79" fmla="*/ 19 h 101"/>
                <a:gd name="T80" fmla="*/ 56 w 76"/>
                <a:gd name="T81" fmla="*/ 11 h 101"/>
                <a:gd name="T82" fmla="*/ 56 w 76"/>
                <a:gd name="T83" fmla="*/ 0 h 101"/>
                <a:gd name="T84" fmla="*/ 72 w 76"/>
                <a:gd name="T85" fmla="*/ 12 h 101"/>
                <a:gd name="T86" fmla="*/ 72 w 76"/>
                <a:gd name="T87" fmla="*/ 1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" h="101">
                  <a:moveTo>
                    <a:pt x="72" y="12"/>
                  </a:moveTo>
                  <a:lnTo>
                    <a:pt x="76" y="15"/>
                  </a:lnTo>
                  <a:lnTo>
                    <a:pt x="70" y="13"/>
                  </a:lnTo>
                  <a:lnTo>
                    <a:pt x="67" y="20"/>
                  </a:lnTo>
                  <a:lnTo>
                    <a:pt x="66" y="26"/>
                  </a:lnTo>
                  <a:lnTo>
                    <a:pt x="74" y="40"/>
                  </a:lnTo>
                  <a:lnTo>
                    <a:pt x="68" y="44"/>
                  </a:lnTo>
                  <a:lnTo>
                    <a:pt x="68" y="47"/>
                  </a:lnTo>
                  <a:lnTo>
                    <a:pt x="65" y="53"/>
                  </a:lnTo>
                  <a:lnTo>
                    <a:pt x="56" y="56"/>
                  </a:lnTo>
                  <a:lnTo>
                    <a:pt x="52" y="61"/>
                  </a:lnTo>
                  <a:lnTo>
                    <a:pt x="56" y="69"/>
                  </a:lnTo>
                  <a:lnTo>
                    <a:pt x="55" y="71"/>
                  </a:lnTo>
                  <a:lnTo>
                    <a:pt x="63" y="75"/>
                  </a:lnTo>
                  <a:lnTo>
                    <a:pt x="76" y="83"/>
                  </a:lnTo>
                  <a:lnTo>
                    <a:pt x="76" y="87"/>
                  </a:lnTo>
                  <a:lnTo>
                    <a:pt x="70" y="89"/>
                  </a:lnTo>
                  <a:lnTo>
                    <a:pt x="59" y="89"/>
                  </a:lnTo>
                  <a:lnTo>
                    <a:pt x="58" y="98"/>
                  </a:lnTo>
                  <a:lnTo>
                    <a:pt x="51" y="98"/>
                  </a:lnTo>
                  <a:lnTo>
                    <a:pt x="51" y="99"/>
                  </a:lnTo>
                  <a:lnTo>
                    <a:pt x="41" y="95"/>
                  </a:lnTo>
                  <a:lnTo>
                    <a:pt x="40" y="99"/>
                  </a:lnTo>
                  <a:lnTo>
                    <a:pt x="36" y="101"/>
                  </a:lnTo>
                  <a:lnTo>
                    <a:pt x="34" y="97"/>
                  </a:lnTo>
                  <a:lnTo>
                    <a:pt x="30" y="95"/>
                  </a:lnTo>
                  <a:lnTo>
                    <a:pt x="24" y="92"/>
                  </a:lnTo>
                  <a:lnTo>
                    <a:pt x="24" y="84"/>
                  </a:lnTo>
                  <a:lnTo>
                    <a:pt x="27" y="81"/>
                  </a:lnTo>
                  <a:lnTo>
                    <a:pt x="24" y="78"/>
                  </a:lnTo>
                  <a:lnTo>
                    <a:pt x="22" y="68"/>
                  </a:lnTo>
                  <a:lnTo>
                    <a:pt x="20" y="65"/>
                  </a:lnTo>
                  <a:lnTo>
                    <a:pt x="10" y="63"/>
                  </a:lnTo>
                  <a:lnTo>
                    <a:pt x="0" y="58"/>
                  </a:lnTo>
                  <a:lnTo>
                    <a:pt x="6" y="46"/>
                  </a:lnTo>
                  <a:lnTo>
                    <a:pt x="18" y="35"/>
                  </a:lnTo>
                  <a:lnTo>
                    <a:pt x="21" y="22"/>
                  </a:lnTo>
                  <a:lnTo>
                    <a:pt x="31" y="28"/>
                  </a:lnTo>
                  <a:lnTo>
                    <a:pt x="45" y="29"/>
                  </a:lnTo>
                  <a:lnTo>
                    <a:pt x="37" y="19"/>
                  </a:lnTo>
                  <a:lnTo>
                    <a:pt x="56" y="11"/>
                  </a:lnTo>
                  <a:lnTo>
                    <a:pt x="56" y="0"/>
                  </a:lnTo>
                  <a:lnTo>
                    <a:pt x="72" y="12"/>
                  </a:lnTo>
                  <a:lnTo>
                    <a:pt x="72" y="1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04" name="Freeform 186">
              <a:extLst>
                <a:ext uri="{FF2B5EF4-FFF2-40B4-BE49-F238E27FC236}">
                  <a16:creationId xmlns:a16="http://schemas.microsoft.com/office/drawing/2014/main" id="{80D6084A-4A8B-8EC6-D26B-3DC0F7C9E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526" y="4995283"/>
              <a:ext cx="225376" cy="247593"/>
            </a:xfrm>
            <a:custGeom>
              <a:avLst/>
              <a:gdLst>
                <a:gd name="T0" fmla="*/ 71 w 142"/>
                <a:gd name="T1" fmla="*/ 16 h 156"/>
                <a:gd name="T2" fmla="*/ 77 w 142"/>
                <a:gd name="T3" fmla="*/ 27 h 156"/>
                <a:gd name="T4" fmla="*/ 79 w 142"/>
                <a:gd name="T5" fmla="*/ 52 h 156"/>
                <a:gd name="T6" fmla="*/ 96 w 142"/>
                <a:gd name="T7" fmla="*/ 56 h 156"/>
                <a:gd name="T8" fmla="*/ 102 w 142"/>
                <a:gd name="T9" fmla="*/ 52 h 156"/>
                <a:gd name="T10" fmla="*/ 114 w 142"/>
                <a:gd name="T11" fmla="*/ 58 h 156"/>
                <a:gd name="T12" fmla="*/ 117 w 142"/>
                <a:gd name="T13" fmla="*/ 63 h 156"/>
                <a:gd name="T14" fmla="*/ 121 w 142"/>
                <a:gd name="T15" fmla="*/ 81 h 156"/>
                <a:gd name="T16" fmla="*/ 123 w 142"/>
                <a:gd name="T17" fmla="*/ 87 h 156"/>
                <a:gd name="T18" fmla="*/ 129 w 142"/>
                <a:gd name="T19" fmla="*/ 89 h 156"/>
                <a:gd name="T20" fmla="*/ 135 w 142"/>
                <a:gd name="T21" fmla="*/ 86 h 156"/>
                <a:gd name="T22" fmla="*/ 142 w 142"/>
                <a:gd name="T23" fmla="*/ 89 h 156"/>
                <a:gd name="T24" fmla="*/ 142 w 142"/>
                <a:gd name="T25" fmla="*/ 99 h 156"/>
                <a:gd name="T26" fmla="*/ 142 w 142"/>
                <a:gd name="T27" fmla="*/ 111 h 156"/>
                <a:gd name="T28" fmla="*/ 139 w 142"/>
                <a:gd name="T29" fmla="*/ 121 h 156"/>
                <a:gd name="T30" fmla="*/ 139 w 142"/>
                <a:gd name="T31" fmla="*/ 138 h 156"/>
                <a:gd name="T32" fmla="*/ 126 w 142"/>
                <a:gd name="T33" fmla="*/ 153 h 156"/>
                <a:gd name="T34" fmla="*/ 113 w 142"/>
                <a:gd name="T35" fmla="*/ 156 h 156"/>
                <a:gd name="T36" fmla="*/ 95 w 142"/>
                <a:gd name="T37" fmla="*/ 153 h 156"/>
                <a:gd name="T38" fmla="*/ 77 w 142"/>
                <a:gd name="T39" fmla="*/ 148 h 156"/>
                <a:gd name="T40" fmla="*/ 90 w 142"/>
                <a:gd name="T41" fmla="*/ 119 h 156"/>
                <a:gd name="T42" fmla="*/ 87 w 142"/>
                <a:gd name="T43" fmla="*/ 111 h 156"/>
                <a:gd name="T44" fmla="*/ 69 w 142"/>
                <a:gd name="T45" fmla="*/ 104 h 156"/>
                <a:gd name="T46" fmla="*/ 48 w 142"/>
                <a:gd name="T47" fmla="*/ 89 h 156"/>
                <a:gd name="T48" fmla="*/ 34 w 142"/>
                <a:gd name="T49" fmla="*/ 86 h 156"/>
                <a:gd name="T50" fmla="*/ 0 w 142"/>
                <a:gd name="T51" fmla="*/ 55 h 156"/>
                <a:gd name="T52" fmla="*/ 5 w 142"/>
                <a:gd name="T53" fmla="*/ 32 h 156"/>
                <a:gd name="T54" fmla="*/ 5 w 142"/>
                <a:gd name="T55" fmla="*/ 22 h 156"/>
                <a:gd name="T56" fmla="*/ 11 w 142"/>
                <a:gd name="T57" fmla="*/ 6 h 156"/>
                <a:gd name="T58" fmla="*/ 39 w 142"/>
                <a:gd name="T59" fmla="*/ 0 h 156"/>
                <a:gd name="T60" fmla="*/ 54 w 142"/>
                <a:gd name="T61" fmla="*/ 0 h 156"/>
                <a:gd name="T62" fmla="*/ 71 w 142"/>
                <a:gd name="T63" fmla="*/ 10 h 156"/>
                <a:gd name="T64" fmla="*/ 71 w 142"/>
                <a:gd name="T65" fmla="*/ 16 h 156"/>
                <a:gd name="T66" fmla="*/ 71 w 142"/>
                <a:gd name="T67" fmla="*/ 1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2" h="156">
                  <a:moveTo>
                    <a:pt x="71" y="16"/>
                  </a:moveTo>
                  <a:lnTo>
                    <a:pt x="77" y="27"/>
                  </a:lnTo>
                  <a:lnTo>
                    <a:pt x="79" y="52"/>
                  </a:lnTo>
                  <a:lnTo>
                    <a:pt x="96" y="56"/>
                  </a:lnTo>
                  <a:lnTo>
                    <a:pt x="102" y="52"/>
                  </a:lnTo>
                  <a:lnTo>
                    <a:pt x="114" y="58"/>
                  </a:lnTo>
                  <a:lnTo>
                    <a:pt x="117" y="63"/>
                  </a:lnTo>
                  <a:lnTo>
                    <a:pt x="121" y="81"/>
                  </a:lnTo>
                  <a:lnTo>
                    <a:pt x="123" y="87"/>
                  </a:lnTo>
                  <a:lnTo>
                    <a:pt x="129" y="89"/>
                  </a:lnTo>
                  <a:lnTo>
                    <a:pt x="135" y="86"/>
                  </a:lnTo>
                  <a:lnTo>
                    <a:pt x="142" y="89"/>
                  </a:lnTo>
                  <a:lnTo>
                    <a:pt x="142" y="99"/>
                  </a:lnTo>
                  <a:lnTo>
                    <a:pt x="142" y="111"/>
                  </a:lnTo>
                  <a:lnTo>
                    <a:pt x="139" y="121"/>
                  </a:lnTo>
                  <a:lnTo>
                    <a:pt x="139" y="138"/>
                  </a:lnTo>
                  <a:lnTo>
                    <a:pt x="126" y="153"/>
                  </a:lnTo>
                  <a:lnTo>
                    <a:pt x="113" y="156"/>
                  </a:lnTo>
                  <a:lnTo>
                    <a:pt x="95" y="153"/>
                  </a:lnTo>
                  <a:lnTo>
                    <a:pt x="77" y="148"/>
                  </a:lnTo>
                  <a:lnTo>
                    <a:pt x="90" y="119"/>
                  </a:lnTo>
                  <a:lnTo>
                    <a:pt x="87" y="111"/>
                  </a:lnTo>
                  <a:lnTo>
                    <a:pt x="69" y="104"/>
                  </a:lnTo>
                  <a:lnTo>
                    <a:pt x="48" y="89"/>
                  </a:lnTo>
                  <a:lnTo>
                    <a:pt x="34" y="86"/>
                  </a:lnTo>
                  <a:lnTo>
                    <a:pt x="0" y="55"/>
                  </a:lnTo>
                  <a:lnTo>
                    <a:pt x="5" y="32"/>
                  </a:lnTo>
                  <a:lnTo>
                    <a:pt x="5" y="22"/>
                  </a:lnTo>
                  <a:lnTo>
                    <a:pt x="11" y="6"/>
                  </a:lnTo>
                  <a:lnTo>
                    <a:pt x="39" y="0"/>
                  </a:lnTo>
                  <a:lnTo>
                    <a:pt x="54" y="0"/>
                  </a:lnTo>
                  <a:lnTo>
                    <a:pt x="71" y="10"/>
                  </a:lnTo>
                  <a:lnTo>
                    <a:pt x="71" y="16"/>
                  </a:lnTo>
                  <a:lnTo>
                    <a:pt x="71" y="1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05" name="Freeform 187">
              <a:extLst>
                <a:ext uri="{FF2B5EF4-FFF2-40B4-BE49-F238E27FC236}">
                  <a16:creationId xmlns:a16="http://schemas.microsoft.com/office/drawing/2014/main" id="{F248A5B4-98F5-A864-43AD-CABDFBE0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8101" y="3428776"/>
              <a:ext cx="15872" cy="36503"/>
            </a:xfrm>
            <a:custGeom>
              <a:avLst/>
              <a:gdLst>
                <a:gd name="T0" fmla="*/ 9 w 10"/>
                <a:gd name="T1" fmla="*/ 3 h 23"/>
                <a:gd name="T2" fmla="*/ 10 w 10"/>
                <a:gd name="T3" fmla="*/ 14 h 23"/>
                <a:gd name="T4" fmla="*/ 8 w 10"/>
                <a:gd name="T5" fmla="*/ 20 h 23"/>
                <a:gd name="T6" fmla="*/ 0 w 10"/>
                <a:gd name="T7" fmla="*/ 23 h 23"/>
                <a:gd name="T8" fmla="*/ 1 w 10"/>
                <a:gd name="T9" fmla="*/ 17 h 23"/>
                <a:gd name="T10" fmla="*/ 5 w 10"/>
                <a:gd name="T11" fmla="*/ 15 h 23"/>
                <a:gd name="T12" fmla="*/ 0 w 10"/>
                <a:gd name="T13" fmla="*/ 13 h 23"/>
                <a:gd name="T14" fmla="*/ 3 w 10"/>
                <a:gd name="T15" fmla="*/ 0 h 23"/>
                <a:gd name="T16" fmla="*/ 9 w 10"/>
                <a:gd name="T17" fmla="*/ 3 h 23"/>
                <a:gd name="T18" fmla="*/ 9 w 10"/>
                <a:gd name="T1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23">
                  <a:moveTo>
                    <a:pt x="9" y="3"/>
                  </a:moveTo>
                  <a:lnTo>
                    <a:pt x="10" y="14"/>
                  </a:lnTo>
                  <a:lnTo>
                    <a:pt x="8" y="20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5" y="15"/>
                  </a:lnTo>
                  <a:lnTo>
                    <a:pt x="0" y="13"/>
                  </a:lnTo>
                  <a:lnTo>
                    <a:pt x="3" y="0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06" name="Freeform 188">
              <a:extLst>
                <a:ext uri="{FF2B5EF4-FFF2-40B4-BE49-F238E27FC236}">
                  <a16:creationId xmlns:a16="http://schemas.microsoft.com/office/drawing/2014/main" id="{3A172EE9-7BA9-44DB-58EA-463868AAD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3458" y="3623994"/>
              <a:ext cx="23807" cy="46027"/>
            </a:xfrm>
            <a:custGeom>
              <a:avLst/>
              <a:gdLst>
                <a:gd name="T0" fmla="*/ 12 w 15"/>
                <a:gd name="T1" fmla="*/ 28 h 29"/>
                <a:gd name="T2" fmla="*/ 8 w 15"/>
                <a:gd name="T3" fmla="*/ 29 h 29"/>
                <a:gd name="T4" fmla="*/ 3 w 15"/>
                <a:gd name="T5" fmla="*/ 25 h 29"/>
                <a:gd name="T6" fmla="*/ 0 w 15"/>
                <a:gd name="T7" fmla="*/ 11 h 29"/>
                <a:gd name="T8" fmla="*/ 3 w 15"/>
                <a:gd name="T9" fmla="*/ 2 h 29"/>
                <a:gd name="T10" fmla="*/ 8 w 15"/>
                <a:gd name="T11" fmla="*/ 0 h 29"/>
                <a:gd name="T12" fmla="*/ 14 w 15"/>
                <a:gd name="T13" fmla="*/ 5 h 29"/>
                <a:gd name="T14" fmla="*/ 15 w 15"/>
                <a:gd name="T15" fmla="*/ 17 h 29"/>
                <a:gd name="T16" fmla="*/ 12 w 15"/>
                <a:gd name="T17" fmla="*/ 28 h 29"/>
                <a:gd name="T18" fmla="*/ 12 w 15"/>
                <a:gd name="T1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29">
                  <a:moveTo>
                    <a:pt x="12" y="28"/>
                  </a:moveTo>
                  <a:lnTo>
                    <a:pt x="8" y="29"/>
                  </a:lnTo>
                  <a:lnTo>
                    <a:pt x="3" y="25"/>
                  </a:lnTo>
                  <a:lnTo>
                    <a:pt x="0" y="11"/>
                  </a:lnTo>
                  <a:lnTo>
                    <a:pt x="3" y="2"/>
                  </a:lnTo>
                  <a:lnTo>
                    <a:pt x="8" y="0"/>
                  </a:lnTo>
                  <a:lnTo>
                    <a:pt x="14" y="5"/>
                  </a:lnTo>
                  <a:lnTo>
                    <a:pt x="15" y="17"/>
                  </a:lnTo>
                  <a:lnTo>
                    <a:pt x="12" y="28"/>
                  </a:lnTo>
                  <a:lnTo>
                    <a:pt x="12" y="2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07" name="Freeform 189">
              <a:extLst>
                <a:ext uri="{FF2B5EF4-FFF2-40B4-BE49-F238E27FC236}">
                  <a16:creationId xmlns:a16="http://schemas.microsoft.com/office/drawing/2014/main" id="{ED573A4E-499A-CE11-AAB1-26B9A95A1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203" y="2958983"/>
              <a:ext cx="226963" cy="134906"/>
            </a:xfrm>
            <a:custGeom>
              <a:avLst/>
              <a:gdLst>
                <a:gd name="T0" fmla="*/ 90 w 143"/>
                <a:gd name="T1" fmla="*/ 0 h 85"/>
                <a:gd name="T2" fmla="*/ 95 w 143"/>
                <a:gd name="T3" fmla="*/ 2 h 85"/>
                <a:gd name="T4" fmla="*/ 100 w 143"/>
                <a:gd name="T5" fmla="*/ 7 h 85"/>
                <a:gd name="T6" fmla="*/ 106 w 143"/>
                <a:gd name="T7" fmla="*/ 16 h 85"/>
                <a:gd name="T8" fmla="*/ 116 w 143"/>
                <a:gd name="T9" fmla="*/ 27 h 85"/>
                <a:gd name="T10" fmla="*/ 118 w 143"/>
                <a:gd name="T11" fmla="*/ 35 h 85"/>
                <a:gd name="T12" fmla="*/ 117 w 143"/>
                <a:gd name="T13" fmla="*/ 43 h 85"/>
                <a:gd name="T14" fmla="*/ 121 w 143"/>
                <a:gd name="T15" fmla="*/ 51 h 85"/>
                <a:gd name="T16" fmla="*/ 128 w 143"/>
                <a:gd name="T17" fmla="*/ 55 h 85"/>
                <a:gd name="T18" fmla="*/ 135 w 143"/>
                <a:gd name="T19" fmla="*/ 52 h 85"/>
                <a:gd name="T20" fmla="*/ 142 w 143"/>
                <a:gd name="T21" fmla="*/ 55 h 85"/>
                <a:gd name="T22" fmla="*/ 143 w 143"/>
                <a:gd name="T23" fmla="*/ 60 h 85"/>
                <a:gd name="T24" fmla="*/ 136 w 143"/>
                <a:gd name="T25" fmla="*/ 64 h 85"/>
                <a:gd name="T26" fmla="*/ 132 w 143"/>
                <a:gd name="T27" fmla="*/ 62 h 85"/>
                <a:gd name="T28" fmla="*/ 130 w 143"/>
                <a:gd name="T29" fmla="*/ 85 h 85"/>
                <a:gd name="T30" fmla="*/ 121 w 143"/>
                <a:gd name="T31" fmla="*/ 83 h 85"/>
                <a:gd name="T32" fmla="*/ 109 w 143"/>
                <a:gd name="T33" fmla="*/ 76 h 85"/>
                <a:gd name="T34" fmla="*/ 92 w 143"/>
                <a:gd name="T35" fmla="*/ 80 h 85"/>
                <a:gd name="T36" fmla="*/ 85 w 143"/>
                <a:gd name="T37" fmla="*/ 85 h 85"/>
                <a:gd name="T38" fmla="*/ 63 w 143"/>
                <a:gd name="T39" fmla="*/ 84 h 85"/>
                <a:gd name="T40" fmla="*/ 51 w 143"/>
                <a:gd name="T41" fmla="*/ 82 h 85"/>
                <a:gd name="T42" fmla="*/ 45 w 143"/>
                <a:gd name="T43" fmla="*/ 82 h 85"/>
                <a:gd name="T44" fmla="*/ 40 w 143"/>
                <a:gd name="T45" fmla="*/ 75 h 85"/>
                <a:gd name="T46" fmla="*/ 37 w 143"/>
                <a:gd name="T47" fmla="*/ 71 h 85"/>
                <a:gd name="T48" fmla="*/ 40 w 143"/>
                <a:gd name="T49" fmla="*/ 68 h 85"/>
                <a:gd name="T50" fmla="*/ 36 w 143"/>
                <a:gd name="T51" fmla="*/ 66 h 85"/>
                <a:gd name="T52" fmla="*/ 32 w 143"/>
                <a:gd name="T53" fmla="*/ 70 h 85"/>
                <a:gd name="T54" fmla="*/ 22 w 143"/>
                <a:gd name="T55" fmla="*/ 65 h 85"/>
                <a:gd name="T56" fmla="*/ 21 w 143"/>
                <a:gd name="T57" fmla="*/ 57 h 85"/>
                <a:gd name="T58" fmla="*/ 11 w 143"/>
                <a:gd name="T59" fmla="*/ 53 h 85"/>
                <a:gd name="T60" fmla="*/ 9 w 143"/>
                <a:gd name="T61" fmla="*/ 47 h 85"/>
                <a:gd name="T62" fmla="*/ 0 w 143"/>
                <a:gd name="T63" fmla="*/ 39 h 85"/>
                <a:gd name="T64" fmla="*/ 11 w 143"/>
                <a:gd name="T65" fmla="*/ 36 h 85"/>
                <a:gd name="T66" fmla="*/ 19 w 143"/>
                <a:gd name="T67" fmla="*/ 23 h 85"/>
                <a:gd name="T68" fmla="*/ 24 w 143"/>
                <a:gd name="T69" fmla="*/ 10 h 85"/>
                <a:gd name="T70" fmla="*/ 33 w 143"/>
                <a:gd name="T71" fmla="*/ 7 h 85"/>
                <a:gd name="T72" fmla="*/ 39 w 143"/>
                <a:gd name="T73" fmla="*/ 3 h 85"/>
                <a:gd name="T74" fmla="*/ 49 w 143"/>
                <a:gd name="T75" fmla="*/ 5 h 85"/>
                <a:gd name="T76" fmla="*/ 58 w 143"/>
                <a:gd name="T77" fmla="*/ 5 h 85"/>
                <a:gd name="T78" fmla="*/ 65 w 143"/>
                <a:gd name="T79" fmla="*/ 10 h 85"/>
                <a:gd name="T80" fmla="*/ 70 w 143"/>
                <a:gd name="T81" fmla="*/ 7 h 85"/>
                <a:gd name="T82" fmla="*/ 81 w 143"/>
                <a:gd name="T83" fmla="*/ 5 h 85"/>
                <a:gd name="T84" fmla="*/ 83 w 143"/>
                <a:gd name="T85" fmla="*/ 0 h 85"/>
                <a:gd name="T86" fmla="*/ 90 w 143"/>
                <a:gd name="T87" fmla="*/ 0 h 85"/>
                <a:gd name="T88" fmla="*/ 90 w 143"/>
                <a:gd name="T8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" h="85">
                  <a:moveTo>
                    <a:pt x="90" y="0"/>
                  </a:moveTo>
                  <a:lnTo>
                    <a:pt x="95" y="2"/>
                  </a:lnTo>
                  <a:lnTo>
                    <a:pt x="100" y="7"/>
                  </a:lnTo>
                  <a:lnTo>
                    <a:pt x="106" y="16"/>
                  </a:lnTo>
                  <a:lnTo>
                    <a:pt x="116" y="27"/>
                  </a:lnTo>
                  <a:lnTo>
                    <a:pt x="118" y="35"/>
                  </a:lnTo>
                  <a:lnTo>
                    <a:pt x="117" y="43"/>
                  </a:lnTo>
                  <a:lnTo>
                    <a:pt x="121" y="51"/>
                  </a:lnTo>
                  <a:lnTo>
                    <a:pt x="128" y="55"/>
                  </a:lnTo>
                  <a:lnTo>
                    <a:pt x="135" y="52"/>
                  </a:lnTo>
                  <a:lnTo>
                    <a:pt x="142" y="55"/>
                  </a:lnTo>
                  <a:lnTo>
                    <a:pt x="143" y="60"/>
                  </a:lnTo>
                  <a:lnTo>
                    <a:pt x="136" y="64"/>
                  </a:lnTo>
                  <a:lnTo>
                    <a:pt x="132" y="62"/>
                  </a:lnTo>
                  <a:lnTo>
                    <a:pt x="130" y="85"/>
                  </a:lnTo>
                  <a:lnTo>
                    <a:pt x="121" y="83"/>
                  </a:lnTo>
                  <a:lnTo>
                    <a:pt x="109" y="76"/>
                  </a:lnTo>
                  <a:lnTo>
                    <a:pt x="92" y="80"/>
                  </a:lnTo>
                  <a:lnTo>
                    <a:pt x="85" y="85"/>
                  </a:lnTo>
                  <a:lnTo>
                    <a:pt x="63" y="84"/>
                  </a:lnTo>
                  <a:lnTo>
                    <a:pt x="51" y="82"/>
                  </a:lnTo>
                  <a:lnTo>
                    <a:pt x="45" y="82"/>
                  </a:lnTo>
                  <a:lnTo>
                    <a:pt x="40" y="75"/>
                  </a:lnTo>
                  <a:lnTo>
                    <a:pt x="37" y="71"/>
                  </a:lnTo>
                  <a:lnTo>
                    <a:pt x="40" y="68"/>
                  </a:lnTo>
                  <a:lnTo>
                    <a:pt x="36" y="66"/>
                  </a:lnTo>
                  <a:lnTo>
                    <a:pt x="32" y="70"/>
                  </a:lnTo>
                  <a:lnTo>
                    <a:pt x="22" y="65"/>
                  </a:lnTo>
                  <a:lnTo>
                    <a:pt x="21" y="57"/>
                  </a:lnTo>
                  <a:lnTo>
                    <a:pt x="11" y="53"/>
                  </a:lnTo>
                  <a:lnTo>
                    <a:pt x="9" y="47"/>
                  </a:lnTo>
                  <a:lnTo>
                    <a:pt x="0" y="39"/>
                  </a:lnTo>
                  <a:lnTo>
                    <a:pt x="11" y="36"/>
                  </a:lnTo>
                  <a:lnTo>
                    <a:pt x="19" y="23"/>
                  </a:lnTo>
                  <a:lnTo>
                    <a:pt x="24" y="10"/>
                  </a:lnTo>
                  <a:lnTo>
                    <a:pt x="33" y="7"/>
                  </a:lnTo>
                  <a:lnTo>
                    <a:pt x="39" y="3"/>
                  </a:lnTo>
                  <a:lnTo>
                    <a:pt x="49" y="5"/>
                  </a:lnTo>
                  <a:lnTo>
                    <a:pt x="58" y="5"/>
                  </a:lnTo>
                  <a:lnTo>
                    <a:pt x="65" y="10"/>
                  </a:lnTo>
                  <a:lnTo>
                    <a:pt x="70" y="7"/>
                  </a:lnTo>
                  <a:lnTo>
                    <a:pt x="81" y="5"/>
                  </a:lnTo>
                  <a:lnTo>
                    <a:pt x="83" y="0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08" name="Freeform 190">
              <a:extLst>
                <a:ext uri="{FF2B5EF4-FFF2-40B4-BE49-F238E27FC236}">
                  <a16:creationId xmlns:a16="http://schemas.microsoft.com/office/drawing/2014/main" id="{129A7174-C48F-E63F-511F-51B903E61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2240" y="4444546"/>
              <a:ext cx="49201" cy="53963"/>
            </a:xfrm>
            <a:custGeom>
              <a:avLst/>
              <a:gdLst>
                <a:gd name="T0" fmla="*/ 24 w 31"/>
                <a:gd name="T1" fmla="*/ 0 h 34"/>
                <a:gd name="T2" fmla="*/ 31 w 31"/>
                <a:gd name="T3" fmla="*/ 11 h 34"/>
                <a:gd name="T4" fmla="*/ 30 w 31"/>
                <a:gd name="T5" fmla="*/ 22 h 34"/>
                <a:gd name="T6" fmla="*/ 25 w 31"/>
                <a:gd name="T7" fmla="*/ 25 h 34"/>
                <a:gd name="T8" fmla="*/ 16 w 31"/>
                <a:gd name="T9" fmla="*/ 24 h 34"/>
                <a:gd name="T10" fmla="*/ 11 w 31"/>
                <a:gd name="T11" fmla="*/ 34 h 34"/>
                <a:gd name="T12" fmla="*/ 0 w 31"/>
                <a:gd name="T13" fmla="*/ 33 h 34"/>
                <a:gd name="T14" fmla="*/ 2 w 31"/>
                <a:gd name="T15" fmla="*/ 22 h 34"/>
                <a:gd name="T16" fmla="*/ 5 w 31"/>
                <a:gd name="T17" fmla="*/ 21 h 34"/>
                <a:gd name="T18" fmla="*/ 5 w 31"/>
                <a:gd name="T19" fmla="*/ 10 h 34"/>
                <a:gd name="T20" fmla="*/ 10 w 31"/>
                <a:gd name="T21" fmla="*/ 5 h 34"/>
                <a:gd name="T22" fmla="*/ 14 w 31"/>
                <a:gd name="T23" fmla="*/ 6 h 34"/>
                <a:gd name="T24" fmla="*/ 24 w 31"/>
                <a:gd name="T25" fmla="*/ 0 h 34"/>
                <a:gd name="T26" fmla="*/ 24 w 31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4">
                  <a:moveTo>
                    <a:pt x="24" y="0"/>
                  </a:moveTo>
                  <a:lnTo>
                    <a:pt x="31" y="11"/>
                  </a:lnTo>
                  <a:lnTo>
                    <a:pt x="30" y="22"/>
                  </a:lnTo>
                  <a:lnTo>
                    <a:pt x="25" y="25"/>
                  </a:lnTo>
                  <a:lnTo>
                    <a:pt x="16" y="24"/>
                  </a:lnTo>
                  <a:lnTo>
                    <a:pt x="11" y="34"/>
                  </a:lnTo>
                  <a:lnTo>
                    <a:pt x="0" y="33"/>
                  </a:lnTo>
                  <a:lnTo>
                    <a:pt x="2" y="22"/>
                  </a:lnTo>
                  <a:lnTo>
                    <a:pt x="5" y="21"/>
                  </a:lnTo>
                  <a:lnTo>
                    <a:pt x="5" y="10"/>
                  </a:lnTo>
                  <a:lnTo>
                    <a:pt x="10" y="5"/>
                  </a:lnTo>
                  <a:lnTo>
                    <a:pt x="14" y="6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09" name="Freeform 191">
              <a:extLst>
                <a:ext uri="{FF2B5EF4-FFF2-40B4-BE49-F238E27FC236}">
                  <a16:creationId xmlns:a16="http://schemas.microsoft.com/office/drawing/2014/main" id="{4874147D-2F91-9BC6-F696-F1FA5D070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3304" y="3576381"/>
              <a:ext cx="223788" cy="201566"/>
            </a:xfrm>
            <a:custGeom>
              <a:avLst/>
              <a:gdLst>
                <a:gd name="T0" fmla="*/ 141 w 141"/>
                <a:gd name="T1" fmla="*/ 0 h 127"/>
                <a:gd name="T2" fmla="*/ 140 w 141"/>
                <a:gd name="T3" fmla="*/ 1 h 127"/>
                <a:gd name="T4" fmla="*/ 140 w 141"/>
                <a:gd name="T5" fmla="*/ 5 h 127"/>
                <a:gd name="T6" fmla="*/ 140 w 141"/>
                <a:gd name="T7" fmla="*/ 34 h 127"/>
                <a:gd name="T8" fmla="*/ 86 w 141"/>
                <a:gd name="T9" fmla="*/ 32 h 127"/>
                <a:gd name="T10" fmla="*/ 86 w 141"/>
                <a:gd name="T11" fmla="*/ 81 h 127"/>
                <a:gd name="T12" fmla="*/ 70 w 141"/>
                <a:gd name="T13" fmla="*/ 83 h 127"/>
                <a:gd name="T14" fmla="*/ 66 w 141"/>
                <a:gd name="T15" fmla="*/ 92 h 127"/>
                <a:gd name="T16" fmla="*/ 69 w 141"/>
                <a:gd name="T17" fmla="*/ 121 h 127"/>
                <a:gd name="T18" fmla="*/ 4 w 141"/>
                <a:gd name="T19" fmla="*/ 121 h 127"/>
                <a:gd name="T20" fmla="*/ 0 w 141"/>
                <a:gd name="T21" fmla="*/ 127 h 127"/>
                <a:gd name="T22" fmla="*/ 1 w 141"/>
                <a:gd name="T23" fmla="*/ 118 h 127"/>
                <a:gd name="T24" fmla="*/ 2 w 141"/>
                <a:gd name="T25" fmla="*/ 118 h 127"/>
                <a:gd name="T26" fmla="*/ 39 w 141"/>
                <a:gd name="T27" fmla="*/ 117 h 127"/>
                <a:gd name="T28" fmla="*/ 40 w 141"/>
                <a:gd name="T29" fmla="*/ 110 h 127"/>
                <a:gd name="T30" fmla="*/ 48 w 141"/>
                <a:gd name="T31" fmla="*/ 101 h 127"/>
                <a:gd name="T32" fmla="*/ 54 w 141"/>
                <a:gd name="T33" fmla="*/ 75 h 127"/>
                <a:gd name="T34" fmla="*/ 77 w 141"/>
                <a:gd name="T35" fmla="*/ 55 h 127"/>
                <a:gd name="T36" fmla="*/ 85 w 141"/>
                <a:gd name="T37" fmla="*/ 31 h 127"/>
                <a:gd name="T38" fmla="*/ 91 w 141"/>
                <a:gd name="T39" fmla="*/ 30 h 127"/>
                <a:gd name="T40" fmla="*/ 96 w 141"/>
                <a:gd name="T41" fmla="*/ 15 h 127"/>
                <a:gd name="T42" fmla="*/ 110 w 141"/>
                <a:gd name="T43" fmla="*/ 12 h 127"/>
                <a:gd name="T44" fmla="*/ 116 w 141"/>
                <a:gd name="T45" fmla="*/ 15 h 127"/>
                <a:gd name="T46" fmla="*/ 123 w 141"/>
                <a:gd name="T47" fmla="*/ 15 h 127"/>
                <a:gd name="T48" fmla="*/ 128 w 141"/>
                <a:gd name="T49" fmla="*/ 11 h 127"/>
                <a:gd name="T50" fmla="*/ 138 w 141"/>
                <a:gd name="T51" fmla="*/ 10 h 127"/>
                <a:gd name="T52" fmla="*/ 138 w 141"/>
                <a:gd name="T53" fmla="*/ 0 h 127"/>
                <a:gd name="T54" fmla="*/ 141 w 141"/>
                <a:gd name="T55" fmla="*/ 0 h 127"/>
                <a:gd name="T56" fmla="*/ 141 w 141"/>
                <a:gd name="T5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1" h="127">
                  <a:moveTo>
                    <a:pt x="141" y="0"/>
                  </a:moveTo>
                  <a:lnTo>
                    <a:pt x="140" y="1"/>
                  </a:lnTo>
                  <a:lnTo>
                    <a:pt x="140" y="5"/>
                  </a:lnTo>
                  <a:lnTo>
                    <a:pt x="140" y="34"/>
                  </a:lnTo>
                  <a:lnTo>
                    <a:pt x="86" y="32"/>
                  </a:lnTo>
                  <a:lnTo>
                    <a:pt x="86" y="81"/>
                  </a:lnTo>
                  <a:lnTo>
                    <a:pt x="70" y="83"/>
                  </a:lnTo>
                  <a:lnTo>
                    <a:pt x="66" y="92"/>
                  </a:lnTo>
                  <a:lnTo>
                    <a:pt x="69" y="121"/>
                  </a:lnTo>
                  <a:lnTo>
                    <a:pt x="4" y="121"/>
                  </a:lnTo>
                  <a:lnTo>
                    <a:pt x="0" y="127"/>
                  </a:lnTo>
                  <a:lnTo>
                    <a:pt x="1" y="118"/>
                  </a:lnTo>
                  <a:lnTo>
                    <a:pt x="2" y="118"/>
                  </a:lnTo>
                  <a:lnTo>
                    <a:pt x="39" y="117"/>
                  </a:lnTo>
                  <a:lnTo>
                    <a:pt x="40" y="110"/>
                  </a:lnTo>
                  <a:lnTo>
                    <a:pt x="48" y="101"/>
                  </a:lnTo>
                  <a:lnTo>
                    <a:pt x="54" y="75"/>
                  </a:lnTo>
                  <a:lnTo>
                    <a:pt x="77" y="55"/>
                  </a:lnTo>
                  <a:lnTo>
                    <a:pt x="85" y="31"/>
                  </a:lnTo>
                  <a:lnTo>
                    <a:pt x="91" y="30"/>
                  </a:lnTo>
                  <a:lnTo>
                    <a:pt x="96" y="15"/>
                  </a:lnTo>
                  <a:lnTo>
                    <a:pt x="110" y="12"/>
                  </a:lnTo>
                  <a:lnTo>
                    <a:pt x="116" y="15"/>
                  </a:lnTo>
                  <a:lnTo>
                    <a:pt x="123" y="15"/>
                  </a:lnTo>
                  <a:lnTo>
                    <a:pt x="128" y="11"/>
                  </a:lnTo>
                  <a:lnTo>
                    <a:pt x="138" y="10"/>
                  </a:lnTo>
                  <a:lnTo>
                    <a:pt x="138" y="0"/>
                  </a:lnTo>
                  <a:lnTo>
                    <a:pt x="141" y="0"/>
                  </a:lnTo>
                  <a:lnTo>
                    <a:pt x="14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10" name="Freeform 192">
              <a:extLst>
                <a:ext uri="{FF2B5EF4-FFF2-40B4-BE49-F238E27FC236}">
                  <a16:creationId xmlns:a16="http://schemas.microsoft.com/office/drawing/2014/main" id="{C7AEC7F1-19D3-FE40-6102-8105A75F1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1275" y="3439887"/>
              <a:ext cx="560265" cy="477728"/>
            </a:xfrm>
            <a:custGeom>
              <a:avLst/>
              <a:gdLst>
                <a:gd name="T0" fmla="*/ 206 w 353"/>
                <a:gd name="T1" fmla="*/ 60 h 301"/>
                <a:gd name="T2" fmla="*/ 222 w 353"/>
                <a:gd name="T3" fmla="*/ 69 h 301"/>
                <a:gd name="T4" fmla="*/ 239 w 353"/>
                <a:gd name="T5" fmla="*/ 90 h 301"/>
                <a:gd name="T6" fmla="*/ 255 w 353"/>
                <a:gd name="T7" fmla="*/ 104 h 301"/>
                <a:gd name="T8" fmla="*/ 255 w 353"/>
                <a:gd name="T9" fmla="*/ 118 h 301"/>
                <a:gd name="T10" fmla="*/ 263 w 353"/>
                <a:gd name="T11" fmla="*/ 130 h 301"/>
                <a:gd name="T12" fmla="*/ 269 w 353"/>
                <a:gd name="T13" fmla="*/ 141 h 301"/>
                <a:gd name="T14" fmla="*/ 278 w 353"/>
                <a:gd name="T15" fmla="*/ 144 h 301"/>
                <a:gd name="T16" fmla="*/ 283 w 353"/>
                <a:gd name="T17" fmla="*/ 155 h 301"/>
                <a:gd name="T18" fmla="*/ 341 w 353"/>
                <a:gd name="T19" fmla="*/ 184 h 301"/>
                <a:gd name="T20" fmla="*/ 353 w 353"/>
                <a:gd name="T21" fmla="*/ 193 h 301"/>
                <a:gd name="T22" fmla="*/ 298 w 353"/>
                <a:gd name="T23" fmla="*/ 250 h 301"/>
                <a:gd name="T24" fmla="*/ 235 w 353"/>
                <a:gd name="T25" fmla="*/ 267 h 301"/>
                <a:gd name="T26" fmla="*/ 218 w 353"/>
                <a:gd name="T27" fmla="*/ 290 h 301"/>
                <a:gd name="T28" fmla="*/ 206 w 353"/>
                <a:gd name="T29" fmla="*/ 284 h 301"/>
                <a:gd name="T30" fmla="*/ 187 w 353"/>
                <a:gd name="T31" fmla="*/ 281 h 301"/>
                <a:gd name="T32" fmla="*/ 164 w 353"/>
                <a:gd name="T33" fmla="*/ 282 h 301"/>
                <a:gd name="T34" fmla="*/ 152 w 353"/>
                <a:gd name="T35" fmla="*/ 287 h 301"/>
                <a:gd name="T36" fmla="*/ 148 w 353"/>
                <a:gd name="T37" fmla="*/ 301 h 301"/>
                <a:gd name="T38" fmla="*/ 140 w 353"/>
                <a:gd name="T39" fmla="*/ 287 h 301"/>
                <a:gd name="T40" fmla="*/ 129 w 353"/>
                <a:gd name="T41" fmla="*/ 273 h 301"/>
                <a:gd name="T42" fmla="*/ 114 w 353"/>
                <a:gd name="T43" fmla="*/ 241 h 301"/>
                <a:gd name="T44" fmla="*/ 95 w 353"/>
                <a:gd name="T45" fmla="*/ 225 h 301"/>
                <a:gd name="T46" fmla="*/ 80 w 353"/>
                <a:gd name="T47" fmla="*/ 194 h 301"/>
                <a:gd name="T48" fmla="*/ 69 w 353"/>
                <a:gd name="T49" fmla="*/ 161 h 301"/>
                <a:gd name="T50" fmla="*/ 52 w 353"/>
                <a:gd name="T51" fmla="*/ 150 h 301"/>
                <a:gd name="T52" fmla="*/ 46 w 353"/>
                <a:gd name="T53" fmla="*/ 135 h 301"/>
                <a:gd name="T54" fmla="*/ 35 w 353"/>
                <a:gd name="T55" fmla="*/ 121 h 301"/>
                <a:gd name="T56" fmla="*/ 17 w 353"/>
                <a:gd name="T57" fmla="*/ 91 h 301"/>
                <a:gd name="T58" fmla="*/ 0 w 353"/>
                <a:gd name="T59" fmla="*/ 79 h 301"/>
                <a:gd name="T60" fmla="*/ 1 w 353"/>
                <a:gd name="T61" fmla="*/ 61 h 301"/>
                <a:gd name="T62" fmla="*/ 21 w 353"/>
                <a:gd name="T63" fmla="*/ 57 h 301"/>
                <a:gd name="T64" fmla="*/ 31 w 353"/>
                <a:gd name="T65" fmla="*/ 44 h 301"/>
                <a:gd name="T66" fmla="*/ 45 w 353"/>
                <a:gd name="T67" fmla="*/ 35 h 301"/>
                <a:gd name="T68" fmla="*/ 32 w 353"/>
                <a:gd name="T69" fmla="*/ 13 h 301"/>
                <a:gd name="T70" fmla="*/ 65 w 353"/>
                <a:gd name="T71" fmla="*/ 0 h 301"/>
                <a:gd name="T72" fmla="*/ 111 w 353"/>
                <a:gd name="T73" fmla="*/ 19 h 301"/>
                <a:gd name="T74" fmla="*/ 191 w 353"/>
                <a:gd name="T75" fmla="*/ 59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3" h="301">
                  <a:moveTo>
                    <a:pt x="191" y="59"/>
                  </a:moveTo>
                  <a:lnTo>
                    <a:pt x="206" y="60"/>
                  </a:lnTo>
                  <a:lnTo>
                    <a:pt x="211" y="70"/>
                  </a:lnTo>
                  <a:lnTo>
                    <a:pt x="222" y="69"/>
                  </a:lnTo>
                  <a:lnTo>
                    <a:pt x="230" y="85"/>
                  </a:lnTo>
                  <a:lnTo>
                    <a:pt x="239" y="90"/>
                  </a:lnTo>
                  <a:lnTo>
                    <a:pt x="243" y="96"/>
                  </a:lnTo>
                  <a:lnTo>
                    <a:pt x="255" y="104"/>
                  </a:lnTo>
                  <a:lnTo>
                    <a:pt x="256" y="112"/>
                  </a:lnTo>
                  <a:lnTo>
                    <a:pt x="255" y="118"/>
                  </a:lnTo>
                  <a:lnTo>
                    <a:pt x="258" y="125"/>
                  </a:lnTo>
                  <a:lnTo>
                    <a:pt x="263" y="130"/>
                  </a:lnTo>
                  <a:lnTo>
                    <a:pt x="266" y="136"/>
                  </a:lnTo>
                  <a:lnTo>
                    <a:pt x="269" y="141"/>
                  </a:lnTo>
                  <a:lnTo>
                    <a:pt x="274" y="145"/>
                  </a:lnTo>
                  <a:lnTo>
                    <a:pt x="278" y="144"/>
                  </a:lnTo>
                  <a:lnTo>
                    <a:pt x="283" y="151"/>
                  </a:lnTo>
                  <a:lnTo>
                    <a:pt x="283" y="155"/>
                  </a:lnTo>
                  <a:lnTo>
                    <a:pt x="292" y="175"/>
                  </a:lnTo>
                  <a:lnTo>
                    <a:pt x="341" y="184"/>
                  </a:lnTo>
                  <a:lnTo>
                    <a:pt x="344" y="180"/>
                  </a:lnTo>
                  <a:lnTo>
                    <a:pt x="353" y="193"/>
                  </a:lnTo>
                  <a:lnTo>
                    <a:pt x="346" y="232"/>
                  </a:lnTo>
                  <a:lnTo>
                    <a:pt x="298" y="250"/>
                  </a:lnTo>
                  <a:lnTo>
                    <a:pt x="250" y="258"/>
                  </a:lnTo>
                  <a:lnTo>
                    <a:pt x="235" y="267"/>
                  </a:lnTo>
                  <a:lnTo>
                    <a:pt x="225" y="287"/>
                  </a:lnTo>
                  <a:lnTo>
                    <a:pt x="218" y="290"/>
                  </a:lnTo>
                  <a:lnTo>
                    <a:pt x="213" y="284"/>
                  </a:lnTo>
                  <a:lnTo>
                    <a:pt x="206" y="284"/>
                  </a:lnTo>
                  <a:lnTo>
                    <a:pt x="190" y="282"/>
                  </a:lnTo>
                  <a:lnTo>
                    <a:pt x="187" y="281"/>
                  </a:lnTo>
                  <a:lnTo>
                    <a:pt x="168" y="281"/>
                  </a:lnTo>
                  <a:lnTo>
                    <a:pt x="164" y="282"/>
                  </a:lnTo>
                  <a:lnTo>
                    <a:pt x="157" y="278"/>
                  </a:lnTo>
                  <a:lnTo>
                    <a:pt x="152" y="287"/>
                  </a:lnTo>
                  <a:lnTo>
                    <a:pt x="155" y="295"/>
                  </a:lnTo>
                  <a:lnTo>
                    <a:pt x="148" y="301"/>
                  </a:lnTo>
                  <a:lnTo>
                    <a:pt x="145" y="293"/>
                  </a:lnTo>
                  <a:lnTo>
                    <a:pt x="140" y="287"/>
                  </a:lnTo>
                  <a:lnTo>
                    <a:pt x="138" y="279"/>
                  </a:lnTo>
                  <a:lnTo>
                    <a:pt x="129" y="273"/>
                  </a:lnTo>
                  <a:lnTo>
                    <a:pt x="120" y="257"/>
                  </a:lnTo>
                  <a:lnTo>
                    <a:pt x="114" y="241"/>
                  </a:lnTo>
                  <a:lnTo>
                    <a:pt x="102" y="228"/>
                  </a:lnTo>
                  <a:lnTo>
                    <a:pt x="95" y="225"/>
                  </a:lnTo>
                  <a:lnTo>
                    <a:pt x="82" y="207"/>
                  </a:lnTo>
                  <a:lnTo>
                    <a:pt x="80" y="194"/>
                  </a:lnTo>
                  <a:lnTo>
                    <a:pt x="80" y="183"/>
                  </a:lnTo>
                  <a:lnTo>
                    <a:pt x="69" y="161"/>
                  </a:lnTo>
                  <a:lnTo>
                    <a:pt x="61" y="154"/>
                  </a:lnTo>
                  <a:lnTo>
                    <a:pt x="52" y="150"/>
                  </a:lnTo>
                  <a:lnTo>
                    <a:pt x="46" y="139"/>
                  </a:lnTo>
                  <a:lnTo>
                    <a:pt x="46" y="135"/>
                  </a:lnTo>
                  <a:lnTo>
                    <a:pt x="41" y="125"/>
                  </a:lnTo>
                  <a:lnTo>
                    <a:pt x="35" y="121"/>
                  </a:lnTo>
                  <a:lnTo>
                    <a:pt x="28" y="107"/>
                  </a:lnTo>
                  <a:lnTo>
                    <a:pt x="17" y="91"/>
                  </a:lnTo>
                  <a:lnTo>
                    <a:pt x="8" y="79"/>
                  </a:lnTo>
                  <a:lnTo>
                    <a:pt x="0" y="79"/>
                  </a:lnTo>
                  <a:lnTo>
                    <a:pt x="1" y="68"/>
                  </a:lnTo>
                  <a:lnTo>
                    <a:pt x="1" y="61"/>
                  </a:lnTo>
                  <a:lnTo>
                    <a:pt x="3" y="53"/>
                  </a:lnTo>
                  <a:lnTo>
                    <a:pt x="21" y="57"/>
                  </a:lnTo>
                  <a:lnTo>
                    <a:pt x="27" y="51"/>
                  </a:lnTo>
                  <a:lnTo>
                    <a:pt x="31" y="44"/>
                  </a:lnTo>
                  <a:lnTo>
                    <a:pt x="43" y="41"/>
                  </a:lnTo>
                  <a:lnTo>
                    <a:pt x="45" y="35"/>
                  </a:lnTo>
                  <a:lnTo>
                    <a:pt x="50" y="32"/>
                  </a:lnTo>
                  <a:lnTo>
                    <a:pt x="32" y="13"/>
                  </a:lnTo>
                  <a:lnTo>
                    <a:pt x="63" y="3"/>
                  </a:lnTo>
                  <a:lnTo>
                    <a:pt x="65" y="0"/>
                  </a:lnTo>
                  <a:lnTo>
                    <a:pt x="86" y="5"/>
                  </a:lnTo>
                  <a:lnTo>
                    <a:pt x="111" y="19"/>
                  </a:lnTo>
                  <a:lnTo>
                    <a:pt x="161" y="57"/>
                  </a:lnTo>
                  <a:lnTo>
                    <a:pt x="191" y="59"/>
                  </a:lnTo>
                  <a:lnTo>
                    <a:pt x="191" y="5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11" name="Freeform 193">
              <a:extLst>
                <a:ext uri="{FF2B5EF4-FFF2-40B4-BE49-F238E27FC236}">
                  <a16:creationId xmlns:a16="http://schemas.microsoft.com/office/drawing/2014/main" id="{6CB3CC88-64B6-A2DD-4BD2-00A37DBBB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0193" y="3746204"/>
              <a:ext cx="428532" cy="404720"/>
            </a:xfrm>
            <a:custGeom>
              <a:avLst/>
              <a:gdLst>
                <a:gd name="T0" fmla="*/ 238 w 270"/>
                <a:gd name="T1" fmla="*/ 161 h 255"/>
                <a:gd name="T2" fmla="*/ 223 w 270"/>
                <a:gd name="T3" fmla="*/ 189 h 255"/>
                <a:gd name="T4" fmla="*/ 214 w 270"/>
                <a:gd name="T5" fmla="*/ 211 h 255"/>
                <a:gd name="T6" fmla="*/ 202 w 270"/>
                <a:gd name="T7" fmla="*/ 237 h 255"/>
                <a:gd name="T8" fmla="*/ 200 w 270"/>
                <a:gd name="T9" fmla="*/ 239 h 255"/>
                <a:gd name="T10" fmla="*/ 197 w 270"/>
                <a:gd name="T11" fmla="*/ 222 h 255"/>
                <a:gd name="T12" fmla="*/ 186 w 270"/>
                <a:gd name="T13" fmla="*/ 202 h 255"/>
                <a:gd name="T14" fmla="*/ 180 w 270"/>
                <a:gd name="T15" fmla="*/ 186 h 255"/>
                <a:gd name="T16" fmla="*/ 169 w 270"/>
                <a:gd name="T17" fmla="*/ 191 h 255"/>
                <a:gd name="T18" fmla="*/ 175 w 270"/>
                <a:gd name="T19" fmla="*/ 208 h 255"/>
                <a:gd name="T20" fmla="*/ 158 w 270"/>
                <a:gd name="T21" fmla="*/ 232 h 255"/>
                <a:gd name="T22" fmla="*/ 135 w 270"/>
                <a:gd name="T23" fmla="*/ 223 h 255"/>
                <a:gd name="T24" fmla="*/ 128 w 270"/>
                <a:gd name="T25" fmla="*/ 233 h 255"/>
                <a:gd name="T26" fmla="*/ 119 w 270"/>
                <a:gd name="T27" fmla="*/ 240 h 255"/>
                <a:gd name="T28" fmla="*/ 100 w 270"/>
                <a:gd name="T29" fmla="*/ 237 h 255"/>
                <a:gd name="T30" fmla="*/ 82 w 270"/>
                <a:gd name="T31" fmla="*/ 239 h 255"/>
                <a:gd name="T32" fmla="*/ 69 w 270"/>
                <a:gd name="T33" fmla="*/ 226 h 255"/>
                <a:gd name="T34" fmla="*/ 53 w 270"/>
                <a:gd name="T35" fmla="*/ 224 h 255"/>
                <a:gd name="T36" fmla="*/ 45 w 270"/>
                <a:gd name="T37" fmla="*/ 249 h 255"/>
                <a:gd name="T38" fmla="*/ 34 w 270"/>
                <a:gd name="T39" fmla="*/ 255 h 255"/>
                <a:gd name="T40" fmla="*/ 27 w 270"/>
                <a:gd name="T41" fmla="*/ 248 h 255"/>
                <a:gd name="T42" fmla="*/ 28 w 270"/>
                <a:gd name="T43" fmla="*/ 235 h 255"/>
                <a:gd name="T44" fmla="*/ 18 w 270"/>
                <a:gd name="T45" fmla="*/ 215 h 255"/>
                <a:gd name="T46" fmla="*/ 16 w 270"/>
                <a:gd name="T47" fmla="*/ 202 h 255"/>
                <a:gd name="T48" fmla="*/ 9 w 270"/>
                <a:gd name="T49" fmla="*/ 185 h 255"/>
                <a:gd name="T50" fmla="*/ 0 w 270"/>
                <a:gd name="T51" fmla="*/ 180 h 255"/>
                <a:gd name="T52" fmla="*/ 6 w 270"/>
                <a:gd name="T53" fmla="*/ 165 h 255"/>
                <a:gd name="T54" fmla="*/ 9 w 270"/>
                <a:gd name="T55" fmla="*/ 151 h 255"/>
                <a:gd name="T56" fmla="*/ 9 w 270"/>
                <a:gd name="T57" fmla="*/ 135 h 255"/>
                <a:gd name="T58" fmla="*/ 31 w 270"/>
                <a:gd name="T59" fmla="*/ 122 h 255"/>
                <a:gd name="T60" fmla="*/ 28 w 270"/>
                <a:gd name="T61" fmla="*/ 39 h 255"/>
                <a:gd name="T62" fmla="*/ 45 w 270"/>
                <a:gd name="T63" fmla="*/ 0 h 255"/>
                <a:gd name="T64" fmla="*/ 175 w 270"/>
                <a:gd name="T65" fmla="*/ 0 h 255"/>
                <a:gd name="T66" fmla="*/ 246 w 270"/>
                <a:gd name="T67" fmla="*/ 20 h 255"/>
                <a:gd name="T68" fmla="*/ 246 w 270"/>
                <a:gd name="T69" fmla="*/ 43 h 255"/>
                <a:gd name="T70" fmla="*/ 260 w 270"/>
                <a:gd name="T71" fmla="*/ 70 h 255"/>
                <a:gd name="T72" fmla="*/ 262 w 270"/>
                <a:gd name="T73" fmla="*/ 88 h 255"/>
                <a:gd name="T74" fmla="*/ 245 w 270"/>
                <a:gd name="T75" fmla="*/ 97 h 255"/>
                <a:gd name="T76" fmla="*/ 238 w 270"/>
                <a:gd name="T77" fmla="*/ 137 h 255"/>
                <a:gd name="T78" fmla="*/ 240 w 270"/>
                <a:gd name="T79" fmla="*/ 14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0" h="255">
                  <a:moveTo>
                    <a:pt x="240" y="145"/>
                  </a:moveTo>
                  <a:lnTo>
                    <a:pt x="238" y="161"/>
                  </a:lnTo>
                  <a:lnTo>
                    <a:pt x="232" y="180"/>
                  </a:lnTo>
                  <a:lnTo>
                    <a:pt x="223" y="189"/>
                  </a:lnTo>
                  <a:lnTo>
                    <a:pt x="216" y="204"/>
                  </a:lnTo>
                  <a:lnTo>
                    <a:pt x="214" y="211"/>
                  </a:lnTo>
                  <a:lnTo>
                    <a:pt x="206" y="217"/>
                  </a:lnTo>
                  <a:lnTo>
                    <a:pt x="202" y="237"/>
                  </a:lnTo>
                  <a:lnTo>
                    <a:pt x="202" y="239"/>
                  </a:lnTo>
                  <a:lnTo>
                    <a:pt x="200" y="239"/>
                  </a:lnTo>
                  <a:lnTo>
                    <a:pt x="200" y="229"/>
                  </a:lnTo>
                  <a:lnTo>
                    <a:pt x="197" y="222"/>
                  </a:lnTo>
                  <a:lnTo>
                    <a:pt x="189" y="215"/>
                  </a:lnTo>
                  <a:lnTo>
                    <a:pt x="186" y="202"/>
                  </a:lnTo>
                  <a:lnTo>
                    <a:pt x="189" y="187"/>
                  </a:lnTo>
                  <a:lnTo>
                    <a:pt x="180" y="186"/>
                  </a:lnTo>
                  <a:lnTo>
                    <a:pt x="180" y="190"/>
                  </a:lnTo>
                  <a:lnTo>
                    <a:pt x="169" y="191"/>
                  </a:lnTo>
                  <a:lnTo>
                    <a:pt x="174" y="197"/>
                  </a:lnTo>
                  <a:lnTo>
                    <a:pt x="175" y="208"/>
                  </a:lnTo>
                  <a:lnTo>
                    <a:pt x="166" y="219"/>
                  </a:lnTo>
                  <a:lnTo>
                    <a:pt x="158" y="232"/>
                  </a:lnTo>
                  <a:lnTo>
                    <a:pt x="150" y="234"/>
                  </a:lnTo>
                  <a:lnTo>
                    <a:pt x="135" y="223"/>
                  </a:lnTo>
                  <a:lnTo>
                    <a:pt x="129" y="227"/>
                  </a:lnTo>
                  <a:lnTo>
                    <a:pt x="128" y="233"/>
                  </a:lnTo>
                  <a:lnTo>
                    <a:pt x="119" y="237"/>
                  </a:lnTo>
                  <a:lnTo>
                    <a:pt x="119" y="240"/>
                  </a:lnTo>
                  <a:lnTo>
                    <a:pt x="102" y="240"/>
                  </a:lnTo>
                  <a:lnTo>
                    <a:pt x="100" y="237"/>
                  </a:lnTo>
                  <a:lnTo>
                    <a:pt x="88" y="236"/>
                  </a:lnTo>
                  <a:lnTo>
                    <a:pt x="82" y="239"/>
                  </a:lnTo>
                  <a:lnTo>
                    <a:pt x="77" y="237"/>
                  </a:lnTo>
                  <a:lnTo>
                    <a:pt x="69" y="226"/>
                  </a:lnTo>
                  <a:lnTo>
                    <a:pt x="66" y="221"/>
                  </a:lnTo>
                  <a:lnTo>
                    <a:pt x="53" y="224"/>
                  </a:lnTo>
                  <a:lnTo>
                    <a:pt x="49" y="232"/>
                  </a:lnTo>
                  <a:lnTo>
                    <a:pt x="45" y="249"/>
                  </a:lnTo>
                  <a:lnTo>
                    <a:pt x="39" y="253"/>
                  </a:lnTo>
                  <a:lnTo>
                    <a:pt x="34" y="255"/>
                  </a:lnTo>
                  <a:lnTo>
                    <a:pt x="32" y="254"/>
                  </a:lnTo>
                  <a:lnTo>
                    <a:pt x="27" y="248"/>
                  </a:lnTo>
                  <a:lnTo>
                    <a:pt x="26" y="242"/>
                  </a:lnTo>
                  <a:lnTo>
                    <a:pt x="28" y="235"/>
                  </a:lnTo>
                  <a:lnTo>
                    <a:pt x="28" y="227"/>
                  </a:lnTo>
                  <a:lnTo>
                    <a:pt x="18" y="215"/>
                  </a:lnTo>
                  <a:lnTo>
                    <a:pt x="16" y="207"/>
                  </a:lnTo>
                  <a:lnTo>
                    <a:pt x="16" y="202"/>
                  </a:lnTo>
                  <a:lnTo>
                    <a:pt x="10" y="197"/>
                  </a:lnTo>
                  <a:lnTo>
                    <a:pt x="9" y="185"/>
                  </a:lnTo>
                  <a:lnTo>
                    <a:pt x="6" y="178"/>
                  </a:lnTo>
                  <a:lnTo>
                    <a:pt x="0" y="180"/>
                  </a:lnTo>
                  <a:lnTo>
                    <a:pt x="2" y="172"/>
                  </a:lnTo>
                  <a:lnTo>
                    <a:pt x="6" y="165"/>
                  </a:lnTo>
                  <a:lnTo>
                    <a:pt x="3" y="157"/>
                  </a:lnTo>
                  <a:lnTo>
                    <a:pt x="9" y="151"/>
                  </a:lnTo>
                  <a:lnTo>
                    <a:pt x="6" y="146"/>
                  </a:lnTo>
                  <a:lnTo>
                    <a:pt x="9" y="135"/>
                  </a:lnTo>
                  <a:lnTo>
                    <a:pt x="17" y="120"/>
                  </a:lnTo>
                  <a:lnTo>
                    <a:pt x="31" y="122"/>
                  </a:lnTo>
                  <a:lnTo>
                    <a:pt x="28" y="46"/>
                  </a:lnTo>
                  <a:lnTo>
                    <a:pt x="28" y="39"/>
                  </a:lnTo>
                  <a:lnTo>
                    <a:pt x="46" y="39"/>
                  </a:lnTo>
                  <a:lnTo>
                    <a:pt x="45" y="0"/>
                  </a:lnTo>
                  <a:lnTo>
                    <a:pt x="112" y="0"/>
                  </a:lnTo>
                  <a:lnTo>
                    <a:pt x="175" y="0"/>
                  </a:lnTo>
                  <a:lnTo>
                    <a:pt x="240" y="0"/>
                  </a:lnTo>
                  <a:lnTo>
                    <a:pt x="246" y="20"/>
                  </a:lnTo>
                  <a:lnTo>
                    <a:pt x="243" y="23"/>
                  </a:lnTo>
                  <a:lnTo>
                    <a:pt x="246" y="43"/>
                  </a:lnTo>
                  <a:lnTo>
                    <a:pt x="254" y="65"/>
                  </a:lnTo>
                  <a:lnTo>
                    <a:pt x="260" y="70"/>
                  </a:lnTo>
                  <a:lnTo>
                    <a:pt x="270" y="77"/>
                  </a:lnTo>
                  <a:lnTo>
                    <a:pt x="262" y="88"/>
                  </a:lnTo>
                  <a:lnTo>
                    <a:pt x="250" y="91"/>
                  </a:lnTo>
                  <a:lnTo>
                    <a:pt x="245" y="97"/>
                  </a:lnTo>
                  <a:lnTo>
                    <a:pt x="244" y="109"/>
                  </a:lnTo>
                  <a:lnTo>
                    <a:pt x="238" y="137"/>
                  </a:lnTo>
                  <a:lnTo>
                    <a:pt x="240" y="145"/>
                  </a:lnTo>
                  <a:lnTo>
                    <a:pt x="240" y="14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12" name="Freeform 194">
              <a:extLst>
                <a:ext uri="{FF2B5EF4-FFF2-40B4-BE49-F238E27FC236}">
                  <a16:creationId xmlns:a16="http://schemas.microsoft.com/office/drawing/2014/main" id="{C104C069-EBE5-5502-94AF-944AB2F3A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157" y="4041412"/>
              <a:ext cx="304734" cy="263465"/>
            </a:xfrm>
            <a:custGeom>
              <a:avLst/>
              <a:gdLst>
                <a:gd name="T0" fmla="*/ 169 w 192"/>
                <a:gd name="T1" fmla="*/ 68 h 166"/>
                <a:gd name="T2" fmla="*/ 157 w 192"/>
                <a:gd name="T3" fmla="*/ 74 h 166"/>
                <a:gd name="T4" fmla="*/ 162 w 192"/>
                <a:gd name="T5" fmla="*/ 86 h 166"/>
                <a:gd name="T6" fmla="*/ 174 w 192"/>
                <a:gd name="T7" fmla="*/ 103 h 166"/>
                <a:gd name="T8" fmla="*/ 192 w 192"/>
                <a:gd name="T9" fmla="*/ 128 h 166"/>
                <a:gd name="T10" fmla="*/ 171 w 192"/>
                <a:gd name="T11" fmla="*/ 152 h 166"/>
                <a:gd name="T12" fmla="*/ 149 w 192"/>
                <a:gd name="T13" fmla="*/ 161 h 166"/>
                <a:gd name="T14" fmla="*/ 125 w 192"/>
                <a:gd name="T15" fmla="*/ 161 h 166"/>
                <a:gd name="T16" fmla="*/ 103 w 192"/>
                <a:gd name="T17" fmla="*/ 154 h 166"/>
                <a:gd name="T18" fmla="*/ 89 w 192"/>
                <a:gd name="T19" fmla="*/ 149 h 166"/>
                <a:gd name="T20" fmla="*/ 78 w 192"/>
                <a:gd name="T21" fmla="*/ 151 h 166"/>
                <a:gd name="T22" fmla="*/ 59 w 192"/>
                <a:gd name="T23" fmla="*/ 134 h 166"/>
                <a:gd name="T24" fmla="*/ 43 w 192"/>
                <a:gd name="T25" fmla="*/ 119 h 166"/>
                <a:gd name="T26" fmla="*/ 32 w 192"/>
                <a:gd name="T27" fmla="*/ 100 h 166"/>
                <a:gd name="T28" fmla="*/ 21 w 192"/>
                <a:gd name="T29" fmla="*/ 84 h 166"/>
                <a:gd name="T30" fmla="*/ 0 w 192"/>
                <a:gd name="T31" fmla="*/ 69 h 166"/>
                <a:gd name="T32" fmla="*/ 11 w 192"/>
                <a:gd name="T33" fmla="*/ 63 h 166"/>
                <a:gd name="T34" fmla="*/ 19 w 192"/>
                <a:gd name="T35" fmla="*/ 38 h 166"/>
                <a:gd name="T36" fmla="*/ 35 w 192"/>
                <a:gd name="T37" fmla="*/ 40 h 166"/>
                <a:gd name="T38" fmla="*/ 48 w 192"/>
                <a:gd name="T39" fmla="*/ 53 h 166"/>
                <a:gd name="T40" fmla="*/ 66 w 192"/>
                <a:gd name="T41" fmla="*/ 51 h 166"/>
                <a:gd name="T42" fmla="*/ 85 w 192"/>
                <a:gd name="T43" fmla="*/ 54 h 166"/>
                <a:gd name="T44" fmla="*/ 94 w 192"/>
                <a:gd name="T45" fmla="*/ 47 h 166"/>
                <a:gd name="T46" fmla="*/ 101 w 192"/>
                <a:gd name="T47" fmla="*/ 37 h 166"/>
                <a:gd name="T48" fmla="*/ 124 w 192"/>
                <a:gd name="T49" fmla="*/ 46 h 166"/>
                <a:gd name="T50" fmla="*/ 141 w 192"/>
                <a:gd name="T51" fmla="*/ 22 h 166"/>
                <a:gd name="T52" fmla="*/ 135 w 192"/>
                <a:gd name="T53" fmla="*/ 5 h 166"/>
                <a:gd name="T54" fmla="*/ 146 w 192"/>
                <a:gd name="T55" fmla="*/ 0 h 166"/>
                <a:gd name="T56" fmla="*/ 152 w 192"/>
                <a:gd name="T57" fmla="*/ 16 h 166"/>
                <a:gd name="T58" fmla="*/ 163 w 192"/>
                <a:gd name="T59" fmla="*/ 36 h 166"/>
                <a:gd name="T60" fmla="*/ 166 w 192"/>
                <a:gd name="T61" fmla="*/ 53 h 166"/>
                <a:gd name="T62" fmla="*/ 168 w 192"/>
                <a:gd name="T63" fmla="*/ 5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66">
                  <a:moveTo>
                    <a:pt x="168" y="53"/>
                  </a:moveTo>
                  <a:lnTo>
                    <a:pt x="169" y="68"/>
                  </a:lnTo>
                  <a:lnTo>
                    <a:pt x="166" y="74"/>
                  </a:lnTo>
                  <a:lnTo>
                    <a:pt x="157" y="74"/>
                  </a:lnTo>
                  <a:lnTo>
                    <a:pt x="152" y="85"/>
                  </a:lnTo>
                  <a:lnTo>
                    <a:pt x="162" y="86"/>
                  </a:lnTo>
                  <a:lnTo>
                    <a:pt x="171" y="96"/>
                  </a:lnTo>
                  <a:lnTo>
                    <a:pt x="174" y="103"/>
                  </a:lnTo>
                  <a:lnTo>
                    <a:pt x="182" y="108"/>
                  </a:lnTo>
                  <a:lnTo>
                    <a:pt x="192" y="128"/>
                  </a:lnTo>
                  <a:lnTo>
                    <a:pt x="181" y="141"/>
                  </a:lnTo>
                  <a:lnTo>
                    <a:pt x="171" y="152"/>
                  </a:lnTo>
                  <a:lnTo>
                    <a:pt x="160" y="161"/>
                  </a:lnTo>
                  <a:lnTo>
                    <a:pt x="149" y="161"/>
                  </a:lnTo>
                  <a:lnTo>
                    <a:pt x="135" y="165"/>
                  </a:lnTo>
                  <a:lnTo>
                    <a:pt x="125" y="161"/>
                  </a:lnTo>
                  <a:lnTo>
                    <a:pt x="118" y="166"/>
                  </a:lnTo>
                  <a:lnTo>
                    <a:pt x="103" y="154"/>
                  </a:lnTo>
                  <a:lnTo>
                    <a:pt x="98" y="145"/>
                  </a:lnTo>
                  <a:lnTo>
                    <a:pt x="89" y="149"/>
                  </a:lnTo>
                  <a:lnTo>
                    <a:pt x="82" y="148"/>
                  </a:lnTo>
                  <a:lnTo>
                    <a:pt x="78" y="151"/>
                  </a:lnTo>
                  <a:lnTo>
                    <a:pt x="69" y="149"/>
                  </a:lnTo>
                  <a:lnTo>
                    <a:pt x="59" y="134"/>
                  </a:lnTo>
                  <a:lnTo>
                    <a:pt x="57" y="128"/>
                  </a:lnTo>
                  <a:lnTo>
                    <a:pt x="43" y="119"/>
                  </a:lnTo>
                  <a:lnTo>
                    <a:pt x="40" y="108"/>
                  </a:lnTo>
                  <a:lnTo>
                    <a:pt x="32" y="100"/>
                  </a:lnTo>
                  <a:lnTo>
                    <a:pt x="21" y="91"/>
                  </a:lnTo>
                  <a:lnTo>
                    <a:pt x="21" y="84"/>
                  </a:lnTo>
                  <a:lnTo>
                    <a:pt x="12" y="76"/>
                  </a:lnTo>
                  <a:lnTo>
                    <a:pt x="0" y="69"/>
                  </a:lnTo>
                  <a:lnTo>
                    <a:pt x="5" y="67"/>
                  </a:lnTo>
                  <a:lnTo>
                    <a:pt x="11" y="63"/>
                  </a:lnTo>
                  <a:lnTo>
                    <a:pt x="15" y="46"/>
                  </a:lnTo>
                  <a:lnTo>
                    <a:pt x="19" y="38"/>
                  </a:lnTo>
                  <a:lnTo>
                    <a:pt x="32" y="35"/>
                  </a:lnTo>
                  <a:lnTo>
                    <a:pt x="35" y="40"/>
                  </a:lnTo>
                  <a:lnTo>
                    <a:pt x="43" y="51"/>
                  </a:lnTo>
                  <a:lnTo>
                    <a:pt x="48" y="53"/>
                  </a:lnTo>
                  <a:lnTo>
                    <a:pt x="54" y="50"/>
                  </a:lnTo>
                  <a:lnTo>
                    <a:pt x="66" y="51"/>
                  </a:lnTo>
                  <a:lnTo>
                    <a:pt x="68" y="54"/>
                  </a:lnTo>
                  <a:lnTo>
                    <a:pt x="85" y="54"/>
                  </a:lnTo>
                  <a:lnTo>
                    <a:pt x="85" y="51"/>
                  </a:lnTo>
                  <a:lnTo>
                    <a:pt x="94" y="47"/>
                  </a:lnTo>
                  <a:lnTo>
                    <a:pt x="95" y="41"/>
                  </a:lnTo>
                  <a:lnTo>
                    <a:pt x="101" y="37"/>
                  </a:lnTo>
                  <a:lnTo>
                    <a:pt x="116" y="48"/>
                  </a:lnTo>
                  <a:lnTo>
                    <a:pt x="124" y="46"/>
                  </a:lnTo>
                  <a:lnTo>
                    <a:pt x="132" y="33"/>
                  </a:lnTo>
                  <a:lnTo>
                    <a:pt x="141" y="22"/>
                  </a:lnTo>
                  <a:lnTo>
                    <a:pt x="140" y="11"/>
                  </a:lnTo>
                  <a:lnTo>
                    <a:pt x="135" y="5"/>
                  </a:lnTo>
                  <a:lnTo>
                    <a:pt x="146" y="4"/>
                  </a:lnTo>
                  <a:lnTo>
                    <a:pt x="146" y="0"/>
                  </a:lnTo>
                  <a:lnTo>
                    <a:pt x="155" y="1"/>
                  </a:lnTo>
                  <a:lnTo>
                    <a:pt x="152" y="16"/>
                  </a:lnTo>
                  <a:lnTo>
                    <a:pt x="155" y="29"/>
                  </a:lnTo>
                  <a:lnTo>
                    <a:pt x="163" y="36"/>
                  </a:lnTo>
                  <a:lnTo>
                    <a:pt x="166" y="43"/>
                  </a:lnTo>
                  <a:lnTo>
                    <a:pt x="166" y="53"/>
                  </a:lnTo>
                  <a:lnTo>
                    <a:pt x="168" y="53"/>
                  </a:lnTo>
                  <a:lnTo>
                    <a:pt x="168" y="5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13" name="Freeform 195">
              <a:extLst>
                <a:ext uri="{FF2B5EF4-FFF2-40B4-BE49-F238E27FC236}">
                  <a16:creationId xmlns:a16="http://schemas.microsoft.com/office/drawing/2014/main" id="{A3B3B161-58DC-1BBF-1138-E63812E48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846" y="3909680"/>
              <a:ext cx="160302" cy="128558"/>
            </a:xfrm>
            <a:custGeom>
              <a:avLst/>
              <a:gdLst>
                <a:gd name="T0" fmla="*/ 90 w 101"/>
                <a:gd name="T1" fmla="*/ 38 h 81"/>
                <a:gd name="T2" fmla="*/ 91 w 101"/>
                <a:gd name="T3" fmla="*/ 50 h 81"/>
                <a:gd name="T4" fmla="*/ 94 w 101"/>
                <a:gd name="T5" fmla="*/ 61 h 81"/>
                <a:gd name="T6" fmla="*/ 100 w 101"/>
                <a:gd name="T7" fmla="*/ 66 h 81"/>
                <a:gd name="T8" fmla="*/ 101 w 101"/>
                <a:gd name="T9" fmla="*/ 74 h 81"/>
                <a:gd name="T10" fmla="*/ 100 w 101"/>
                <a:gd name="T11" fmla="*/ 79 h 81"/>
                <a:gd name="T12" fmla="*/ 98 w 101"/>
                <a:gd name="T13" fmla="*/ 80 h 81"/>
                <a:gd name="T14" fmla="*/ 88 w 101"/>
                <a:gd name="T15" fmla="*/ 79 h 81"/>
                <a:gd name="T16" fmla="*/ 88 w 101"/>
                <a:gd name="T17" fmla="*/ 81 h 81"/>
                <a:gd name="T18" fmla="*/ 84 w 101"/>
                <a:gd name="T19" fmla="*/ 81 h 81"/>
                <a:gd name="T20" fmla="*/ 72 w 101"/>
                <a:gd name="T21" fmla="*/ 77 h 81"/>
                <a:gd name="T22" fmla="*/ 64 w 101"/>
                <a:gd name="T23" fmla="*/ 77 h 81"/>
                <a:gd name="T24" fmla="*/ 33 w 101"/>
                <a:gd name="T25" fmla="*/ 76 h 81"/>
                <a:gd name="T26" fmla="*/ 28 w 101"/>
                <a:gd name="T27" fmla="*/ 78 h 81"/>
                <a:gd name="T28" fmla="*/ 23 w 101"/>
                <a:gd name="T29" fmla="*/ 77 h 81"/>
                <a:gd name="T30" fmla="*/ 14 w 101"/>
                <a:gd name="T31" fmla="*/ 80 h 81"/>
                <a:gd name="T32" fmla="*/ 11 w 101"/>
                <a:gd name="T33" fmla="*/ 66 h 81"/>
                <a:gd name="T34" fmla="*/ 27 w 101"/>
                <a:gd name="T35" fmla="*/ 66 h 81"/>
                <a:gd name="T36" fmla="*/ 31 w 101"/>
                <a:gd name="T37" fmla="*/ 63 h 81"/>
                <a:gd name="T38" fmla="*/ 34 w 101"/>
                <a:gd name="T39" fmla="*/ 63 h 81"/>
                <a:gd name="T40" fmla="*/ 40 w 101"/>
                <a:gd name="T41" fmla="*/ 59 h 81"/>
                <a:gd name="T42" fmla="*/ 47 w 101"/>
                <a:gd name="T43" fmla="*/ 63 h 81"/>
                <a:gd name="T44" fmla="*/ 54 w 101"/>
                <a:gd name="T45" fmla="*/ 63 h 81"/>
                <a:gd name="T46" fmla="*/ 62 w 101"/>
                <a:gd name="T47" fmla="*/ 59 h 81"/>
                <a:gd name="T48" fmla="*/ 59 w 101"/>
                <a:gd name="T49" fmla="*/ 54 h 81"/>
                <a:gd name="T50" fmla="*/ 53 w 101"/>
                <a:gd name="T51" fmla="*/ 57 h 81"/>
                <a:gd name="T52" fmla="*/ 48 w 101"/>
                <a:gd name="T53" fmla="*/ 57 h 81"/>
                <a:gd name="T54" fmla="*/ 41 w 101"/>
                <a:gd name="T55" fmla="*/ 52 h 81"/>
                <a:gd name="T56" fmla="*/ 36 w 101"/>
                <a:gd name="T57" fmla="*/ 52 h 81"/>
                <a:gd name="T58" fmla="*/ 32 w 101"/>
                <a:gd name="T59" fmla="*/ 57 h 81"/>
                <a:gd name="T60" fmla="*/ 14 w 101"/>
                <a:gd name="T61" fmla="*/ 57 h 81"/>
                <a:gd name="T62" fmla="*/ 7 w 101"/>
                <a:gd name="T63" fmla="*/ 42 h 81"/>
                <a:gd name="T64" fmla="*/ 0 w 101"/>
                <a:gd name="T65" fmla="*/ 36 h 81"/>
                <a:gd name="T66" fmla="*/ 7 w 101"/>
                <a:gd name="T67" fmla="*/ 32 h 81"/>
                <a:gd name="T68" fmla="*/ 15 w 101"/>
                <a:gd name="T69" fmla="*/ 19 h 81"/>
                <a:gd name="T70" fmla="*/ 19 w 101"/>
                <a:gd name="T71" fmla="*/ 9 h 81"/>
                <a:gd name="T72" fmla="*/ 25 w 101"/>
                <a:gd name="T73" fmla="*/ 3 h 81"/>
                <a:gd name="T74" fmla="*/ 33 w 101"/>
                <a:gd name="T75" fmla="*/ 5 h 81"/>
                <a:gd name="T76" fmla="*/ 41 w 101"/>
                <a:gd name="T77" fmla="*/ 0 h 81"/>
                <a:gd name="T78" fmla="*/ 51 w 101"/>
                <a:gd name="T79" fmla="*/ 0 h 81"/>
                <a:gd name="T80" fmla="*/ 59 w 101"/>
                <a:gd name="T81" fmla="*/ 5 h 81"/>
                <a:gd name="T82" fmla="*/ 69 w 101"/>
                <a:gd name="T83" fmla="*/ 11 h 81"/>
                <a:gd name="T84" fmla="*/ 80 w 101"/>
                <a:gd name="T85" fmla="*/ 25 h 81"/>
                <a:gd name="T86" fmla="*/ 90 w 101"/>
                <a:gd name="T87" fmla="*/ 38 h 81"/>
                <a:gd name="T88" fmla="*/ 90 w 101"/>
                <a:gd name="T89" fmla="*/ 3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" h="81">
                  <a:moveTo>
                    <a:pt x="90" y="38"/>
                  </a:moveTo>
                  <a:lnTo>
                    <a:pt x="91" y="50"/>
                  </a:lnTo>
                  <a:lnTo>
                    <a:pt x="94" y="61"/>
                  </a:lnTo>
                  <a:lnTo>
                    <a:pt x="100" y="66"/>
                  </a:lnTo>
                  <a:lnTo>
                    <a:pt x="101" y="74"/>
                  </a:lnTo>
                  <a:lnTo>
                    <a:pt x="100" y="79"/>
                  </a:lnTo>
                  <a:lnTo>
                    <a:pt x="98" y="80"/>
                  </a:lnTo>
                  <a:lnTo>
                    <a:pt x="88" y="79"/>
                  </a:lnTo>
                  <a:lnTo>
                    <a:pt x="88" y="81"/>
                  </a:lnTo>
                  <a:lnTo>
                    <a:pt x="84" y="81"/>
                  </a:lnTo>
                  <a:lnTo>
                    <a:pt x="72" y="77"/>
                  </a:lnTo>
                  <a:lnTo>
                    <a:pt x="64" y="77"/>
                  </a:lnTo>
                  <a:lnTo>
                    <a:pt x="33" y="76"/>
                  </a:lnTo>
                  <a:lnTo>
                    <a:pt x="28" y="78"/>
                  </a:lnTo>
                  <a:lnTo>
                    <a:pt x="23" y="77"/>
                  </a:lnTo>
                  <a:lnTo>
                    <a:pt x="14" y="80"/>
                  </a:lnTo>
                  <a:lnTo>
                    <a:pt x="11" y="66"/>
                  </a:lnTo>
                  <a:lnTo>
                    <a:pt x="27" y="66"/>
                  </a:lnTo>
                  <a:lnTo>
                    <a:pt x="31" y="63"/>
                  </a:lnTo>
                  <a:lnTo>
                    <a:pt x="34" y="63"/>
                  </a:lnTo>
                  <a:lnTo>
                    <a:pt x="40" y="59"/>
                  </a:lnTo>
                  <a:lnTo>
                    <a:pt x="47" y="63"/>
                  </a:lnTo>
                  <a:lnTo>
                    <a:pt x="54" y="63"/>
                  </a:lnTo>
                  <a:lnTo>
                    <a:pt x="62" y="59"/>
                  </a:lnTo>
                  <a:lnTo>
                    <a:pt x="59" y="54"/>
                  </a:lnTo>
                  <a:lnTo>
                    <a:pt x="53" y="57"/>
                  </a:lnTo>
                  <a:lnTo>
                    <a:pt x="48" y="57"/>
                  </a:lnTo>
                  <a:lnTo>
                    <a:pt x="41" y="52"/>
                  </a:lnTo>
                  <a:lnTo>
                    <a:pt x="36" y="52"/>
                  </a:lnTo>
                  <a:lnTo>
                    <a:pt x="32" y="57"/>
                  </a:lnTo>
                  <a:lnTo>
                    <a:pt x="14" y="57"/>
                  </a:lnTo>
                  <a:lnTo>
                    <a:pt x="7" y="42"/>
                  </a:lnTo>
                  <a:lnTo>
                    <a:pt x="0" y="36"/>
                  </a:lnTo>
                  <a:lnTo>
                    <a:pt x="7" y="32"/>
                  </a:lnTo>
                  <a:lnTo>
                    <a:pt x="15" y="19"/>
                  </a:lnTo>
                  <a:lnTo>
                    <a:pt x="19" y="9"/>
                  </a:lnTo>
                  <a:lnTo>
                    <a:pt x="25" y="3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9" y="5"/>
                  </a:lnTo>
                  <a:lnTo>
                    <a:pt x="69" y="11"/>
                  </a:lnTo>
                  <a:lnTo>
                    <a:pt x="80" y="25"/>
                  </a:lnTo>
                  <a:lnTo>
                    <a:pt x="90" y="38"/>
                  </a:lnTo>
                  <a:lnTo>
                    <a:pt x="90" y="3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14" name="Freeform 196">
              <a:extLst>
                <a:ext uri="{FF2B5EF4-FFF2-40B4-BE49-F238E27FC236}">
                  <a16:creationId xmlns:a16="http://schemas.microsoft.com/office/drawing/2014/main" id="{97F1CCB9-FCC7-AEA9-5414-941ED648E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8534" y="4108072"/>
              <a:ext cx="79358" cy="98403"/>
            </a:xfrm>
            <a:custGeom>
              <a:avLst/>
              <a:gdLst>
                <a:gd name="T0" fmla="*/ 50 w 50"/>
                <a:gd name="T1" fmla="*/ 32 h 62"/>
                <a:gd name="T2" fmla="*/ 43 w 50"/>
                <a:gd name="T3" fmla="*/ 40 h 62"/>
                <a:gd name="T4" fmla="*/ 34 w 50"/>
                <a:gd name="T5" fmla="*/ 50 h 62"/>
                <a:gd name="T6" fmla="*/ 34 w 50"/>
                <a:gd name="T7" fmla="*/ 56 h 62"/>
                <a:gd name="T8" fmla="*/ 29 w 50"/>
                <a:gd name="T9" fmla="*/ 62 h 62"/>
                <a:gd name="T10" fmla="*/ 25 w 50"/>
                <a:gd name="T11" fmla="*/ 60 h 62"/>
                <a:gd name="T12" fmla="*/ 13 w 50"/>
                <a:gd name="T13" fmla="*/ 53 h 62"/>
                <a:gd name="T14" fmla="*/ 4 w 50"/>
                <a:gd name="T15" fmla="*/ 43 h 62"/>
                <a:gd name="T16" fmla="*/ 2 w 50"/>
                <a:gd name="T17" fmla="*/ 36 h 62"/>
                <a:gd name="T18" fmla="*/ 0 w 50"/>
                <a:gd name="T19" fmla="*/ 22 h 62"/>
                <a:gd name="T20" fmla="*/ 9 w 50"/>
                <a:gd name="T21" fmla="*/ 13 h 62"/>
                <a:gd name="T22" fmla="*/ 11 w 50"/>
                <a:gd name="T23" fmla="*/ 8 h 62"/>
                <a:gd name="T24" fmla="*/ 14 w 50"/>
                <a:gd name="T25" fmla="*/ 4 h 62"/>
                <a:gd name="T26" fmla="*/ 18 w 50"/>
                <a:gd name="T27" fmla="*/ 3 h 62"/>
                <a:gd name="T28" fmla="*/ 22 w 50"/>
                <a:gd name="T29" fmla="*/ 0 h 62"/>
                <a:gd name="T30" fmla="*/ 35 w 50"/>
                <a:gd name="T31" fmla="*/ 0 h 62"/>
                <a:gd name="T32" fmla="*/ 40 w 50"/>
                <a:gd name="T33" fmla="*/ 6 h 62"/>
                <a:gd name="T34" fmla="*/ 44 w 50"/>
                <a:gd name="T35" fmla="*/ 14 h 62"/>
                <a:gd name="T36" fmla="*/ 43 w 50"/>
                <a:gd name="T37" fmla="*/ 20 h 62"/>
                <a:gd name="T38" fmla="*/ 46 w 50"/>
                <a:gd name="T39" fmla="*/ 26 h 62"/>
                <a:gd name="T40" fmla="*/ 46 w 50"/>
                <a:gd name="T41" fmla="*/ 32 h 62"/>
                <a:gd name="T42" fmla="*/ 50 w 50"/>
                <a:gd name="T43" fmla="*/ 32 h 62"/>
                <a:gd name="T44" fmla="*/ 50 w 50"/>
                <a:gd name="T45" fmla="*/ 3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62">
                  <a:moveTo>
                    <a:pt x="50" y="32"/>
                  </a:moveTo>
                  <a:lnTo>
                    <a:pt x="43" y="40"/>
                  </a:lnTo>
                  <a:lnTo>
                    <a:pt x="34" y="50"/>
                  </a:lnTo>
                  <a:lnTo>
                    <a:pt x="34" y="56"/>
                  </a:lnTo>
                  <a:lnTo>
                    <a:pt x="29" y="62"/>
                  </a:lnTo>
                  <a:lnTo>
                    <a:pt x="25" y="60"/>
                  </a:lnTo>
                  <a:lnTo>
                    <a:pt x="13" y="53"/>
                  </a:lnTo>
                  <a:lnTo>
                    <a:pt x="4" y="43"/>
                  </a:lnTo>
                  <a:lnTo>
                    <a:pt x="2" y="36"/>
                  </a:lnTo>
                  <a:lnTo>
                    <a:pt x="0" y="22"/>
                  </a:lnTo>
                  <a:lnTo>
                    <a:pt x="9" y="13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3"/>
                  </a:lnTo>
                  <a:lnTo>
                    <a:pt x="22" y="0"/>
                  </a:lnTo>
                  <a:lnTo>
                    <a:pt x="35" y="0"/>
                  </a:lnTo>
                  <a:lnTo>
                    <a:pt x="40" y="6"/>
                  </a:lnTo>
                  <a:lnTo>
                    <a:pt x="44" y="14"/>
                  </a:lnTo>
                  <a:lnTo>
                    <a:pt x="43" y="20"/>
                  </a:lnTo>
                  <a:lnTo>
                    <a:pt x="46" y="26"/>
                  </a:lnTo>
                  <a:lnTo>
                    <a:pt x="46" y="32"/>
                  </a:lnTo>
                  <a:lnTo>
                    <a:pt x="50" y="32"/>
                  </a:lnTo>
                  <a:lnTo>
                    <a:pt x="50" y="3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15" name="Freeform 197">
              <a:extLst>
                <a:ext uri="{FF2B5EF4-FFF2-40B4-BE49-F238E27FC236}">
                  <a16:creationId xmlns:a16="http://schemas.microsoft.com/office/drawing/2014/main" id="{DA4888BE-BF5A-4928-EACD-1F124BBC4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8563" y="3976339"/>
              <a:ext cx="63486" cy="38091"/>
            </a:xfrm>
            <a:custGeom>
              <a:avLst/>
              <a:gdLst>
                <a:gd name="T0" fmla="*/ 38 w 40"/>
                <a:gd name="T1" fmla="*/ 20 h 24"/>
                <a:gd name="T2" fmla="*/ 36 w 40"/>
                <a:gd name="T3" fmla="*/ 24 h 24"/>
                <a:gd name="T4" fmla="*/ 26 w 40"/>
                <a:gd name="T5" fmla="*/ 23 h 24"/>
                <a:gd name="T6" fmla="*/ 20 w 40"/>
                <a:gd name="T7" fmla="*/ 22 h 24"/>
                <a:gd name="T8" fmla="*/ 13 w 40"/>
                <a:gd name="T9" fmla="*/ 18 h 24"/>
                <a:gd name="T10" fmla="*/ 5 w 40"/>
                <a:gd name="T11" fmla="*/ 17 h 24"/>
                <a:gd name="T12" fmla="*/ 0 w 40"/>
                <a:gd name="T13" fmla="*/ 12 h 24"/>
                <a:gd name="T14" fmla="*/ 1 w 40"/>
                <a:gd name="T15" fmla="*/ 10 h 24"/>
                <a:gd name="T16" fmla="*/ 7 w 40"/>
                <a:gd name="T17" fmla="*/ 5 h 24"/>
                <a:gd name="T18" fmla="*/ 10 w 40"/>
                <a:gd name="T19" fmla="*/ 3 h 24"/>
                <a:gd name="T20" fmla="*/ 10 w 40"/>
                <a:gd name="T21" fmla="*/ 0 h 24"/>
                <a:gd name="T22" fmla="*/ 14 w 40"/>
                <a:gd name="T23" fmla="*/ 0 h 24"/>
                <a:gd name="T24" fmla="*/ 19 w 40"/>
                <a:gd name="T25" fmla="*/ 1 h 24"/>
                <a:gd name="T26" fmla="*/ 22 w 40"/>
                <a:gd name="T27" fmla="*/ 5 h 24"/>
                <a:gd name="T28" fmla="*/ 27 w 40"/>
                <a:gd name="T29" fmla="*/ 8 h 24"/>
                <a:gd name="T30" fmla="*/ 27 w 40"/>
                <a:gd name="T31" fmla="*/ 11 h 24"/>
                <a:gd name="T32" fmla="*/ 34 w 40"/>
                <a:gd name="T33" fmla="*/ 9 h 24"/>
                <a:gd name="T34" fmla="*/ 38 w 40"/>
                <a:gd name="T35" fmla="*/ 9 h 24"/>
                <a:gd name="T36" fmla="*/ 40 w 40"/>
                <a:gd name="T37" fmla="*/ 12 h 24"/>
                <a:gd name="T38" fmla="*/ 38 w 40"/>
                <a:gd name="T39" fmla="*/ 20 h 24"/>
                <a:gd name="T40" fmla="*/ 38 w 40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24">
                  <a:moveTo>
                    <a:pt x="38" y="20"/>
                  </a:moveTo>
                  <a:lnTo>
                    <a:pt x="36" y="24"/>
                  </a:lnTo>
                  <a:lnTo>
                    <a:pt x="26" y="23"/>
                  </a:lnTo>
                  <a:lnTo>
                    <a:pt x="20" y="22"/>
                  </a:lnTo>
                  <a:lnTo>
                    <a:pt x="13" y="18"/>
                  </a:lnTo>
                  <a:lnTo>
                    <a:pt x="5" y="17"/>
                  </a:lnTo>
                  <a:lnTo>
                    <a:pt x="0" y="12"/>
                  </a:lnTo>
                  <a:lnTo>
                    <a:pt x="1" y="10"/>
                  </a:lnTo>
                  <a:lnTo>
                    <a:pt x="7" y="5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9" y="1"/>
                  </a:lnTo>
                  <a:lnTo>
                    <a:pt x="22" y="5"/>
                  </a:lnTo>
                  <a:lnTo>
                    <a:pt x="27" y="8"/>
                  </a:lnTo>
                  <a:lnTo>
                    <a:pt x="27" y="11"/>
                  </a:lnTo>
                  <a:lnTo>
                    <a:pt x="34" y="9"/>
                  </a:lnTo>
                  <a:lnTo>
                    <a:pt x="38" y="9"/>
                  </a:lnTo>
                  <a:lnTo>
                    <a:pt x="40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16" name="Freeform 198">
              <a:extLst>
                <a:ext uri="{FF2B5EF4-FFF2-40B4-BE49-F238E27FC236}">
                  <a16:creationId xmlns:a16="http://schemas.microsoft.com/office/drawing/2014/main" id="{E20BF4E2-123E-DE07-CBF4-9E7EAE8C8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6872" y="3020882"/>
              <a:ext cx="107927" cy="115860"/>
            </a:xfrm>
            <a:custGeom>
              <a:avLst/>
              <a:gdLst>
                <a:gd name="T0" fmla="*/ 61 w 68"/>
                <a:gd name="T1" fmla="*/ 36 h 73"/>
                <a:gd name="T2" fmla="*/ 58 w 68"/>
                <a:gd name="T3" fmla="*/ 40 h 73"/>
                <a:gd name="T4" fmla="*/ 59 w 68"/>
                <a:gd name="T5" fmla="*/ 47 h 73"/>
                <a:gd name="T6" fmla="*/ 68 w 68"/>
                <a:gd name="T7" fmla="*/ 55 h 73"/>
                <a:gd name="T8" fmla="*/ 62 w 68"/>
                <a:gd name="T9" fmla="*/ 61 h 73"/>
                <a:gd name="T10" fmla="*/ 61 w 68"/>
                <a:gd name="T11" fmla="*/ 67 h 73"/>
                <a:gd name="T12" fmla="*/ 62 w 68"/>
                <a:gd name="T13" fmla="*/ 69 h 73"/>
                <a:gd name="T14" fmla="*/ 61 w 68"/>
                <a:gd name="T15" fmla="*/ 71 h 73"/>
                <a:gd name="T16" fmla="*/ 53 w 68"/>
                <a:gd name="T17" fmla="*/ 72 h 73"/>
                <a:gd name="T18" fmla="*/ 48 w 68"/>
                <a:gd name="T19" fmla="*/ 73 h 73"/>
                <a:gd name="T20" fmla="*/ 47 w 68"/>
                <a:gd name="T21" fmla="*/ 71 h 73"/>
                <a:gd name="T22" fmla="*/ 49 w 68"/>
                <a:gd name="T23" fmla="*/ 69 h 73"/>
                <a:gd name="T24" fmla="*/ 50 w 68"/>
                <a:gd name="T25" fmla="*/ 65 h 73"/>
                <a:gd name="T26" fmla="*/ 48 w 68"/>
                <a:gd name="T27" fmla="*/ 65 h 73"/>
                <a:gd name="T28" fmla="*/ 45 w 68"/>
                <a:gd name="T29" fmla="*/ 62 h 73"/>
                <a:gd name="T30" fmla="*/ 42 w 68"/>
                <a:gd name="T31" fmla="*/ 60 h 73"/>
                <a:gd name="T32" fmla="*/ 40 w 68"/>
                <a:gd name="T33" fmla="*/ 57 h 73"/>
                <a:gd name="T34" fmla="*/ 37 w 68"/>
                <a:gd name="T35" fmla="*/ 57 h 73"/>
                <a:gd name="T36" fmla="*/ 35 w 68"/>
                <a:gd name="T37" fmla="*/ 54 h 73"/>
                <a:gd name="T38" fmla="*/ 32 w 68"/>
                <a:gd name="T39" fmla="*/ 55 h 73"/>
                <a:gd name="T40" fmla="*/ 30 w 68"/>
                <a:gd name="T41" fmla="*/ 61 h 73"/>
                <a:gd name="T42" fmla="*/ 27 w 68"/>
                <a:gd name="T43" fmla="*/ 63 h 73"/>
                <a:gd name="T44" fmla="*/ 28 w 68"/>
                <a:gd name="T45" fmla="*/ 61 h 73"/>
                <a:gd name="T46" fmla="*/ 22 w 68"/>
                <a:gd name="T47" fmla="*/ 57 h 73"/>
                <a:gd name="T48" fmla="*/ 17 w 68"/>
                <a:gd name="T49" fmla="*/ 55 h 73"/>
                <a:gd name="T50" fmla="*/ 14 w 68"/>
                <a:gd name="T51" fmla="*/ 52 h 73"/>
                <a:gd name="T52" fmla="*/ 10 w 68"/>
                <a:gd name="T53" fmla="*/ 49 h 73"/>
                <a:gd name="T54" fmla="*/ 13 w 68"/>
                <a:gd name="T55" fmla="*/ 48 h 73"/>
                <a:gd name="T56" fmla="*/ 15 w 68"/>
                <a:gd name="T57" fmla="*/ 40 h 73"/>
                <a:gd name="T58" fmla="*/ 7 w 68"/>
                <a:gd name="T59" fmla="*/ 32 h 73"/>
                <a:gd name="T60" fmla="*/ 10 w 68"/>
                <a:gd name="T61" fmla="*/ 24 h 73"/>
                <a:gd name="T62" fmla="*/ 5 w 68"/>
                <a:gd name="T63" fmla="*/ 24 h 73"/>
                <a:gd name="T64" fmla="*/ 10 w 68"/>
                <a:gd name="T65" fmla="*/ 17 h 73"/>
                <a:gd name="T66" fmla="*/ 5 w 68"/>
                <a:gd name="T67" fmla="*/ 11 h 73"/>
                <a:gd name="T68" fmla="*/ 0 w 68"/>
                <a:gd name="T69" fmla="*/ 4 h 73"/>
                <a:gd name="T70" fmla="*/ 11 w 68"/>
                <a:gd name="T71" fmla="*/ 0 h 73"/>
                <a:gd name="T72" fmla="*/ 21 w 68"/>
                <a:gd name="T73" fmla="*/ 0 h 73"/>
                <a:gd name="T74" fmla="*/ 30 w 68"/>
                <a:gd name="T75" fmla="*/ 8 h 73"/>
                <a:gd name="T76" fmla="*/ 32 w 68"/>
                <a:gd name="T77" fmla="*/ 14 h 73"/>
                <a:gd name="T78" fmla="*/ 42 w 68"/>
                <a:gd name="T79" fmla="*/ 18 h 73"/>
                <a:gd name="T80" fmla="*/ 43 w 68"/>
                <a:gd name="T81" fmla="*/ 26 h 73"/>
                <a:gd name="T82" fmla="*/ 53 w 68"/>
                <a:gd name="T83" fmla="*/ 31 h 73"/>
                <a:gd name="T84" fmla="*/ 57 w 68"/>
                <a:gd name="T85" fmla="*/ 27 h 73"/>
                <a:gd name="T86" fmla="*/ 61 w 68"/>
                <a:gd name="T87" fmla="*/ 29 h 73"/>
                <a:gd name="T88" fmla="*/ 58 w 68"/>
                <a:gd name="T89" fmla="*/ 32 h 73"/>
                <a:gd name="T90" fmla="*/ 61 w 68"/>
                <a:gd name="T91" fmla="*/ 36 h 73"/>
                <a:gd name="T92" fmla="*/ 61 w 68"/>
                <a:gd name="T93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73">
                  <a:moveTo>
                    <a:pt x="61" y="36"/>
                  </a:moveTo>
                  <a:lnTo>
                    <a:pt x="58" y="40"/>
                  </a:lnTo>
                  <a:lnTo>
                    <a:pt x="59" y="47"/>
                  </a:lnTo>
                  <a:lnTo>
                    <a:pt x="68" y="55"/>
                  </a:lnTo>
                  <a:lnTo>
                    <a:pt x="62" y="61"/>
                  </a:lnTo>
                  <a:lnTo>
                    <a:pt x="61" y="67"/>
                  </a:lnTo>
                  <a:lnTo>
                    <a:pt x="62" y="69"/>
                  </a:lnTo>
                  <a:lnTo>
                    <a:pt x="61" y="71"/>
                  </a:lnTo>
                  <a:lnTo>
                    <a:pt x="53" y="72"/>
                  </a:lnTo>
                  <a:lnTo>
                    <a:pt x="48" y="73"/>
                  </a:lnTo>
                  <a:lnTo>
                    <a:pt x="47" y="71"/>
                  </a:lnTo>
                  <a:lnTo>
                    <a:pt x="49" y="69"/>
                  </a:lnTo>
                  <a:lnTo>
                    <a:pt x="50" y="65"/>
                  </a:lnTo>
                  <a:lnTo>
                    <a:pt x="48" y="65"/>
                  </a:lnTo>
                  <a:lnTo>
                    <a:pt x="45" y="62"/>
                  </a:lnTo>
                  <a:lnTo>
                    <a:pt x="42" y="60"/>
                  </a:lnTo>
                  <a:lnTo>
                    <a:pt x="40" y="57"/>
                  </a:lnTo>
                  <a:lnTo>
                    <a:pt x="37" y="57"/>
                  </a:lnTo>
                  <a:lnTo>
                    <a:pt x="35" y="54"/>
                  </a:lnTo>
                  <a:lnTo>
                    <a:pt x="32" y="55"/>
                  </a:lnTo>
                  <a:lnTo>
                    <a:pt x="30" y="61"/>
                  </a:lnTo>
                  <a:lnTo>
                    <a:pt x="27" y="63"/>
                  </a:lnTo>
                  <a:lnTo>
                    <a:pt x="28" y="61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4" y="52"/>
                  </a:lnTo>
                  <a:lnTo>
                    <a:pt x="10" y="49"/>
                  </a:lnTo>
                  <a:lnTo>
                    <a:pt x="13" y="48"/>
                  </a:lnTo>
                  <a:lnTo>
                    <a:pt x="15" y="40"/>
                  </a:lnTo>
                  <a:lnTo>
                    <a:pt x="7" y="32"/>
                  </a:lnTo>
                  <a:lnTo>
                    <a:pt x="10" y="24"/>
                  </a:lnTo>
                  <a:lnTo>
                    <a:pt x="5" y="24"/>
                  </a:lnTo>
                  <a:lnTo>
                    <a:pt x="10" y="17"/>
                  </a:lnTo>
                  <a:lnTo>
                    <a:pt x="5" y="11"/>
                  </a:lnTo>
                  <a:lnTo>
                    <a:pt x="0" y="4"/>
                  </a:lnTo>
                  <a:lnTo>
                    <a:pt x="11" y="0"/>
                  </a:lnTo>
                  <a:lnTo>
                    <a:pt x="21" y="0"/>
                  </a:lnTo>
                  <a:lnTo>
                    <a:pt x="30" y="8"/>
                  </a:lnTo>
                  <a:lnTo>
                    <a:pt x="32" y="14"/>
                  </a:lnTo>
                  <a:lnTo>
                    <a:pt x="42" y="18"/>
                  </a:lnTo>
                  <a:lnTo>
                    <a:pt x="43" y="26"/>
                  </a:lnTo>
                  <a:lnTo>
                    <a:pt x="53" y="31"/>
                  </a:lnTo>
                  <a:lnTo>
                    <a:pt x="57" y="27"/>
                  </a:lnTo>
                  <a:lnTo>
                    <a:pt x="61" y="29"/>
                  </a:lnTo>
                  <a:lnTo>
                    <a:pt x="58" y="32"/>
                  </a:lnTo>
                  <a:lnTo>
                    <a:pt x="61" y="36"/>
                  </a:lnTo>
                  <a:lnTo>
                    <a:pt x="61" y="3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17" name="Freeform 199">
              <a:extLst>
                <a:ext uri="{FF2B5EF4-FFF2-40B4-BE49-F238E27FC236}">
                  <a16:creationId xmlns:a16="http://schemas.microsoft.com/office/drawing/2014/main" id="{463520AC-41F4-39FC-5628-E146BE42C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3406" y="4228695"/>
              <a:ext cx="111101" cy="128558"/>
            </a:xfrm>
            <a:custGeom>
              <a:avLst/>
              <a:gdLst>
                <a:gd name="T0" fmla="*/ 70 w 70"/>
                <a:gd name="T1" fmla="*/ 6 h 81"/>
                <a:gd name="T2" fmla="*/ 61 w 70"/>
                <a:gd name="T3" fmla="*/ 22 h 81"/>
                <a:gd name="T4" fmla="*/ 62 w 70"/>
                <a:gd name="T5" fmla="*/ 35 h 81"/>
                <a:gd name="T6" fmla="*/ 69 w 70"/>
                <a:gd name="T7" fmla="*/ 46 h 81"/>
                <a:gd name="T8" fmla="*/ 65 w 70"/>
                <a:gd name="T9" fmla="*/ 54 h 81"/>
                <a:gd name="T10" fmla="*/ 63 w 70"/>
                <a:gd name="T11" fmla="*/ 63 h 81"/>
                <a:gd name="T12" fmla="*/ 59 w 70"/>
                <a:gd name="T13" fmla="*/ 71 h 81"/>
                <a:gd name="T14" fmla="*/ 49 w 70"/>
                <a:gd name="T15" fmla="*/ 67 h 81"/>
                <a:gd name="T16" fmla="*/ 42 w 70"/>
                <a:gd name="T17" fmla="*/ 69 h 81"/>
                <a:gd name="T18" fmla="*/ 35 w 70"/>
                <a:gd name="T19" fmla="*/ 67 h 81"/>
                <a:gd name="T20" fmla="*/ 33 w 70"/>
                <a:gd name="T21" fmla="*/ 73 h 81"/>
                <a:gd name="T22" fmla="*/ 36 w 70"/>
                <a:gd name="T23" fmla="*/ 76 h 81"/>
                <a:gd name="T24" fmla="*/ 35 w 70"/>
                <a:gd name="T25" fmla="*/ 81 h 81"/>
                <a:gd name="T26" fmla="*/ 25 w 70"/>
                <a:gd name="T27" fmla="*/ 78 h 81"/>
                <a:gd name="T28" fmla="*/ 15 w 70"/>
                <a:gd name="T29" fmla="*/ 62 h 81"/>
                <a:gd name="T30" fmla="*/ 13 w 70"/>
                <a:gd name="T31" fmla="*/ 52 h 81"/>
                <a:gd name="T32" fmla="*/ 8 w 70"/>
                <a:gd name="T33" fmla="*/ 52 h 81"/>
                <a:gd name="T34" fmla="*/ 0 w 70"/>
                <a:gd name="T35" fmla="*/ 38 h 81"/>
                <a:gd name="T36" fmla="*/ 4 w 70"/>
                <a:gd name="T37" fmla="*/ 28 h 81"/>
                <a:gd name="T38" fmla="*/ 3 w 70"/>
                <a:gd name="T39" fmla="*/ 24 h 81"/>
                <a:gd name="T40" fmla="*/ 14 w 70"/>
                <a:gd name="T41" fmla="*/ 18 h 81"/>
                <a:gd name="T42" fmla="*/ 17 w 70"/>
                <a:gd name="T43" fmla="*/ 1 h 81"/>
                <a:gd name="T44" fmla="*/ 37 w 70"/>
                <a:gd name="T45" fmla="*/ 5 h 81"/>
                <a:gd name="T46" fmla="*/ 38 w 70"/>
                <a:gd name="T47" fmla="*/ 1 h 81"/>
                <a:gd name="T48" fmla="*/ 52 w 70"/>
                <a:gd name="T49" fmla="*/ 0 h 81"/>
                <a:gd name="T50" fmla="*/ 70 w 70"/>
                <a:gd name="T51" fmla="*/ 6 h 81"/>
                <a:gd name="T52" fmla="*/ 70 w 70"/>
                <a:gd name="T53" fmla="*/ 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81">
                  <a:moveTo>
                    <a:pt x="70" y="6"/>
                  </a:moveTo>
                  <a:lnTo>
                    <a:pt x="61" y="22"/>
                  </a:lnTo>
                  <a:lnTo>
                    <a:pt x="62" y="35"/>
                  </a:lnTo>
                  <a:lnTo>
                    <a:pt x="69" y="46"/>
                  </a:lnTo>
                  <a:lnTo>
                    <a:pt x="65" y="54"/>
                  </a:lnTo>
                  <a:lnTo>
                    <a:pt x="63" y="63"/>
                  </a:lnTo>
                  <a:lnTo>
                    <a:pt x="59" y="71"/>
                  </a:lnTo>
                  <a:lnTo>
                    <a:pt x="49" y="67"/>
                  </a:lnTo>
                  <a:lnTo>
                    <a:pt x="42" y="69"/>
                  </a:lnTo>
                  <a:lnTo>
                    <a:pt x="35" y="67"/>
                  </a:lnTo>
                  <a:lnTo>
                    <a:pt x="33" y="73"/>
                  </a:lnTo>
                  <a:lnTo>
                    <a:pt x="36" y="76"/>
                  </a:lnTo>
                  <a:lnTo>
                    <a:pt x="35" y="81"/>
                  </a:lnTo>
                  <a:lnTo>
                    <a:pt x="25" y="78"/>
                  </a:lnTo>
                  <a:lnTo>
                    <a:pt x="15" y="62"/>
                  </a:lnTo>
                  <a:lnTo>
                    <a:pt x="13" y="52"/>
                  </a:lnTo>
                  <a:lnTo>
                    <a:pt x="8" y="52"/>
                  </a:lnTo>
                  <a:lnTo>
                    <a:pt x="0" y="38"/>
                  </a:lnTo>
                  <a:lnTo>
                    <a:pt x="4" y="28"/>
                  </a:lnTo>
                  <a:lnTo>
                    <a:pt x="3" y="24"/>
                  </a:lnTo>
                  <a:lnTo>
                    <a:pt x="14" y="18"/>
                  </a:lnTo>
                  <a:lnTo>
                    <a:pt x="17" y="1"/>
                  </a:lnTo>
                  <a:lnTo>
                    <a:pt x="37" y="5"/>
                  </a:lnTo>
                  <a:lnTo>
                    <a:pt x="38" y="1"/>
                  </a:lnTo>
                  <a:lnTo>
                    <a:pt x="52" y="0"/>
                  </a:lnTo>
                  <a:lnTo>
                    <a:pt x="70" y="6"/>
                  </a:lnTo>
                  <a:lnTo>
                    <a:pt x="70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18" name="Freeform 200">
              <a:extLst>
                <a:ext uri="{FF2B5EF4-FFF2-40B4-BE49-F238E27FC236}">
                  <a16:creationId xmlns:a16="http://schemas.microsoft.com/office/drawing/2014/main" id="{54BC29CB-86B2-7D5B-749C-33689AA54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497" y="2920891"/>
              <a:ext cx="130146" cy="52375"/>
            </a:xfrm>
            <a:custGeom>
              <a:avLst/>
              <a:gdLst>
                <a:gd name="T0" fmla="*/ 82 w 82"/>
                <a:gd name="T1" fmla="*/ 9 h 33"/>
                <a:gd name="T2" fmla="*/ 79 w 82"/>
                <a:gd name="T3" fmla="*/ 14 h 33"/>
                <a:gd name="T4" fmla="*/ 77 w 82"/>
                <a:gd name="T5" fmla="*/ 21 h 33"/>
                <a:gd name="T6" fmla="*/ 74 w 82"/>
                <a:gd name="T7" fmla="*/ 23 h 33"/>
                <a:gd name="T8" fmla="*/ 58 w 82"/>
                <a:gd name="T9" fmla="*/ 17 h 33"/>
                <a:gd name="T10" fmla="*/ 52 w 82"/>
                <a:gd name="T11" fmla="*/ 18 h 33"/>
                <a:gd name="T12" fmla="*/ 49 w 82"/>
                <a:gd name="T13" fmla="*/ 23 h 33"/>
                <a:gd name="T14" fmla="*/ 43 w 82"/>
                <a:gd name="T15" fmla="*/ 25 h 33"/>
                <a:gd name="T16" fmla="*/ 41 w 82"/>
                <a:gd name="T17" fmla="*/ 24 h 33"/>
                <a:gd name="T18" fmla="*/ 35 w 82"/>
                <a:gd name="T19" fmla="*/ 26 h 33"/>
                <a:gd name="T20" fmla="*/ 29 w 82"/>
                <a:gd name="T21" fmla="*/ 27 h 33"/>
                <a:gd name="T22" fmla="*/ 28 w 82"/>
                <a:gd name="T23" fmla="*/ 31 h 33"/>
                <a:gd name="T24" fmla="*/ 15 w 82"/>
                <a:gd name="T25" fmla="*/ 33 h 33"/>
                <a:gd name="T26" fmla="*/ 10 w 82"/>
                <a:gd name="T27" fmla="*/ 31 h 33"/>
                <a:gd name="T28" fmla="*/ 2 w 82"/>
                <a:gd name="T29" fmla="*/ 26 h 33"/>
                <a:gd name="T30" fmla="*/ 0 w 82"/>
                <a:gd name="T31" fmla="*/ 20 h 33"/>
                <a:gd name="T32" fmla="*/ 1 w 82"/>
                <a:gd name="T33" fmla="*/ 17 h 33"/>
                <a:gd name="T34" fmla="*/ 3 w 82"/>
                <a:gd name="T35" fmla="*/ 14 h 33"/>
                <a:gd name="T36" fmla="*/ 9 w 82"/>
                <a:gd name="T37" fmla="*/ 14 h 33"/>
                <a:gd name="T38" fmla="*/ 14 w 82"/>
                <a:gd name="T39" fmla="*/ 12 h 33"/>
                <a:gd name="T40" fmla="*/ 14 w 82"/>
                <a:gd name="T41" fmla="*/ 10 h 33"/>
                <a:gd name="T42" fmla="*/ 17 w 82"/>
                <a:gd name="T43" fmla="*/ 9 h 33"/>
                <a:gd name="T44" fmla="*/ 18 w 82"/>
                <a:gd name="T45" fmla="*/ 5 h 33"/>
                <a:gd name="T46" fmla="*/ 20 w 82"/>
                <a:gd name="T47" fmla="*/ 4 h 33"/>
                <a:gd name="T48" fmla="*/ 23 w 82"/>
                <a:gd name="T49" fmla="*/ 1 h 33"/>
                <a:gd name="T50" fmla="*/ 27 w 82"/>
                <a:gd name="T51" fmla="*/ 1 h 33"/>
                <a:gd name="T52" fmla="*/ 28 w 82"/>
                <a:gd name="T53" fmla="*/ 2 h 33"/>
                <a:gd name="T54" fmla="*/ 34 w 82"/>
                <a:gd name="T55" fmla="*/ 0 h 33"/>
                <a:gd name="T56" fmla="*/ 42 w 82"/>
                <a:gd name="T57" fmla="*/ 6 h 33"/>
                <a:gd name="T58" fmla="*/ 50 w 82"/>
                <a:gd name="T59" fmla="*/ 2 h 33"/>
                <a:gd name="T60" fmla="*/ 57 w 82"/>
                <a:gd name="T61" fmla="*/ 4 h 33"/>
                <a:gd name="T62" fmla="*/ 67 w 82"/>
                <a:gd name="T63" fmla="*/ 1 h 33"/>
                <a:gd name="T64" fmla="*/ 82 w 82"/>
                <a:gd name="T65" fmla="*/ 9 h 33"/>
                <a:gd name="T66" fmla="*/ 82 w 82"/>
                <a:gd name="T67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33">
                  <a:moveTo>
                    <a:pt x="82" y="9"/>
                  </a:moveTo>
                  <a:lnTo>
                    <a:pt x="79" y="14"/>
                  </a:lnTo>
                  <a:lnTo>
                    <a:pt x="77" y="21"/>
                  </a:lnTo>
                  <a:lnTo>
                    <a:pt x="74" y="23"/>
                  </a:lnTo>
                  <a:lnTo>
                    <a:pt x="58" y="17"/>
                  </a:lnTo>
                  <a:lnTo>
                    <a:pt x="52" y="18"/>
                  </a:lnTo>
                  <a:lnTo>
                    <a:pt x="49" y="23"/>
                  </a:lnTo>
                  <a:lnTo>
                    <a:pt x="43" y="25"/>
                  </a:lnTo>
                  <a:lnTo>
                    <a:pt x="41" y="24"/>
                  </a:lnTo>
                  <a:lnTo>
                    <a:pt x="35" y="26"/>
                  </a:lnTo>
                  <a:lnTo>
                    <a:pt x="29" y="27"/>
                  </a:lnTo>
                  <a:lnTo>
                    <a:pt x="28" y="31"/>
                  </a:lnTo>
                  <a:lnTo>
                    <a:pt x="15" y="33"/>
                  </a:lnTo>
                  <a:lnTo>
                    <a:pt x="10" y="31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9" y="14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7" y="9"/>
                  </a:lnTo>
                  <a:lnTo>
                    <a:pt x="18" y="5"/>
                  </a:lnTo>
                  <a:lnTo>
                    <a:pt x="20" y="4"/>
                  </a:lnTo>
                  <a:lnTo>
                    <a:pt x="23" y="1"/>
                  </a:lnTo>
                  <a:lnTo>
                    <a:pt x="27" y="1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42" y="6"/>
                  </a:lnTo>
                  <a:lnTo>
                    <a:pt x="50" y="2"/>
                  </a:lnTo>
                  <a:lnTo>
                    <a:pt x="57" y="4"/>
                  </a:lnTo>
                  <a:lnTo>
                    <a:pt x="67" y="1"/>
                  </a:lnTo>
                  <a:lnTo>
                    <a:pt x="82" y="9"/>
                  </a:lnTo>
                  <a:lnTo>
                    <a:pt x="82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19" name="Freeform 201">
              <a:extLst>
                <a:ext uri="{FF2B5EF4-FFF2-40B4-BE49-F238E27FC236}">
                  <a16:creationId xmlns:a16="http://schemas.microsoft.com/office/drawing/2014/main" id="{BB427EA8-1F19-02A1-F77A-4C67FC756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662" y="3000249"/>
              <a:ext cx="66660" cy="41266"/>
            </a:xfrm>
            <a:custGeom>
              <a:avLst/>
              <a:gdLst>
                <a:gd name="T0" fmla="*/ 42 w 42"/>
                <a:gd name="T1" fmla="*/ 7 h 26"/>
                <a:gd name="T2" fmla="*/ 31 w 42"/>
                <a:gd name="T3" fmla="*/ 11 h 26"/>
                <a:gd name="T4" fmla="*/ 30 w 42"/>
                <a:gd name="T5" fmla="*/ 19 h 26"/>
                <a:gd name="T6" fmla="*/ 25 w 42"/>
                <a:gd name="T7" fmla="*/ 21 h 26"/>
                <a:gd name="T8" fmla="*/ 25 w 42"/>
                <a:gd name="T9" fmla="*/ 26 h 26"/>
                <a:gd name="T10" fmla="*/ 19 w 42"/>
                <a:gd name="T11" fmla="*/ 26 h 26"/>
                <a:gd name="T12" fmla="*/ 14 w 42"/>
                <a:gd name="T13" fmla="*/ 23 h 26"/>
                <a:gd name="T14" fmla="*/ 12 w 42"/>
                <a:gd name="T15" fmla="*/ 26 h 26"/>
                <a:gd name="T16" fmla="*/ 1 w 42"/>
                <a:gd name="T17" fmla="*/ 25 h 26"/>
                <a:gd name="T18" fmla="*/ 5 w 42"/>
                <a:gd name="T19" fmla="*/ 24 h 26"/>
                <a:gd name="T20" fmla="*/ 0 w 42"/>
                <a:gd name="T21" fmla="*/ 16 h 26"/>
                <a:gd name="T22" fmla="*/ 2 w 42"/>
                <a:gd name="T23" fmla="*/ 7 h 26"/>
                <a:gd name="T24" fmla="*/ 13 w 42"/>
                <a:gd name="T25" fmla="*/ 8 h 26"/>
                <a:gd name="T26" fmla="*/ 21 w 42"/>
                <a:gd name="T27" fmla="*/ 4 h 26"/>
                <a:gd name="T28" fmla="*/ 34 w 42"/>
                <a:gd name="T29" fmla="*/ 3 h 26"/>
                <a:gd name="T30" fmla="*/ 36 w 42"/>
                <a:gd name="T31" fmla="*/ 0 h 26"/>
                <a:gd name="T32" fmla="*/ 39 w 42"/>
                <a:gd name="T33" fmla="*/ 0 h 26"/>
                <a:gd name="T34" fmla="*/ 42 w 42"/>
                <a:gd name="T35" fmla="*/ 7 h 26"/>
                <a:gd name="T36" fmla="*/ 42 w 42"/>
                <a:gd name="T37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6">
                  <a:moveTo>
                    <a:pt x="42" y="7"/>
                  </a:moveTo>
                  <a:lnTo>
                    <a:pt x="31" y="11"/>
                  </a:lnTo>
                  <a:lnTo>
                    <a:pt x="30" y="19"/>
                  </a:lnTo>
                  <a:lnTo>
                    <a:pt x="25" y="21"/>
                  </a:lnTo>
                  <a:lnTo>
                    <a:pt x="25" y="26"/>
                  </a:lnTo>
                  <a:lnTo>
                    <a:pt x="19" y="26"/>
                  </a:lnTo>
                  <a:lnTo>
                    <a:pt x="14" y="23"/>
                  </a:lnTo>
                  <a:lnTo>
                    <a:pt x="12" y="26"/>
                  </a:lnTo>
                  <a:lnTo>
                    <a:pt x="1" y="25"/>
                  </a:lnTo>
                  <a:lnTo>
                    <a:pt x="5" y="24"/>
                  </a:lnTo>
                  <a:lnTo>
                    <a:pt x="0" y="16"/>
                  </a:lnTo>
                  <a:lnTo>
                    <a:pt x="2" y="7"/>
                  </a:lnTo>
                  <a:lnTo>
                    <a:pt x="13" y="8"/>
                  </a:lnTo>
                  <a:lnTo>
                    <a:pt x="21" y="4"/>
                  </a:lnTo>
                  <a:lnTo>
                    <a:pt x="34" y="3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2" y="7"/>
                  </a:lnTo>
                  <a:lnTo>
                    <a:pt x="42" y="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20" name="Freeform 202">
              <a:extLst>
                <a:ext uri="{FF2B5EF4-FFF2-40B4-BE49-F238E27FC236}">
                  <a16:creationId xmlns:a16="http://schemas.microsoft.com/office/drawing/2014/main" id="{93B5BF57-3FC1-E118-7D51-11F764849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7368" y="2381264"/>
              <a:ext cx="241248" cy="371391"/>
            </a:xfrm>
            <a:custGeom>
              <a:avLst/>
              <a:gdLst>
                <a:gd name="T0" fmla="*/ 152 w 152"/>
                <a:gd name="T1" fmla="*/ 50 h 234"/>
                <a:gd name="T2" fmla="*/ 131 w 152"/>
                <a:gd name="T3" fmla="*/ 54 h 234"/>
                <a:gd name="T4" fmla="*/ 121 w 152"/>
                <a:gd name="T5" fmla="*/ 66 h 234"/>
                <a:gd name="T6" fmla="*/ 125 w 152"/>
                <a:gd name="T7" fmla="*/ 77 h 234"/>
                <a:gd name="T8" fmla="*/ 106 w 152"/>
                <a:gd name="T9" fmla="*/ 90 h 234"/>
                <a:gd name="T10" fmla="*/ 83 w 152"/>
                <a:gd name="T11" fmla="*/ 105 h 234"/>
                <a:gd name="T12" fmla="*/ 77 w 152"/>
                <a:gd name="T13" fmla="*/ 129 h 234"/>
                <a:gd name="T14" fmla="*/ 88 w 152"/>
                <a:gd name="T15" fmla="*/ 141 h 234"/>
                <a:gd name="T16" fmla="*/ 102 w 152"/>
                <a:gd name="T17" fmla="*/ 151 h 234"/>
                <a:gd name="T18" fmla="*/ 92 w 152"/>
                <a:gd name="T19" fmla="*/ 170 h 234"/>
                <a:gd name="T20" fmla="*/ 79 w 152"/>
                <a:gd name="T21" fmla="*/ 174 h 234"/>
                <a:gd name="T22" fmla="*/ 77 w 152"/>
                <a:gd name="T23" fmla="*/ 204 h 234"/>
                <a:gd name="T24" fmla="*/ 71 w 152"/>
                <a:gd name="T25" fmla="*/ 221 h 234"/>
                <a:gd name="T26" fmla="*/ 54 w 152"/>
                <a:gd name="T27" fmla="*/ 219 h 234"/>
                <a:gd name="T28" fmla="*/ 48 w 152"/>
                <a:gd name="T29" fmla="*/ 234 h 234"/>
                <a:gd name="T30" fmla="*/ 31 w 152"/>
                <a:gd name="T31" fmla="*/ 234 h 234"/>
                <a:gd name="T32" fmla="*/ 25 w 152"/>
                <a:gd name="T33" fmla="*/ 217 h 234"/>
                <a:gd name="T34" fmla="*/ 12 w 152"/>
                <a:gd name="T35" fmla="*/ 197 h 234"/>
                <a:gd name="T36" fmla="*/ 0 w 152"/>
                <a:gd name="T37" fmla="*/ 172 h 234"/>
                <a:gd name="T38" fmla="*/ 5 w 152"/>
                <a:gd name="T39" fmla="*/ 162 h 234"/>
                <a:gd name="T40" fmla="*/ 15 w 152"/>
                <a:gd name="T41" fmla="*/ 150 h 234"/>
                <a:gd name="T42" fmla="*/ 17 w 152"/>
                <a:gd name="T43" fmla="*/ 130 h 234"/>
                <a:gd name="T44" fmla="*/ 8 w 152"/>
                <a:gd name="T45" fmla="*/ 121 h 234"/>
                <a:gd name="T46" fmla="*/ 5 w 152"/>
                <a:gd name="T47" fmla="*/ 98 h 234"/>
                <a:gd name="T48" fmla="*/ 12 w 152"/>
                <a:gd name="T49" fmla="*/ 83 h 234"/>
                <a:gd name="T50" fmla="*/ 25 w 152"/>
                <a:gd name="T51" fmla="*/ 83 h 234"/>
                <a:gd name="T52" fmla="*/ 29 w 152"/>
                <a:gd name="T53" fmla="*/ 76 h 234"/>
                <a:gd name="T54" fmla="*/ 24 w 152"/>
                <a:gd name="T55" fmla="*/ 70 h 234"/>
                <a:gd name="T56" fmla="*/ 40 w 152"/>
                <a:gd name="T57" fmla="*/ 47 h 234"/>
                <a:gd name="T58" fmla="*/ 51 w 152"/>
                <a:gd name="T59" fmla="*/ 29 h 234"/>
                <a:gd name="T60" fmla="*/ 57 w 152"/>
                <a:gd name="T61" fmla="*/ 17 h 234"/>
                <a:gd name="T62" fmla="*/ 69 w 152"/>
                <a:gd name="T63" fmla="*/ 17 h 234"/>
                <a:gd name="T64" fmla="*/ 71 w 152"/>
                <a:gd name="T65" fmla="*/ 8 h 234"/>
                <a:gd name="T66" fmla="*/ 95 w 152"/>
                <a:gd name="T67" fmla="*/ 11 h 234"/>
                <a:gd name="T68" fmla="*/ 94 w 152"/>
                <a:gd name="T69" fmla="*/ 0 h 234"/>
                <a:gd name="T70" fmla="*/ 102 w 152"/>
                <a:gd name="T71" fmla="*/ 0 h 234"/>
                <a:gd name="T72" fmla="*/ 120 w 152"/>
                <a:gd name="T73" fmla="*/ 7 h 234"/>
                <a:gd name="T74" fmla="*/ 141 w 152"/>
                <a:gd name="T75" fmla="*/ 18 h 234"/>
                <a:gd name="T76" fmla="*/ 147 w 152"/>
                <a:gd name="T77" fmla="*/ 43 h 234"/>
                <a:gd name="T78" fmla="*/ 152 w 152"/>
                <a:gd name="T79" fmla="*/ 50 h 234"/>
                <a:gd name="T80" fmla="*/ 152 w 152"/>
                <a:gd name="T81" fmla="*/ 5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234">
                  <a:moveTo>
                    <a:pt x="152" y="50"/>
                  </a:moveTo>
                  <a:lnTo>
                    <a:pt x="131" y="54"/>
                  </a:lnTo>
                  <a:lnTo>
                    <a:pt x="121" y="66"/>
                  </a:lnTo>
                  <a:lnTo>
                    <a:pt x="125" y="77"/>
                  </a:lnTo>
                  <a:lnTo>
                    <a:pt x="106" y="90"/>
                  </a:lnTo>
                  <a:lnTo>
                    <a:pt x="83" y="105"/>
                  </a:lnTo>
                  <a:lnTo>
                    <a:pt x="77" y="129"/>
                  </a:lnTo>
                  <a:lnTo>
                    <a:pt x="88" y="141"/>
                  </a:lnTo>
                  <a:lnTo>
                    <a:pt x="102" y="151"/>
                  </a:lnTo>
                  <a:lnTo>
                    <a:pt x="92" y="170"/>
                  </a:lnTo>
                  <a:lnTo>
                    <a:pt x="79" y="174"/>
                  </a:lnTo>
                  <a:lnTo>
                    <a:pt x="77" y="204"/>
                  </a:lnTo>
                  <a:lnTo>
                    <a:pt x="71" y="221"/>
                  </a:lnTo>
                  <a:lnTo>
                    <a:pt x="54" y="219"/>
                  </a:lnTo>
                  <a:lnTo>
                    <a:pt x="48" y="234"/>
                  </a:lnTo>
                  <a:lnTo>
                    <a:pt x="31" y="234"/>
                  </a:lnTo>
                  <a:lnTo>
                    <a:pt x="25" y="217"/>
                  </a:lnTo>
                  <a:lnTo>
                    <a:pt x="12" y="197"/>
                  </a:lnTo>
                  <a:lnTo>
                    <a:pt x="0" y="172"/>
                  </a:lnTo>
                  <a:lnTo>
                    <a:pt x="5" y="162"/>
                  </a:lnTo>
                  <a:lnTo>
                    <a:pt x="15" y="150"/>
                  </a:lnTo>
                  <a:lnTo>
                    <a:pt x="17" y="130"/>
                  </a:lnTo>
                  <a:lnTo>
                    <a:pt x="8" y="121"/>
                  </a:lnTo>
                  <a:lnTo>
                    <a:pt x="5" y="98"/>
                  </a:lnTo>
                  <a:lnTo>
                    <a:pt x="12" y="83"/>
                  </a:lnTo>
                  <a:lnTo>
                    <a:pt x="25" y="83"/>
                  </a:lnTo>
                  <a:lnTo>
                    <a:pt x="29" y="76"/>
                  </a:lnTo>
                  <a:lnTo>
                    <a:pt x="24" y="70"/>
                  </a:lnTo>
                  <a:lnTo>
                    <a:pt x="40" y="47"/>
                  </a:lnTo>
                  <a:lnTo>
                    <a:pt x="51" y="29"/>
                  </a:lnTo>
                  <a:lnTo>
                    <a:pt x="57" y="17"/>
                  </a:lnTo>
                  <a:lnTo>
                    <a:pt x="69" y="17"/>
                  </a:lnTo>
                  <a:lnTo>
                    <a:pt x="71" y="8"/>
                  </a:lnTo>
                  <a:lnTo>
                    <a:pt x="95" y="11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120" y="7"/>
                  </a:lnTo>
                  <a:lnTo>
                    <a:pt x="141" y="18"/>
                  </a:lnTo>
                  <a:lnTo>
                    <a:pt x="147" y="43"/>
                  </a:lnTo>
                  <a:lnTo>
                    <a:pt x="152" y="50"/>
                  </a:lnTo>
                  <a:lnTo>
                    <a:pt x="152" y="5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21" name="Freeform 203">
              <a:extLst>
                <a:ext uri="{FF2B5EF4-FFF2-40B4-BE49-F238E27FC236}">
                  <a16:creationId xmlns:a16="http://schemas.microsoft.com/office/drawing/2014/main" id="{34127928-1271-AA6A-B809-249ADA902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2871" y="5185740"/>
              <a:ext cx="34918" cy="49201"/>
            </a:xfrm>
            <a:custGeom>
              <a:avLst/>
              <a:gdLst>
                <a:gd name="T0" fmla="*/ 20 w 22"/>
                <a:gd name="T1" fmla="*/ 4 h 31"/>
                <a:gd name="T2" fmla="*/ 21 w 22"/>
                <a:gd name="T3" fmla="*/ 12 h 31"/>
                <a:gd name="T4" fmla="*/ 22 w 22"/>
                <a:gd name="T5" fmla="*/ 21 h 31"/>
                <a:gd name="T6" fmla="*/ 18 w 22"/>
                <a:gd name="T7" fmla="*/ 29 h 31"/>
                <a:gd name="T8" fmla="*/ 9 w 22"/>
                <a:gd name="T9" fmla="*/ 31 h 31"/>
                <a:gd name="T10" fmla="*/ 0 w 22"/>
                <a:gd name="T11" fmla="*/ 21 h 31"/>
                <a:gd name="T12" fmla="*/ 0 w 22"/>
                <a:gd name="T13" fmla="*/ 14 h 31"/>
                <a:gd name="T14" fmla="*/ 5 w 22"/>
                <a:gd name="T15" fmla="*/ 7 h 31"/>
                <a:gd name="T16" fmla="*/ 6 w 22"/>
                <a:gd name="T17" fmla="*/ 1 h 31"/>
                <a:gd name="T18" fmla="*/ 12 w 22"/>
                <a:gd name="T19" fmla="*/ 0 h 31"/>
                <a:gd name="T20" fmla="*/ 20 w 22"/>
                <a:gd name="T21" fmla="*/ 4 h 31"/>
                <a:gd name="T22" fmla="*/ 20 w 22"/>
                <a:gd name="T2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20" y="4"/>
                  </a:moveTo>
                  <a:lnTo>
                    <a:pt x="21" y="12"/>
                  </a:lnTo>
                  <a:lnTo>
                    <a:pt x="22" y="21"/>
                  </a:lnTo>
                  <a:lnTo>
                    <a:pt x="18" y="29"/>
                  </a:lnTo>
                  <a:lnTo>
                    <a:pt x="9" y="3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5" y="7"/>
                  </a:lnTo>
                  <a:lnTo>
                    <a:pt x="6" y="1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20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22" name="Freeform 204">
              <a:extLst>
                <a:ext uri="{FF2B5EF4-FFF2-40B4-BE49-F238E27FC236}">
                  <a16:creationId xmlns:a16="http://schemas.microsoft.com/office/drawing/2014/main" id="{37BB9A8B-AC5D-4EB9-32B4-8EB253572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0798" y="3287521"/>
              <a:ext cx="152367" cy="149191"/>
            </a:xfrm>
            <a:custGeom>
              <a:avLst/>
              <a:gdLst>
                <a:gd name="T0" fmla="*/ 50 w 96"/>
                <a:gd name="T1" fmla="*/ 73 h 94"/>
                <a:gd name="T2" fmla="*/ 21 w 96"/>
                <a:gd name="T3" fmla="*/ 94 h 94"/>
                <a:gd name="T4" fmla="*/ 3 w 96"/>
                <a:gd name="T5" fmla="*/ 86 h 94"/>
                <a:gd name="T6" fmla="*/ 3 w 96"/>
                <a:gd name="T7" fmla="*/ 86 h 94"/>
                <a:gd name="T8" fmla="*/ 4 w 96"/>
                <a:gd name="T9" fmla="*/ 83 h 94"/>
                <a:gd name="T10" fmla="*/ 3 w 96"/>
                <a:gd name="T11" fmla="*/ 75 h 94"/>
                <a:gd name="T12" fmla="*/ 6 w 96"/>
                <a:gd name="T13" fmla="*/ 65 h 94"/>
                <a:gd name="T14" fmla="*/ 14 w 96"/>
                <a:gd name="T15" fmla="*/ 57 h 94"/>
                <a:gd name="T16" fmla="*/ 10 w 96"/>
                <a:gd name="T17" fmla="*/ 50 h 94"/>
                <a:gd name="T18" fmla="*/ 3 w 96"/>
                <a:gd name="T19" fmla="*/ 49 h 94"/>
                <a:gd name="T20" fmla="*/ 0 w 96"/>
                <a:gd name="T21" fmla="*/ 35 h 94"/>
                <a:gd name="T22" fmla="*/ 3 w 96"/>
                <a:gd name="T23" fmla="*/ 26 h 94"/>
                <a:gd name="T24" fmla="*/ 7 w 96"/>
                <a:gd name="T25" fmla="*/ 23 h 94"/>
                <a:gd name="T26" fmla="*/ 10 w 96"/>
                <a:gd name="T27" fmla="*/ 18 h 94"/>
                <a:gd name="T28" fmla="*/ 9 w 96"/>
                <a:gd name="T29" fmla="*/ 8 h 94"/>
                <a:gd name="T30" fmla="*/ 15 w 96"/>
                <a:gd name="T31" fmla="*/ 12 h 94"/>
                <a:gd name="T32" fmla="*/ 32 w 96"/>
                <a:gd name="T33" fmla="*/ 6 h 94"/>
                <a:gd name="T34" fmla="*/ 41 w 96"/>
                <a:gd name="T35" fmla="*/ 9 h 94"/>
                <a:gd name="T36" fmla="*/ 53 w 96"/>
                <a:gd name="T37" fmla="*/ 9 h 94"/>
                <a:gd name="T38" fmla="*/ 70 w 96"/>
                <a:gd name="T39" fmla="*/ 3 h 94"/>
                <a:gd name="T40" fmla="*/ 79 w 96"/>
                <a:gd name="T41" fmla="*/ 3 h 94"/>
                <a:gd name="T42" fmla="*/ 96 w 96"/>
                <a:gd name="T43" fmla="*/ 0 h 94"/>
                <a:gd name="T44" fmla="*/ 90 w 96"/>
                <a:gd name="T45" fmla="*/ 12 h 94"/>
                <a:gd name="T46" fmla="*/ 82 w 96"/>
                <a:gd name="T47" fmla="*/ 17 h 94"/>
                <a:gd name="T48" fmla="*/ 86 w 96"/>
                <a:gd name="T49" fmla="*/ 30 h 94"/>
                <a:gd name="T50" fmla="*/ 83 w 96"/>
                <a:gd name="T51" fmla="*/ 53 h 94"/>
                <a:gd name="T52" fmla="*/ 50 w 96"/>
                <a:gd name="T53" fmla="*/ 73 h 94"/>
                <a:gd name="T54" fmla="*/ 50 w 96"/>
                <a:gd name="T55" fmla="*/ 7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6" h="94">
                  <a:moveTo>
                    <a:pt x="50" y="73"/>
                  </a:moveTo>
                  <a:lnTo>
                    <a:pt x="21" y="94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4" y="83"/>
                  </a:lnTo>
                  <a:lnTo>
                    <a:pt x="3" y="75"/>
                  </a:lnTo>
                  <a:lnTo>
                    <a:pt x="6" y="65"/>
                  </a:lnTo>
                  <a:lnTo>
                    <a:pt x="14" y="57"/>
                  </a:lnTo>
                  <a:lnTo>
                    <a:pt x="10" y="50"/>
                  </a:lnTo>
                  <a:lnTo>
                    <a:pt x="3" y="49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3"/>
                  </a:lnTo>
                  <a:lnTo>
                    <a:pt x="10" y="18"/>
                  </a:lnTo>
                  <a:lnTo>
                    <a:pt x="9" y="8"/>
                  </a:lnTo>
                  <a:lnTo>
                    <a:pt x="15" y="12"/>
                  </a:lnTo>
                  <a:lnTo>
                    <a:pt x="32" y="6"/>
                  </a:lnTo>
                  <a:lnTo>
                    <a:pt x="41" y="9"/>
                  </a:lnTo>
                  <a:lnTo>
                    <a:pt x="53" y="9"/>
                  </a:lnTo>
                  <a:lnTo>
                    <a:pt x="70" y="3"/>
                  </a:lnTo>
                  <a:lnTo>
                    <a:pt x="79" y="3"/>
                  </a:lnTo>
                  <a:lnTo>
                    <a:pt x="96" y="0"/>
                  </a:lnTo>
                  <a:lnTo>
                    <a:pt x="90" y="12"/>
                  </a:lnTo>
                  <a:lnTo>
                    <a:pt x="82" y="17"/>
                  </a:lnTo>
                  <a:lnTo>
                    <a:pt x="86" y="30"/>
                  </a:lnTo>
                  <a:lnTo>
                    <a:pt x="83" y="53"/>
                  </a:lnTo>
                  <a:lnTo>
                    <a:pt x="50" y="73"/>
                  </a:lnTo>
                  <a:lnTo>
                    <a:pt x="50" y="7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23" name="Freeform 206">
              <a:extLst>
                <a:ext uri="{FF2B5EF4-FFF2-40B4-BE49-F238E27FC236}">
                  <a16:creationId xmlns:a16="http://schemas.microsoft.com/office/drawing/2014/main" id="{A6F5E2E2-9DF5-811F-5D4C-43A728097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7991" y="3704939"/>
              <a:ext cx="271403" cy="482490"/>
            </a:xfrm>
            <a:custGeom>
              <a:avLst/>
              <a:gdLst>
                <a:gd name="T0" fmla="*/ 168 w 171"/>
                <a:gd name="T1" fmla="*/ 72 h 304"/>
                <a:gd name="T2" fmla="*/ 171 w 171"/>
                <a:gd name="T3" fmla="*/ 148 h 304"/>
                <a:gd name="T4" fmla="*/ 157 w 171"/>
                <a:gd name="T5" fmla="*/ 146 h 304"/>
                <a:gd name="T6" fmla="*/ 149 w 171"/>
                <a:gd name="T7" fmla="*/ 161 h 304"/>
                <a:gd name="T8" fmla="*/ 146 w 171"/>
                <a:gd name="T9" fmla="*/ 172 h 304"/>
                <a:gd name="T10" fmla="*/ 149 w 171"/>
                <a:gd name="T11" fmla="*/ 177 h 304"/>
                <a:gd name="T12" fmla="*/ 143 w 171"/>
                <a:gd name="T13" fmla="*/ 183 h 304"/>
                <a:gd name="T14" fmla="*/ 146 w 171"/>
                <a:gd name="T15" fmla="*/ 191 h 304"/>
                <a:gd name="T16" fmla="*/ 142 w 171"/>
                <a:gd name="T17" fmla="*/ 198 h 304"/>
                <a:gd name="T18" fmla="*/ 140 w 171"/>
                <a:gd name="T19" fmla="*/ 206 h 304"/>
                <a:gd name="T20" fmla="*/ 146 w 171"/>
                <a:gd name="T21" fmla="*/ 204 h 304"/>
                <a:gd name="T22" fmla="*/ 149 w 171"/>
                <a:gd name="T23" fmla="*/ 211 h 304"/>
                <a:gd name="T24" fmla="*/ 150 w 171"/>
                <a:gd name="T25" fmla="*/ 223 h 304"/>
                <a:gd name="T26" fmla="*/ 156 w 171"/>
                <a:gd name="T27" fmla="*/ 228 h 304"/>
                <a:gd name="T28" fmla="*/ 156 w 171"/>
                <a:gd name="T29" fmla="*/ 233 h 304"/>
                <a:gd name="T30" fmla="*/ 146 w 171"/>
                <a:gd name="T31" fmla="*/ 237 h 304"/>
                <a:gd name="T32" fmla="*/ 138 w 171"/>
                <a:gd name="T33" fmla="*/ 244 h 304"/>
                <a:gd name="T34" fmla="*/ 126 w 171"/>
                <a:gd name="T35" fmla="*/ 265 h 304"/>
                <a:gd name="T36" fmla="*/ 110 w 171"/>
                <a:gd name="T37" fmla="*/ 274 h 304"/>
                <a:gd name="T38" fmla="*/ 94 w 171"/>
                <a:gd name="T39" fmla="*/ 272 h 304"/>
                <a:gd name="T40" fmla="*/ 89 w 171"/>
                <a:gd name="T41" fmla="*/ 274 h 304"/>
                <a:gd name="T42" fmla="*/ 91 w 171"/>
                <a:gd name="T43" fmla="*/ 281 h 304"/>
                <a:gd name="T44" fmla="*/ 82 w 171"/>
                <a:gd name="T45" fmla="*/ 288 h 304"/>
                <a:gd name="T46" fmla="*/ 75 w 171"/>
                <a:gd name="T47" fmla="*/ 295 h 304"/>
                <a:gd name="T48" fmla="*/ 54 w 171"/>
                <a:gd name="T49" fmla="*/ 302 h 304"/>
                <a:gd name="T50" fmla="*/ 50 w 171"/>
                <a:gd name="T51" fmla="*/ 298 h 304"/>
                <a:gd name="T52" fmla="*/ 47 w 171"/>
                <a:gd name="T53" fmla="*/ 297 h 304"/>
                <a:gd name="T54" fmla="*/ 44 w 171"/>
                <a:gd name="T55" fmla="*/ 303 h 304"/>
                <a:gd name="T56" fmla="*/ 30 w 171"/>
                <a:gd name="T57" fmla="*/ 304 h 304"/>
                <a:gd name="T58" fmla="*/ 32 w 171"/>
                <a:gd name="T59" fmla="*/ 299 h 304"/>
                <a:gd name="T60" fmla="*/ 27 w 171"/>
                <a:gd name="T61" fmla="*/ 286 h 304"/>
                <a:gd name="T62" fmla="*/ 25 w 171"/>
                <a:gd name="T63" fmla="*/ 278 h 304"/>
                <a:gd name="T64" fmla="*/ 18 w 171"/>
                <a:gd name="T65" fmla="*/ 274 h 304"/>
                <a:gd name="T66" fmla="*/ 7 w 171"/>
                <a:gd name="T67" fmla="*/ 263 h 304"/>
                <a:gd name="T68" fmla="*/ 11 w 171"/>
                <a:gd name="T69" fmla="*/ 254 h 304"/>
                <a:gd name="T70" fmla="*/ 19 w 171"/>
                <a:gd name="T71" fmla="*/ 256 h 304"/>
                <a:gd name="T72" fmla="*/ 24 w 171"/>
                <a:gd name="T73" fmla="*/ 255 h 304"/>
                <a:gd name="T74" fmla="*/ 33 w 171"/>
                <a:gd name="T75" fmla="*/ 255 h 304"/>
                <a:gd name="T76" fmla="*/ 24 w 171"/>
                <a:gd name="T77" fmla="*/ 238 h 304"/>
                <a:gd name="T78" fmla="*/ 24 w 171"/>
                <a:gd name="T79" fmla="*/ 225 h 304"/>
                <a:gd name="T80" fmla="*/ 23 w 171"/>
                <a:gd name="T81" fmla="*/ 213 h 304"/>
                <a:gd name="T82" fmla="*/ 16 w 171"/>
                <a:gd name="T83" fmla="*/ 200 h 304"/>
                <a:gd name="T84" fmla="*/ 18 w 171"/>
                <a:gd name="T85" fmla="*/ 191 h 304"/>
                <a:gd name="T86" fmla="*/ 6 w 171"/>
                <a:gd name="T87" fmla="*/ 191 h 304"/>
                <a:gd name="T88" fmla="*/ 6 w 171"/>
                <a:gd name="T89" fmla="*/ 179 h 304"/>
                <a:gd name="T90" fmla="*/ 0 w 171"/>
                <a:gd name="T91" fmla="*/ 171 h 304"/>
                <a:gd name="T92" fmla="*/ 6 w 171"/>
                <a:gd name="T93" fmla="*/ 146 h 304"/>
                <a:gd name="T94" fmla="*/ 27 w 171"/>
                <a:gd name="T95" fmla="*/ 129 h 304"/>
                <a:gd name="T96" fmla="*/ 28 w 171"/>
                <a:gd name="T97" fmla="*/ 104 h 304"/>
                <a:gd name="T98" fmla="*/ 33 w 171"/>
                <a:gd name="T99" fmla="*/ 66 h 304"/>
                <a:gd name="T100" fmla="*/ 37 w 171"/>
                <a:gd name="T101" fmla="*/ 57 h 304"/>
                <a:gd name="T102" fmla="*/ 29 w 171"/>
                <a:gd name="T103" fmla="*/ 51 h 304"/>
                <a:gd name="T104" fmla="*/ 29 w 171"/>
                <a:gd name="T105" fmla="*/ 45 h 304"/>
                <a:gd name="T106" fmla="*/ 23 w 171"/>
                <a:gd name="T107" fmla="*/ 40 h 304"/>
                <a:gd name="T108" fmla="*/ 18 w 171"/>
                <a:gd name="T109" fmla="*/ 10 h 304"/>
                <a:gd name="T110" fmla="*/ 34 w 171"/>
                <a:gd name="T111" fmla="*/ 0 h 304"/>
                <a:gd name="T112" fmla="*/ 101 w 171"/>
                <a:gd name="T113" fmla="*/ 36 h 304"/>
                <a:gd name="T114" fmla="*/ 168 w 171"/>
                <a:gd name="T115" fmla="*/ 72 h 304"/>
                <a:gd name="T116" fmla="*/ 168 w 171"/>
                <a:gd name="T117" fmla="*/ 7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1" h="304">
                  <a:moveTo>
                    <a:pt x="168" y="72"/>
                  </a:moveTo>
                  <a:lnTo>
                    <a:pt x="171" y="148"/>
                  </a:lnTo>
                  <a:lnTo>
                    <a:pt x="157" y="146"/>
                  </a:lnTo>
                  <a:lnTo>
                    <a:pt x="149" y="161"/>
                  </a:lnTo>
                  <a:lnTo>
                    <a:pt x="146" y="172"/>
                  </a:lnTo>
                  <a:lnTo>
                    <a:pt x="149" y="177"/>
                  </a:lnTo>
                  <a:lnTo>
                    <a:pt x="143" y="183"/>
                  </a:lnTo>
                  <a:lnTo>
                    <a:pt x="146" y="191"/>
                  </a:lnTo>
                  <a:lnTo>
                    <a:pt x="142" y="198"/>
                  </a:lnTo>
                  <a:lnTo>
                    <a:pt x="140" y="206"/>
                  </a:lnTo>
                  <a:lnTo>
                    <a:pt x="146" y="204"/>
                  </a:lnTo>
                  <a:lnTo>
                    <a:pt x="149" y="211"/>
                  </a:lnTo>
                  <a:lnTo>
                    <a:pt x="150" y="223"/>
                  </a:lnTo>
                  <a:lnTo>
                    <a:pt x="156" y="228"/>
                  </a:lnTo>
                  <a:lnTo>
                    <a:pt x="156" y="233"/>
                  </a:lnTo>
                  <a:lnTo>
                    <a:pt x="146" y="237"/>
                  </a:lnTo>
                  <a:lnTo>
                    <a:pt x="138" y="244"/>
                  </a:lnTo>
                  <a:lnTo>
                    <a:pt x="126" y="265"/>
                  </a:lnTo>
                  <a:lnTo>
                    <a:pt x="110" y="274"/>
                  </a:lnTo>
                  <a:lnTo>
                    <a:pt x="94" y="272"/>
                  </a:lnTo>
                  <a:lnTo>
                    <a:pt x="89" y="274"/>
                  </a:lnTo>
                  <a:lnTo>
                    <a:pt x="91" y="281"/>
                  </a:lnTo>
                  <a:lnTo>
                    <a:pt x="82" y="288"/>
                  </a:lnTo>
                  <a:lnTo>
                    <a:pt x="75" y="295"/>
                  </a:lnTo>
                  <a:lnTo>
                    <a:pt x="54" y="302"/>
                  </a:lnTo>
                  <a:lnTo>
                    <a:pt x="50" y="298"/>
                  </a:lnTo>
                  <a:lnTo>
                    <a:pt x="47" y="297"/>
                  </a:lnTo>
                  <a:lnTo>
                    <a:pt x="44" y="303"/>
                  </a:lnTo>
                  <a:lnTo>
                    <a:pt x="30" y="304"/>
                  </a:lnTo>
                  <a:lnTo>
                    <a:pt x="32" y="299"/>
                  </a:lnTo>
                  <a:lnTo>
                    <a:pt x="27" y="286"/>
                  </a:lnTo>
                  <a:lnTo>
                    <a:pt x="25" y="278"/>
                  </a:lnTo>
                  <a:lnTo>
                    <a:pt x="18" y="274"/>
                  </a:lnTo>
                  <a:lnTo>
                    <a:pt x="7" y="263"/>
                  </a:lnTo>
                  <a:lnTo>
                    <a:pt x="11" y="254"/>
                  </a:lnTo>
                  <a:lnTo>
                    <a:pt x="19" y="256"/>
                  </a:lnTo>
                  <a:lnTo>
                    <a:pt x="24" y="255"/>
                  </a:lnTo>
                  <a:lnTo>
                    <a:pt x="33" y="255"/>
                  </a:lnTo>
                  <a:lnTo>
                    <a:pt x="24" y="238"/>
                  </a:lnTo>
                  <a:lnTo>
                    <a:pt x="24" y="225"/>
                  </a:lnTo>
                  <a:lnTo>
                    <a:pt x="23" y="213"/>
                  </a:lnTo>
                  <a:lnTo>
                    <a:pt x="16" y="200"/>
                  </a:lnTo>
                  <a:lnTo>
                    <a:pt x="18" y="191"/>
                  </a:lnTo>
                  <a:lnTo>
                    <a:pt x="6" y="191"/>
                  </a:lnTo>
                  <a:lnTo>
                    <a:pt x="6" y="179"/>
                  </a:lnTo>
                  <a:lnTo>
                    <a:pt x="0" y="171"/>
                  </a:lnTo>
                  <a:lnTo>
                    <a:pt x="6" y="146"/>
                  </a:lnTo>
                  <a:lnTo>
                    <a:pt x="27" y="129"/>
                  </a:lnTo>
                  <a:lnTo>
                    <a:pt x="28" y="104"/>
                  </a:lnTo>
                  <a:lnTo>
                    <a:pt x="33" y="66"/>
                  </a:lnTo>
                  <a:lnTo>
                    <a:pt x="37" y="57"/>
                  </a:lnTo>
                  <a:lnTo>
                    <a:pt x="29" y="51"/>
                  </a:lnTo>
                  <a:lnTo>
                    <a:pt x="29" y="45"/>
                  </a:lnTo>
                  <a:lnTo>
                    <a:pt x="23" y="40"/>
                  </a:lnTo>
                  <a:lnTo>
                    <a:pt x="18" y="10"/>
                  </a:lnTo>
                  <a:lnTo>
                    <a:pt x="34" y="0"/>
                  </a:lnTo>
                  <a:lnTo>
                    <a:pt x="101" y="36"/>
                  </a:lnTo>
                  <a:lnTo>
                    <a:pt x="168" y="72"/>
                  </a:lnTo>
                  <a:lnTo>
                    <a:pt x="168" y="7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24" name="Freeform 207">
              <a:extLst>
                <a:ext uri="{FF2B5EF4-FFF2-40B4-BE49-F238E27FC236}">
                  <a16:creationId xmlns:a16="http://schemas.microsoft.com/office/drawing/2014/main" id="{331EAE67-08ED-2089-542E-76C4394D9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7708" y="4077915"/>
              <a:ext cx="52375" cy="153952"/>
            </a:xfrm>
            <a:custGeom>
              <a:avLst/>
              <a:gdLst>
                <a:gd name="T0" fmla="*/ 17 w 33"/>
                <a:gd name="T1" fmla="*/ 1 h 97"/>
                <a:gd name="T2" fmla="*/ 14 w 33"/>
                <a:gd name="T3" fmla="*/ 11 h 97"/>
                <a:gd name="T4" fmla="*/ 20 w 33"/>
                <a:gd name="T5" fmla="*/ 16 h 97"/>
                <a:gd name="T6" fmla="*/ 25 w 33"/>
                <a:gd name="T7" fmla="*/ 23 h 97"/>
                <a:gd name="T8" fmla="*/ 25 w 33"/>
                <a:gd name="T9" fmla="*/ 33 h 97"/>
                <a:gd name="T10" fmla="*/ 29 w 33"/>
                <a:gd name="T11" fmla="*/ 36 h 97"/>
                <a:gd name="T12" fmla="*/ 28 w 33"/>
                <a:gd name="T13" fmla="*/ 80 h 97"/>
                <a:gd name="T14" fmla="*/ 33 w 33"/>
                <a:gd name="T15" fmla="*/ 93 h 97"/>
                <a:gd name="T16" fmla="*/ 20 w 33"/>
                <a:gd name="T17" fmla="*/ 97 h 97"/>
                <a:gd name="T18" fmla="*/ 15 w 33"/>
                <a:gd name="T19" fmla="*/ 91 h 97"/>
                <a:gd name="T20" fmla="*/ 11 w 33"/>
                <a:gd name="T21" fmla="*/ 79 h 97"/>
                <a:gd name="T22" fmla="*/ 9 w 33"/>
                <a:gd name="T23" fmla="*/ 69 h 97"/>
                <a:gd name="T24" fmla="*/ 14 w 33"/>
                <a:gd name="T25" fmla="*/ 52 h 97"/>
                <a:gd name="T26" fmla="*/ 9 w 33"/>
                <a:gd name="T27" fmla="*/ 45 h 97"/>
                <a:gd name="T28" fmla="*/ 8 w 33"/>
                <a:gd name="T29" fmla="*/ 30 h 97"/>
                <a:gd name="T30" fmla="*/ 8 w 33"/>
                <a:gd name="T31" fmla="*/ 16 h 97"/>
                <a:gd name="T32" fmla="*/ 0 w 33"/>
                <a:gd name="T33" fmla="*/ 6 h 97"/>
                <a:gd name="T34" fmla="*/ 2 w 33"/>
                <a:gd name="T35" fmla="*/ 0 h 97"/>
                <a:gd name="T36" fmla="*/ 17 w 33"/>
                <a:gd name="T37" fmla="*/ 1 h 97"/>
                <a:gd name="T38" fmla="*/ 17 w 33"/>
                <a:gd name="T39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97">
                  <a:moveTo>
                    <a:pt x="17" y="1"/>
                  </a:moveTo>
                  <a:lnTo>
                    <a:pt x="14" y="11"/>
                  </a:lnTo>
                  <a:lnTo>
                    <a:pt x="20" y="16"/>
                  </a:lnTo>
                  <a:lnTo>
                    <a:pt x="25" y="23"/>
                  </a:lnTo>
                  <a:lnTo>
                    <a:pt x="25" y="33"/>
                  </a:lnTo>
                  <a:lnTo>
                    <a:pt x="29" y="36"/>
                  </a:lnTo>
                  <a:lnTo>
                    <a:pt x="28" y="80"/>
                  </a:lnTo>
                  <a:lnTo>
                    <a:pt x="33" y="93"/>
                  </a:lnTo>
                  <a:lnTo>
                    <a:pt x="20" y="97"/>
                  </a:lnTo>
                  <a:lnTo>
                    <a:pt x="15" y="91"/>
                  </a:lnTo>
                  <a:lnTo>
                    <a:pt x="11" y="79"/>
                  </a:lnTo>
                  <a:lnTo>
                    <a:pt x="9" y="69"/>
                  </a:lnTo>
                  <a:lnTo>
                    <a:pt x="14" y="52"/>
                  </a:lnTo>
                  <a:lnTo>
                    <a:pt x="9" y="45"/>
                  </a:lnTo>
                  <a:lnTo>
                    <a:pt x="8" y="30"/>
                  </a:lnTo>
                  <a:lnTo>
                    <a:pt x="8" y="16"/>
                  </a:lnTo>
                  <a:lnTo>
                    <a:pt x="0" y="6"/>
                  </a:lnTo>
                  <a:lnTo>
                    <a:pt x="2" y="0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25" name="Freeform 208">
              <a:extLst>
                <a:ext uri="{FF2B5EF4-FFF2-40B4-BE49-F238E27FC236}">
                  <a16:creationId xmlns:a16="http://schemas.microsoft.com/office/drawing/2014/main" id="{B634663B-F7FA-B73E-4D57-6FFBC62A1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4613" y="3795405"/>
              <a:ext cx="230137" cy="444399"/>
            </a:xfrm>
            <a:custGeom>
              <a:avLst/>
              <a:gdLst>
                <a:gd name="T0" fmla="*/ 125 w 145"/>
                <a:gd name="T1" fmla="*/ 114 h 280"/>
                <a:gd name="T2" fmla="*/ 95 w 145"/>
                <a:gd name="T3" fmla="*/ 133 h 280"/>
                <a:gd name="T4" fmla="*/ 85 w 145"/>
                <a:gd name="T5" fmla="*/ 147 h 280"/>
                <a:gd name="T6" fmla="*/ 72 w 145"/>
                <a:gd name="T7" fmla="*/ 133 h 280"/>
                <a:gd name="T8" fmla="*/ 58 w 145"/>
                <a:gd name="T9" fmla="*/ 154 h 280"/>
                <a:gd name="T10" fmla="*/ 48 w 145"/>
                <a:gd name="T11" fmla="*/ 199 h 280"/>
                <a:gd name="T12" fmla="*/ 61 w 145"/>
                <a:gd name="T13" fmla="*/ 213 h 280"/>
                <a:gd name="T14" fmla="*/ 73 w 145"/>
                <a:gd name="T15" fmla="*/ 246 h 280"/>
                <a:gd name="T16" fmla="*/ 93 w 145"/>
                <a:gd name="T17" fmla="*/ 260 h 280"/>
                <a:gd name="T18" fmla="*/ 97 w 145"/>
                <a:gd name="T19" fmla="*/ 277 h 280"/>
                <a:gd name="T20" fmla="*/ 84 w 145"/>
                <a:gd name="T21" fmla="*/ 270 h 280"/>
                <a:gd name="T22" fmla="*/ 67 w 145"/>
                <a:gd name="T23" fmla="*/ 265 h 280"/>
                <a:gd name="T24" fmla="*/ 57 w 145"/>
                <a:gd name="T25" fmla="*/ 249 h 280"/>
                <a:gd name="T26" fmla="*/ 39 w 145"/>
                <a:gd name="T27" fmla="*/ 229 h 280"/>
                <a:gd name="T28" fmla="*/ 33 w 145"/>
                <a:gd name="T29" fmla="*/ 229 h 280"/>
                <a:gd name="T30" fmla="*/ 37 w 145"/>
                <a:gd name="T31" fmla="*/ 199 h 280"/>
                <a:gd name="T32" fmla="*/ 52 w 145"/>
                <a:gd name="T33" fmla="*/ 162 h 280"/>
                <a:gd name="T34" fmla="*/ 43 w 145"/>
                <a:gd name="T35" fmla="*/ 135 h 280"/>
                <a:gd name="T36" fmla="*/ 28 w 145"/>
                <a:gd name="T37" fmla="*/ 110 h 280"/>
                <a:gd name="T38" fmla="*/ 28 w 145"/>
                <a:gd name="T39" fmla="*/ 97 h 280"/>
                <a:gd name="T40" fmla="*/ 23 w 145"/>
                <a:gd name="T41" fmla="*/ 68 h 280"/>
                <a:gd name="T42" fmla="*/ 0 w 145"/>
                <a:gd name="T43" fmla="*/ 37 h 280"/>
                <a:gd name="T44" fmla="*/ 11 w 145"/>
                <a:gd name="T45" fmla="*/ 13 h 280"/>
                <a:gd name="T46" fmla="*/ 31 w 145"/>
                <a:gd name="T47" fmla="*/ 4 h 280"/>
                <a:gd name="T48" fmla="*/ 48 w 145"/>
                <a:gd name="T49" fmla="*/ 6 h 280"/>
                <a:gd name="T50" fmla="*/ 62 w 145"/>
                <a:gd name="T51" fmla="*/ 18 h 280"/>
                <a:gd name="T52" fmla="*/ 64 w 145"/>
                <a:gd name="T53" fmla="*/ 55 h 280"/>
                <a:gd name="T54" fmla="*/ 85 w 145"/>
                <a:gd name="T55" fmla="*/ 47 h 280"/>
                <a:gd name="T56" fmla="*/ 97 w 145"/>
                <a:gd name="T57" fmla="*/ 40 h 280"/>
                <a:gd name="T58" fmla="*/ 125 w 145"/>
                <a:gd name="T59" fmla="*/ 57 h 280"/>
                <a:gd name="T60" fmla="*/ 144 w 145"/>
                <a:gd name="T61" fmla="*/ 92 h 280"/>
                <a:gd name="T62" fmla="*/ 141 w 145"/>
                <a:gd name="T63" fmla="*/ 11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5" h="280">
                  <a:moveTo>
                    <a:pt x="141" y="117"/>
                  </a:moveTo>
                  <a:lnTo>
                    <a:pt x="125" y="114"/>
                  </a:lnTo>
                  <a:lnTo>
                    <a:pt x="104" y="117"/>
                  </a:lnTo>
                  <a:lnTo>
                    <a:pt x="95" y="133"/>
                  </a:lnTo>
                  <a:lnTo>
                    <a:pt x="101" y="156"/>
                  </a:lnTo>
                  <a:lnTo>
                    <a:pt x="85" y="147"/>
                  </a:lnTo>
                  <a:lnTo>
                    <a:pt x="71" y="148"/>
                  </a:lnTo>
                  <a:lnTo>
                    <a:pt x="72" y="133"/>
                  </a:lnTo>
                  <a:lnTo>
                    <a:pt x="58" y="133"/>
                  </a:lnTo>
                  <a:lnTo>
                    <a:pt x="58" y="154"/>
                  </a:lnTo>
                  <a:lnTo>
                    <a:pt x="52" y="182"/>
                  </a:lnTo>
                  <a:lnTo>
                    <a:pt x="48" y="199"/>
                  </a:lnTo>
                  <a:lnTo>
                    <a:pt x="50" y="212"/>
                  </a:lnTo>
                  <a:lnTo>
                    <a:pt x="61" y="213"/>
                  </a:lnTo>
                  <a:lnTo>
                    <a:pt x="68" y="230"/>
                  </a:lnTo>
                  <a:lnTo>
                    <a:pt x="73" y="246"/>
                  </a:lnTo>
                  <a:lnTo>
                    <a:pt x="82" y="257"/>
                  </a:lnTo>
                  <a:lnTo>
                    <a:pt x="93" y="260"/>
                  </a:lnTo>
                  <a:lnTo>
                    <a:pt x="102" y="270"/>
                  </a:lnTo>
                  <a:lnTo>
                    <a:pt x="97" y="277"/>
                  </a:lnTo>
                  <a:lnTo>
                    <a:pt x="86" y="280"/>
                  </a:lnTo>
                  <a:lnTo>
                    <a:pt x="84" y="270"/>
                  </a:lnTo>
                  <a:lnTo>
                    <a:pt x="70" y="262"/>
                  </a:lnTo>
                  <a:lnTo>
                    <a:pt x="67" y="265"/>
                  </a:lnTo>
                  <a:lnTo>
                    <a:pt x="60" y="258"/>
                  </a:lnTo>
                  <a:lnTo>
                    <a:pt x="57" y="249"/>
                  </a:lnTo>
                  <a:lnTo>
                    <a:pt x="48" y="237"/>
                  </a:lnTo>
                  <a:lnTo>
                    <a:pt x="39" y="229"/>
                  </a:lnTo>
                  <a:lnTo>
                    <a:pt x="37" y="240"/>
                  </a:lnTo>
                  <a:lnTo>
                    <a:pt x="33" y="229"/>
                  </a:lnTo>
                  <a:lnTo>
                    <a:pt x="34" y="217"/>
                  </a:lnTo>
                  <a:lnTo>
                    <a:pt x="37" y="199"/>
                  </a:lnTo>
                  <a:lnTo>
                    <a:pt x="44" y="180"/>
                  </a:lnTo>
                  <a:lnTo>
                    <a:pt x="52" y="162"/>
                  </a:lnTo>
                  <a:lnTo>
                    <a:pt x="44" y="144"/>
                  </a:lnTo>
                  <a:lnTo>
                    <a:pt x="43" y="135"/>
                  </a:lnTo>
                  <a:lnTo>
                    <a:pt x="40" y="125"/>
                  </a:lnTo>
                  <a:lnTo>
                    <a:pt x="28" y="110"/>
                  </a:lnTo>
                  <a:lnTo>
                    <a:pt x="22" y="100"/>
                  </a:lnTo>
                  <a:lnTo>
                    <a:pt x="28" y="97"/>
                  </a:lnTo>
                  <a:lnTo>
                    <a:pt x="31" y="80"/>
                  </a:lnTo>
                  <a:lnTo>
                    <a:pt x="23" y="68"/>
                  </a:lnTo>
                  <a:lnTo>
                    <a:pt x="11" y="54"/>
                  </a:lnTo>
                  <a:lnTo>
                    <a:pt x="0" y="37"/>
                  </a:lnTo>
                  <a:lnTo>
                    <a:pt x="7" y="34"/>
                  </a:lnTo>
                  <a:lnTo>
                    <a:pt x="11" y="13"/>
                  </a:lnTo>
                  <a:lnTo>
                    <a:pt x="23" y="12"/>
                  </a:lnTo>
                  <a:lnTo>
                    <a:pt x="31" y="4"/>
                  </a:lnTo>
                  <a:lnTo>
                    <a:pt x="40" y="0"/>
                  </a:lnTo>
                  <a:lnTo>
                    <a:pt x="48" y="6"/>
                  </a:lnTo>
                  <a:lnTo>
                    <a:pt x="51" y="17"/>
                  </a:lnTo>
                  <a:lnTo>
                    <a:pt x="62" y="18"/>
                  </a:lnTo>
                  <a:lnTo>
                    <a:pt x="61" y="37"/>
                  </a:lnTo>
                  <a:lnTo>
                    <a:pt x="64" y="55"/>
                  </a:lnTo>
                  <a:lnTo>
                    <a:pt x="79" y="43"/>
                  </a:lnTo>
                  <a:lnTo>
                    <a:pt x="85" y="47"/>
                  </a:lnTo>
                  <a:lnTo>
                    <a:pt x="95" y="46"/>
                  </a:lnTo>
                  <a:lnTo>
                    <a:pt x="97" y="40"/>
                  </a:lnTo>
                  <a:lnTo>
                    <a:pt x="110" y="41"/>
                  </a:lnTo>
                  <a:lnTo>
                    <a:pt x="125" y="57"/>
                  </a:lnTo>
                  <a:lnTo>
                    <a:pt x="128" y="75"/>
                  </a:lnTo>
                  <a:lnTo>
                    <a:pt x="144" y="92"/>
                  </a:lnTo>
                  <a:lnTo>
                    <a:pt x="145" y="108"/>
                  </a:lnTo>
                  <a:lnTo>
                    <a:pt x="141" y="117"/>
                  </a:lnTo>
                  <a:lnTo>
                    <a:pt x="141" y="1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26" name="Freeform 209">
              <a:extLst>
                <a:ext uri="{FF2B5EF4-FFF2-40B4-BE49-F238E27FC236}">
                  <a16:creationId xmlns:a16="http://schemas.microsoft.com/office/drawing/2014/main" id="{DE5065E8-DC01-9829-8082-4293E699D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2632" y="3174834"/>
              <a:ext cx="201568" cy="126971"/>
            </a:xfrm>
            <a:custGeom>
              <a:avLst/>
              <a:gdLst>
                <a:gd name="T0" fmla="*/ 50 w 127"/>
                <a:gd name="T1" fmla="*/ 14 h 80"/>
                <a:gd name="T2" fmla="*/ 46 w 127"/>
                <a:gd name="T3" fmla="*/ 20 h 80"/>
                <a:gd name="T4" fmla="*/ 28 w 127"/>
                <a:gd name="T5" fmla="*/ 17 h 80"/>
                <a:gd name="T6" fmla="*/ 30 w 127"/>
                <a:gd name="T7" fmla="*/ 27 h 80"/>
                <a:gd name="T8" fmla="*/ 46 w 127"/>
                <a:gd name="T9" fmla="*/ 26 h 80"/>
                <a:gd name="T10" fmla="*/ 67 w 127"/>
                <a:gd name="T11" fmla="*/ 32 h 80"/>
                <a:gd name="T12" fmla="*/ 96 w 127"/>
                <a:gd name="T13" fmla="*/ 29 h 80"/>
                <a:gd name="T14" fmla="*/ 105 w 127"/>
                <a:gd name="T15" fmla="*/ 47 h 80"/>
                <a:gd name="T16" fmla="*/ 109 w 127"/>
                <a:gd name="T17" fmla="*/ 45 h 80"/>
                <a:gd name="T18" fmla="*/ 120 w 127"/>
                <a:gd name="T19" fmla="*/ 49 h 80"/>
                <a:gd name="T20" fmla="*/ 122 w 127"/>
                <a:gd name="T21" fmla="*/ 57 h 80"/>
                <a:gd name="T22" fmla="*/ 127 w 127"/>
                <a:gd name="T23" fmla="*/ 67 h 80"/>
                <a:gd name="T24" fmla="*/ 111 w 127"/>
                <a:gd name="T25" fmla="*/ 67 h 80"/>
                <a:gd name="T26" fmla="*/ 100 w 127"/>
                <a:gd name="T27" fmla="*/ 66 h 80"/>
                <a:gd name="T28" fmla="*/ 92 w 127"/>
                <a:gd name="T29" fmla="*/ 74 h 80"/>
                <a:gd name="T30" fmla="*/ 85 w 127"/>
                <a:gd name="T31" fmla="*/ 76 h 80"/>
                <a:gd name="T32" fmla="*/ 81 w 127"/>
                <a:gd name="T33" fmla="*/ 80 h 80"/>
                <a:gd name="T34" fmla="*/ 74 w 127"/>
                <a:gd name="T35" fmla="*/ 74 h 80"/>
                <a:gd name="T36" fmla="*/ 71 w 127"/>
                <a:gd name="T37" fmla="*/ 58 h 80"/>
                <a:gd name="T38" fmla="*/ 65 w 127"/>
                <a:gd name="T39" fmla="*/ 57 h 80"/>
                <a:gd name="T40" fmla="*/ 66 w 127"/>
                <a:gd name="T41" fmla="*/ 51 h 80"/>
                <a:gd name="T42" fmla="*/ 56 w 127"/>
                <a:gd name="T43" fmla="*/ 47 h 80"/>
                <a:gd name="T44" fmla="*/ 51 w 127"/>
                <a:gd name="T45" fmla="*/ 54 h 80"/>
                <a:gd name="T46" fmla="*/ 51 w 127"/>
                <a:gd name="T47" fmla="*/ 61 h 80"/>
                <a:gd name="T48" fmla="*/ 50 w 127"/>
                <a:gd name="T49" fmla="*/ 64 h 80"/>
                <a:gd name="T50" fmla="*/ 40 w 127"/>
                <a:gd name="T51" fmla="*/ 64 h 80"/>
                <a:gd name="T52" fmla="*/ 38 w 127"/>
                <a:gd name="T53" fmla="*/ 72 h 80"/>
                <a:gd name="T54" fmla="*/ 31 w 127"/>
                <a:gd name="T55" fmla="*/ 68 h 80"/>
                <a:gd name="T56" fmla="*/ 22 w 127"/>
                <a:gd name="T57" fmla="*/ 74 h 80"/>
                <a:gd name="T58" fmla="*/ 16 w 127"/>
                <a:gd name="T59" fmla="*/ 73 h 80"/>
                <a:gd name="T60" fmla="*/ 20 w 127"/>
                <a:gd name="T61" fmla="*/ 54 h 80"/>
                <a:gd name="T62" fmla="*/ 13 w 127"/>
                <a:gd name="T63" fmla="*/ 39 h 80"/>
                <a:gd name="T64" fmla="*/ 0 w 127"/>
                <a:gd name="T65" fmla="*/ 34 h 80"/>
                <a:gd name="T66" fmla="*/ 3 w 127"/>
                <a:gd name="T67" fmla="*/ 26 h 80"/>
                <a:gd name="T68" fmla="*/ 15 w 127"/>
                <a:gd name="T69" fmla="*/ 27 h 80"/>
                <a:gd name="T70" fmla="*/ 20 w 127"/>
                <a:gd name="T71" fmla="*/ 17 h 80"/>
                <a:gd name="T72" fmla="*/ 21 w 127"/>
                <a:gd name="T73" fmla="*/ 5 h 80"/>
                <a:gd name="T74" fmla="*/ 40 w 127"/>
                <a:gd name="T75" fmla="*/ 0 h 80"/>
                <a:gd name="T76" fmla="*/ 40 w 127"/>
                <a:gd name="T77" fmla="*/ 9 h 80"/>
                <a:gd name="T78" fmla="*/ 44 w 127"/>
                <a:gd name="T79" fmla="*/ 14 h 80"/>
                <a:gd name="T80" fmla="*/ 50 w 127"/>
                <a:gd name="T81" fmla="*/ 14 h 80"/>
                <a:gd name="T82" fmla="*/ 50 w 127"/>
                <a:gd name="T83" fmla="*/ 1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7" h="80">
                  <a:moveTo>
                    <a:pt x="50" y="14"/>
                  </a:moveTo>
                  <a:lnTo>
                    <a:pt x="46" y="20"/>
                  </a:lnTo>
                  <a:lnTo>
                    <a:pt x="28" y="17"/>
                  </a:lnTo>
                  <a:lnTo>
                    <a:pt x="30" y="27"/>
                  </a:lnTo>
                  <a:lnTo>
                    <a:pt x="46" y="26"/>
                  </a:lnTo>
                  <a:lnTo>
                    <a:pt x="67" y="32"/>
                  </a:lnTo>
                  <a:lnTo>
                    <a:pt x="96" y="29"/>
                  </a:lnTo>
                  <a:lnTo>
                    <a:pt x="105" y="47"/>
                  </a:lnTo>
                  <a:lnTo>
                    <a:pt x="109" y="45"/>
                  </a:lnTo>
                  <a:lnTo>
                    <a:pt x="120" y="49"/>
                  </a:lnTo>
                  <a:lnTo>
                    <a:pt x="122" y="57"/>
                  </a:lnTo>
                  <a:lnTo>
                    <a:pt x="127" y="67"/>
                  </a:lnTo>
                  <a:lnTo>
                    <a:pt x="111" y="67"/>
                  </a:lnTo>
                  <a:lnTo>
                    <a:pt x="100" y="66"/>
                  </a:lnTo>
                  <a:lnTo>
                    <a:pt x="92" y="74"/>
                  </a:lnTo>
                  <a:lnTo>
                    <a:pt x="85" y="76"/>
                  </a:lnTo>
                  <a:lnTo>
                    <a:pt x="81" y="80"/>
                  </a:lnTo>
                  <a:lnTo>
                    <a:pt x="74" y="74"/>
                  </a:lnTo>
                  <a:lnTo>
                    <a:pt x="71" y="58"/>
                  </a:lnTo>
                  <a:lnTo>
                    <a:pt x="65" y="57"/>
                  </a:lnTo>
                  <a:lnTo>
                    <a:pt x="66" y="51"/>
                  </a:lnTo>
                  <a:lnTo>
                    <a:pt x="56" y="47"/>
                  </a:lnTo>
                  <a:lnTo>
                    <a:pt x="51" y="54"/>
                  </a:lnTo>
                  <a:lnTo>
                    <a:pt x="51" y="61"/>
                  </a:lnTo>
                  <a:lnTo>
                    <a:pt x="50" y="64"/>
                  </a:lnTo>
                  <a:lnTo>
                    <a:pt x="40" y="64"/>
                  </a:lnTo>
                  <a:lnTo>
                    <a:pt x="38" y="72"/>
                  </a:lnTo>
                  <a:lnTo>
                    <a:pt x="31" y="68"/>
                  </a:lnTo>
                  <a:lnTo>
                    <a:pt x="22" y="74"/>
                  </a:lnTo>
                  <a:lnTo>
                    <a:pt x="16" y="73"/>
                  </a:lnTo>
                  <a:lnTo>
                    <a:pt x="20" y="54"/>
                  </a:lnTo>
                  <a:lnTo>
                    <a:pt x="13" y="39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15" y="27"/>
                  </a:lnTo>
                  <a:lnTo>
                    <a:pt x="20" y="17"/>
                  </a:lnTo>
                  <a:lnTo>
                    <a:pt x="21" y="5"/>
                  </a:lnTo>
                  <a:lnTo>
                    <a:pt x="40" y="0"/>
                  </a:lnTo>
                  <a:lnTo>
                    <a:pt x="40" y="9"/>
                  </a:lnTo>
                  <a:lnTo>
                    <a:pt x="44" y="14"/>
                  </a:lnTo>
                  <a:lnTo>
                    <a:pt x="50" y="14"/>
                  </a:lnTo>
                  <a:lnTo>
                    <a:pt x="50" y="1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27" name="Freeform 210">
              <a:extLst>
                <a:ext uri="{FF2B5EF4-FFF2-40B4-BE49-F238E27FC236}">
                  <a16:creationId xmlns:a16="http://schemas.microsoft.com/office/drawing/2014/main" id="{54A1BEF5-E3DC-5664-0776-F9CB685F7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6955" y="3120871"/>
              <a:ext cx="376155" cy="225374"/>
            </a:xfrm>
            <a:custGeom>
              <a:avLst/>
              <a:gdLst>
                <a:gd name="T0" fmla="*/ 237 w 237"/>
                <a:gd name="T1" fmla="*/ 102 h 142"/>
                <a:gd name="T2" fmla="*/ 233 w 237"/>
                <a:gd name="T3" fmla="*/ 102 h 142"/>
                <a:gd name="T4" fmla="*/ 224 w 237"/>
                <a:gd name="T5" fmla="*/ 97 h 142"/>
                <a:gd name="T6" fmla="*/ 223 w 237"/>
                <a:gd name="T7" fmla="*/ 103 h 142"/>
                <a:gd name="T8" fmla="*/ 211 w 237"/>
                <a:gd name="T9" fmla="*/ 107 h 142"/>
                <a:gd name="T10" fmla="*/ 212 w 237"/>
                <a:gd name="T11" fmla="*/ 122 h 142"/>
                <a:gd name="T12" fmla="*/ 204 w 237"/>
                <a:gd name="T13" fmla="*/ 128 h 142"/>
                <a:gd name="T14" fmla="*/ 192 w 237"/>
                <a:gd name="T15" fmla="*/ 131 h 142"/>
                <a:gd name="T16" fmla="*/ 191 w 237"/>
                <a:gd name="T17" fmla="*/ 140 h 142"/>
                <a:gd name="T18" fmla="*/ 179 w 237"/>
                <a:gd name="T19" fmla="*/ 142 h 142"/>
                <a:gd name="T20" fmla="*/ 162 w 237"/>
                <a:gd name="T21" fmla="*/ 135 h 142"/>
                <a:gd name="T22" fmla="*/ 157 w 237"/>
                <a:gd name="T23" fmla="*/ 119 h 142"/>
                <a:gd name="T24" fmla="*/ 145 w 237"/>
                <a:gd name="T25" fmla="*/ 118 h 142"/>
                <a:gd name="T26" fmla="*/ 123 w 237"/>
                <a:gd name="T27" fmla="*/ 102 h 142"/>
                <a:gd name="T28" fmla="*/ 111 w 237"/>
                <a:gd name="T29" fmla="*/ 100 h 142"/>
                <a:gd name="T30" fmla="*/ 91 w 237"/>
                <a:gd name="T31" fmla="*/ 90 h 142"/>
                <a:gd name="T32" fmla="*/ 80 w 237"/>
                <a:gd name="T33" fmla="*/ 88 h 142"/>
                <a:gd name="T34" fmla="*/ 74 w 237"/>
                <a:gd name="T35" fmla="*/ 91 h 142"/>
                <a:gd name="T36" fmla="*/ 63 w 237"/>
                <a:gd name="T37" fmla="*/ 91 h 142"/>
                <a:gd name="T38" fmla="*/ 54 w 237"/>
                <a:gd name="T39" fmla="*/ 102 h 142"/>
                <a:gd name="T40" fmla="*/ 41 w 237"/>
                <a:gd name="T41" fmla="*/ 105 h 142"/>
                <a:gd name="T42" fmla="*/ 35 w 237"/>
                <a:gd name="T43" fmla="*/ 92 h 142"/>
                <a:gd name="T44" fmla="*/ 34 w 237"/>
                <a:gd name="T45" fmla="*/ 72 h 142"/>
                <a:gd name="T46" fmla="*/ 20 w 237"/>
                <a:gd name="T47" fmla="*/ 65 h 142"/>
                <a:gd name="T48" fmla="*/ 21 w 237"/>
                <a:gd name="T49" fmla="*/ 53 h 142"/>
                <a:gd name="T50" fmla="*/ 11 w 237"/>
                <a:gd name="T51" fmla="*/ 52 h 142"/>
                <a:gd name="T52" fmla="*/ 10 w 237"/>
                <a:gd name="T53" fmla="*/ 36 h 142"/>
                <a:gd name="T54" fmla="*/ 26 w 237"/>
                <a:gd name="T55" fmla="*/ 40 h 142"/>
                <a:gd name="T56" fmla="*/ 38 w 237"/>
                <a:gd name="T57" fmla="*/ 34 h 142"/>
                <a:gd name="T58" fmla="*/ 24 w 237"/>
                <a:gd name="T59" fmla="*/ 23 h 142"/>
                <a:gd name="T60" fmla="*/ 18 w 237"/>
                <a:gd name="T61" fmla="*/ 12 h 142"/>
                <a:gd name="T62" fmla="*/ 6 w 237"/>
                <a:gd name="T63" fmla="*/ 17 h 142"/>
                <a:gd name="T64" fmla="*/ 8 w 237"/>
                <a:gd name="T65" fmla="*/ 31 h 142"/>
                <a:gd name="T66" fmla="*/ 0 w 237"/>
                <a:gd name="T67" fmla="*/ 19 h 142"/>
                <a:gd name="T68" fmla="*/ 6 w 237"/>
                <a:gd name="T69" fmla="*/ 12 h 142"/>
                <a:gd name="T70" fmla="*/ 22 w 237"/>
                <a:gd name="T71" fmla="*/ 8 h 142"/>
                <a:gd name="T72" fmla="*/ 34 w 237"/>
                <a:gd name="T73" fmla="*/ 14 h 142"/>
                <a:gd name="T74" fmla="*/ 48 w 237"/>
                <a:gd name="T75" fmla="*/ 28 h 142"/>
                <a:gd name="T76" fmla="*/ 55 w 237"/>
                <a:gd name="T77" fmla="*/ 28 h 142"/>
                <a:gd name="T78" fmla="*/ 73 w 237"/>
                <a:gd name="T79" fmla="*/ 28 h 142"/>
                <a:gd name="T80" fmla="*/ 68 w 237"/>
                <a:gd name="T81" fmla="*/ 18 h 142"/>
                <a:gd name="T82" fmla="*/ 79 w 237"/>
                <a:gd name="T83" fmla="*/ 11 h 142"/>
                <a:gd name="T84" fmla="*/ 89 w 237"/>
                <a:gd name="T85" fmla="*/ 0 h 142"/>
                <a:gd name="T86" fmla="*/ 112 w 237"/>
                <a:gd name="T87" fmla="*/ 11 h 142"/>
                <a:gd name="T88" fmla="*/ 118 w 237"/>
                <a:gd name="T89" fmla="*/ 25 h 142"/>
                <a:gd name="T90" fmla="*/ 125 w 237"/>
                <a:gd name="T91" fmla="*/ 29 h 142"/>
                <a:gd name="T92" fmla="*/ 141 w 237"/>
                <a:gd name="T93" fmla="*/ 28 h 142"/>
                <a:gd name="T94" fmla="*/ 148 w 237"/>
                <a:gd name="T95" fmla="*/ 32 h 142"/>
                <a:gd name="T96" fmla="*/ 160 w 237"/>
                <a:gd name="T97" fmla="*/ 51 h 142"/>
                <a:gd name="T98" fmla="*/ 181 w 237"/>
                <a:gd name="T99" fmla="*/ 65 h 142"/>
                <a:gd name="T100" fmla="*/ 194 w 237"/>
                <a:gd name="T101" fmla="*/ 74 h 142"/>
                <a:gd name="T102" fmla="*/ 212 w 237"/>
                <a:gd name="T103" fmla="*/ 82 h 142"/>
                <a:gd name="T104" fmla="*/ 235 w 237"/>
                <a:gd name="T105" fmla="*/ 91 h 142"/>
                <a:gd name="T106" fmla="*/ 237 w 237"/>
                <a:gd name="T107" fmla="*/ 102 h 142"/>
                <a:gd name="T108" fmla="*/ 237 w 237"/>
                <a:gd name="T109" fmla="*/ 10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7" h="142">
                  <a:moveTo>
                    <a:pt x="237" y="102"/>
                  </a:moveTo>
                  <a:lnTo>
                    <a:pt x="233" y="102"/>
                  </a:lnTo>
                  <a:lnTo>
                    <a:pt x="224" y="97"/>
                  </a:lnTo>
                  <a:lnTo>
                    <a:pt x="223" y="103"/>
                  </a:lnTo>
                  <a:lnTo>
                    <a:pt x="211" y="107"/>
                  </a:lnTo>
                  <a:lnTo>
                    <a:pt x="212" y="122"/>
                  </a:lnTo>
                  <a:lnTo>
                    <a:pt x="204" y="128"/>
                  </a:lnTo>
                  <a:lnTo>
                    <a:pt x="192" y="131"/>
                  </a:lnTo>
                  <a:lnTo>
                    <a:pt x="191" y="140"/>
                  </a:lnTo>
                  <a:lnTo>
                    <a:pt x="179" y="142"/>
                  </a:lnTo>
                  <a:lnTo>
                    <a:pt x="162" y="135"/>
                  </a:lnTo>
                  <a:lnTo>
                    <a:pt x="157" y="119"/>
                  </a:lnTo>
                  <a:lnTo>
                    <a:pt x="145" y="118"/>
                  </a:lnTo>
                  <a:lnTo>
                    <a:pt x="123" y="102"/>
                  </a:lnTo>
                  <a:lnTo>
                    <a:pt x="111" y="100"/>
                  </a:lnTo>
                  <a:lnTo>
                    <a:pt x="91" y="90"/>
                  </a:lnTo>
                  <a:lnTo>
                    <a:pt x="80" y="88"/>
                  </a:lnTo>
                  <a:lnTo>
                    <a:pt x="74" y="91"/>
                  </a:lnTo>
                  <a:lnTo>
                    <a:pt x="63" y="91"/>
                  </a:lnTo>
                  <a:lnTo>
                    <a:pt x="54" y="102"/>
                  </a:lnTo>
                  <a:lnTo>
                    <a:pt x="41" y="105"/>
                  </a:lnTo>
                  <a:lnTo>
                    <a:pt x="35" y="92"/>
                  </a:lnTo>
                  <a:lnTo>
                    <a:pt x="34" y="72"/>
                  </a:lnTo>
                  <a:lnTo>
                    <a:pt x="20" y="65"/>
                  </a:lnTo>
                  <a:lnTo>
                    <a:pt x="21" y="53"/>
                  </a:lnTo>
                  <a:lnTo>
                    <a:pt x="11" y="52"/>
                  </a:lnTo>
                  <a:lnTo>
                    <a:pt x="10" y="36"/>
                  </a:lnTo>
                  <a:lnTo>
                    <a:pt x="26" y="40"/>
                  </a:lnTo>
                  <a:lnTo>
                    <a:pt x="38" y="34"/>
                  </a:lnTo>
                  <a:lnTo>
                    <a:pt x="24" y="23"/>
                  </a:lnTo>
                  <a:lnTo>
                    <a:pt x="18" y="12"/>
                  </a:lnTo>
                  <a:lnTo>
                    <a:pt x="6" y="17"/>
                  </a:lnTo>
                  <a:lnTo>
                    <a:pt x="8" y="31"/>
                  </a:lnTo>
                  <a:lnTo>
                    <a:pt x="0" y="19"/>
                  </a:lnTo>
                  <a:lnTo>
                    <a:pt x="6" y="12"/>
                  </a:lnTo>
                  <a:lnTo>
                    <a:pt x="22" y="8"/>
                  </a:lnTo>
                  <a:lnTo>
                    <a:pt x="34" y="14"/>
                  </a:lnTo>
                  <a:lnTo>
                    <a:pt x="48" y="28"/>
                  </a:lnTo>
                  <a:lnTo>
                    <a:pt x="55" y="28"/>
                  </a:lnTo>
                  <a:lnTo>
                    <a:pt x="73" y="28"/>
                  </a:lnTo>
                  <a:lnTo>
                    <a:pt x="68" y="18"/>
                  </a:lnTo>
                  <a:lnTo>
                    <a:pt x="79" y="11"/>
                  </a:lnTo>
                  <a:lnTo>
                    <a:pt x="89" y="0"/>
                  </a:lnTo>
                  <a:lnTo>
                    <a:pt x="112" y="11"/>
                  </a:lnTo>
                  <a:lnTo>
                    <a:pt x="118" y="25"/>
                  </a:lnTo>
                  <a:lnTo>
                    <a:pt x="125" y="29"/>
                  </a:lnTo>
                  <a:lnTo>
                    <a:pt x="141" y="28"/>
                  </a:lnTo>
                  <a:lnTo>
                    <a:pt x="148" y="32"/>
                  </a:lnTo>
                  <a:lnTo>
                    <a:pt x="160" y="51"/>
                  </a:lnTo>
                  <a:lnTo>
                    <a:pt x="181" y="65"/>
                  </a:lnTo>
                  <a:lnTo>
                    <a:pt x="194" y="74"/>
                  </a:lnTo>
                  <a:lnTo>
                    <a:pt x="212" y="82"/>
                  </a:lnTo>
                  <a:lnTo>
                    <a:pt x="235" y="91"/>
                  </a:lnTo>
                  <a:lnTo>
                    <a:pt x="237" y="102"/>
                  </a:lnTo>
                  <a:lnTo>
                    <a:pt x="237" y="10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28" name="Freeform 211">
              <a:extLst>
                <a:ext uri="{FF2B5EF4-FFF2-40B4-BE49-F238E27FC236}">
                  <a16:creationId xmlns:a16="http://schemas.microsoft.com/office/drawing/2014/main" id="{F415B66C-CA04-7AC1-2146-2EA667494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8035" y="4661983"/>
              <a:ext cx="63486" cy="31743"/>
            </a:xfrm>
            <a:custGeom>
              <a:avLst/>
              <a:gdLst>
                <a:gd name="T0" fmla="*/ 1 w 40"/>
                <a:gd name="T1" fmla="*/ 20 h 20"/>
                <a:gd name="T2" fmla="*/ 1 w 40"/>
                <a:gd name="T3" fmla="*/ 15 h 20"/>
                <a:gd name="T4" fmla="*/ 0 w 40"/>
                <a:gd name="T5" fmla="*/ 11 h 20"/>
                <a:gd name="T6" fmla="*/ 2 w 40"/>
                <a:gd name="T7" fmla="*/ 7 h 20"/>
                <a:gd name="T8" fmla="*/ 17 w 40"/>
                <a:gd name="T9" fmla="*/ 2 h 20"/>
                <a:gd name="T10" fmla="*/ 29 w 40"/>
                <a:gd name="T11" fmla="*/ 2 h 20"/>
                <a:gd name="T12" fmla="*/ 34 w 40"/>
                <a:gd name="T13" fmla="*/ 0 h 20"/>
                <a:gd name="T14" fmla="*/ 40 w 40"/>
                <a:gd name="T15" fmla="*/ 2 h 20"/>
                <a:gd name="T16" fmla="*/ 34 w 40"/>
                <a:gd name="T17" fmla="*/ 7 h 20"/>
                <a:gd name="T18" fmla="*/ 15 w 40"/>
                <a:gd name="T19" fmla="*/ 15 h 20"/>
                <a:gd name="T20" fmla="*/ 1 w 40"/>
                <a:gd name="T21" fmla="*/ 20 h 20"/>
                <a:gd name="T22" fmla="*/ 1 w 40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20">
                  <a:moveTo>
                    <a:pt x="1" y="20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2" y="7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34" y="0"/>
                  </a:lnTo>
                  <a:lnTo>
                    <a:pt x="40" y="2"/>
                  </a:lnTo>
                  <a:lnTo>
                    <a:pt x="34" y="7"/>
                  </a:lnTo>
                  <a:lnTo>
                    <a:pt x="15" y="15"/>
                  </a:lnTo>
                  <a:lnTo>
                    <a:pt x="1" y="20"/>
                  </a:lnTo>
                  <a:lnTo>
                    <a:pt x="1" y="2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29" name="Freeform 212">
              <a:extLst>
                <a:ext uri="{FF2B5EF4-FFF2-40B4-BE49-F238E27FC236}">
                  <a16:creationId xmlns:a16="http://schemas.microsoft.com/office/drawing/2014/main" id="{1C2E9071-5593-F50F-AB35-CCB8FC9B3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753" y="3282759"/>
              <a:ext cx="101578" cy="214263"/>
            </a:xfrm>
            <a:custGeom>
              <a:avLst/>
              <a:gdLst>
                <a:gd name="T0" fmla="*/ 64 w 64"/>
                <a:gd name="T1" fmla="*/ 80 h 135"/>
                <a:gd name="T2" fmla="*/ 63 w 64"/>
                <a:gd name="T3" fmla="*/ 95 h 135"/>
                <a:gd name="T4" fmla="*/ 55 w 64"/>
                <a:gd name="T5" fmla="*/ 100 h 135"/>
                <a:gd name="T6" fmla="*/ 51 w 64"/>
                <a:gd name="T7" fmla="*/ 107 h 135"/>
                <a:gd name="T8" fmla="*/ 40 w 64"/>
                <a:gd name="T9" fmla="*/ 115 h 135"/>
                <a:gd name="T10" fmla="*/ 42 w 64"/>
                <a:gd name="T11" fmla="*/ 122 h 135"/>
                <a:gd name="T12" fmla="*/ 41 w 64"/>
                <a:gd name="T13" fmla="*/ 130 h 135"/>
                <a:gd name="T14" fmla="*/ 33 w 64"/>
                <a:gd name="T15" fmla="*/ 135 h 135"/>
                <a:gd name="T16" fmla="*/ 25 w 64"/>
                <a:gd name="T17" fmla="*/ 100 h 135"/>
                <a:gd name="T18" fmla="*/ 15 w 64"/>
                <a:gd name="T19" fmla="*/ 92 h 135"/>
                <a:gd name="T20" fmla="*/ 15 w 64"/>
                <a:gd name="T21" fmla="*/ 88 h 135"/>
                <a:gd name="T22" fmla="*/ 1 w 64"/>
                <a:gd name="T23" fmla="*/ 77 h 135"/>
                <a:gd name="T24" fmla="*/ 0 w 64"/>
                <a:gd name="T25" fmla="*/ 63 h 135"/>
                <a:gd name="T26" fmla="*/ 10 w 64"/>
                <a:gd name="T27" fmla="*/ 52 h 135"/>
                <a:gd name="T28" fmla="*/ 13 w 64"/>
                <a:gd name="T29" fmla="*/ 36 h 135"/>
                <a:gd name="T30" fmla="*/ 10 w 64"/>
                <a:gd name="T31" fmla="*/ 18 h 135"/>
                <a:gd name="T32" fmla="*/ 13 w 64"/>
                <a:gd name="T33" fmla="*/ 8 h 135"/>
                <a:gd name="T34" fmla="*/ 30 w 64"/>
                <a:gd name="T35" fmla="*/ 0 h 135"/>
                <a:gd name="T36" fmla="*/ 41 w 64"/>
                <a:gd name="T37" fmla="*/ 3 h 135"/>
                <a:gd name="T38" fmla="*/ 41 w 64"/>
                <a:gd name="T39" fmla="*/ 12 h 135"/>
                <a:gd name="T40" fmla="*/ 53 w 64"/>
                <a:gd name="T41" fmla="*/ 6 h 135"/>
                <a:gd name="T42" fmla="*/ 55 w 64"/>
                <a:gd name="T43" fmla="*/ 9 h 135"/>
                <a:gd name="T44" fmla="*/ 47 w 64"/>
                <a:gd name="T45" fmla="*/ 18 h 135"/>
                <a:gd name="T46" fmla="*/ 47 w 64"/>
                <a:gd name="T47" fmla="*/ 27 h 135"/>
                <a:gd name="T48" fmla="*/ 53 w 64"/>
                <a:gd name="T49" fmla="*/ 32 h 135"/>
                <a:gd name="T50" fmla="*/ 52 w 64"/>
                <a:gd name="T51" fmla="*/ 49 h 135"/>
                <a:gd name="T52" fmla="*/ 41 w 64"/>
                <a:gd name="T53" fmla="*/ 58 h 135"/>
                <a:gd name="T54" fmla="*/ 45 w 64"/>
                <a:gd name="T55" fmla="*/ 69 h 135"/>
                <a:gd name="T56" fmla="*/ 53 w 64"/>
                <a:gd name="T57" fmla="*/ 69 h 135"/>
                <a:gd name="T58" fmla="*/ 57 w 64"/>
                <a:gd name="T59" fmla="*/ 78 h 135"/>
                <a:gd name="T60" fmla="*/ 64 w 64"/>
                <a:gd name="T61" fmla="*/ 80 h 135"/>
                <a:gd name="T62" fmla="*/ 64 w 64"/>
                <a:gd name="T63" fmla="*/ 8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" h="135">
                  <a:moveTo>
                    <a:pt x="64" y="80"/>
                  </a:moveTo>
                  <a:lnTo>
                    <a:pt x="63" y="95"/>
                  </a:lnTo>
                  <a:lnTo>
                    <a:pt x="55" y="100"/>
                  </a:lnTo>
                  <a:lnTo>
                    <a:pt x="51" y="107"/>
                  </a:lnTo>
                  <a:lnTo>
                    <a:pt x="40" y="115"/>
                  </a:lnTo>
                  <a:lnTo>
                    <a:pt x="42" y="122"/>
                  </a:lnTo>
                  <a:lnTo>
                    <a:pt x="41" y="130"/>
                  </a:lnTo>
                  <a:lnTo>
                    <a:pt x="33" y="135"/>
                  </a:lnTo>
                  <a:lnTo>
                    <a:pt x="25" y="100"/>
                  </a:lnTo>
                  <a:lnTo>
                    <a:pt x="15" y="92"/>
                  </a:lnTo>
                  <a:lnTo>
                    <a:pt x="15" y="88"/>
                  </a:lnTo>
                  <a:lnTo>
                    <a:pt x="1" y="77"/>
                  </a:lnTo>
                  <a:lnTo>
                    <a:pt x="0" y="63"/>
                  </a:lnTo>
                  <a:lnTo>
                    <a:pt x="10" y="52"/>
                  </a:lnTo>
                  <a:lnTo>
                    <a:pt x="13" y="36"/>
                  </a:lnTo>
                  <a:lnTo>
                    <a:pt x="10" y="18"/>
                  </a:lnTo>
                  <a:lnTo>
                    <a:pt x="13" y="8"/>
                  </a:lnTo>
                  <a:lnTo>
                    <a:pt x="30" y="0"/>
                  </a:lnTo>
                  <a:lnTo>
                    <a:pt x="41" y="3"/>
                  </a:lnTo>
                  <a:lnTo>
                    <a:pt x="41" y="12"/>
                  </a:lnTo>
                  <a:lnTo>
                    <a:pt x="53" y="6"/>
                  </a:lnTo>
                  <a:lnTo>
                    <a:pt x="55" y="9"/>
                  </a:lnTo>
                  <a:lnTo>
                    <a:pt x="47" y="18"/>
                  </a:lnTo>
                  <a:lnTo>
                    <a:pt x="47" y="27"/>
                  </a:lnTo>
                  <a:lnTo>
                    <a:pt x="53" y="32"/>
                  </a:lnTo>
                  <a:lnTo>
                    <a:pt x="52" y="49"/>
                  </a:lnTo>
                  <a:lnTo>
                    <a:pt x="41" y="58"/>
                  </a:lnTo>
                  <a:lnTo>
                    <a:pt x="45" y="69"/>
                  </a:lnTo>
                  <a:lnTo>
                    <a:pt x="53" y="69"/>
                  </a:lnTo>
                  <a:lnTo>
                    <a:pt x="57" y="78"/>
                  </a:lnTo>
                  <a:lnTo>
                    <a:pt x="64" y="80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30" name="Freeform 213">
              <a:extLst>
                <a:ext uri="{FF2B5EF4-FFF2-40B4-BE49-F238E27FC236}">
                  <a16:creationId xmlns:a16="http://schemas.microsoft.com/office/drawing/2014/main" id="{EC3399E4-E713-5B4A-ED49-FDE883A72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3679" y="3143091"/>
              <a:ext cx="471385" cy="185695"/>
            </a:xfrm>
            <a:custGeom>
              <a:avLst/>
              <a:gdLst>
                <a:gd name="T0" fmla="*/ 232 w 297"/>
                <a:gd name="T1" fmla="*/ 9 h 117"/>
                <a:gd name="T2" fmla="*/ 248 w 297"/>
                <a:gd name="T3" fmla="*/ 8 h 117"/>
                <a:gd name="T4" fmla="*/ 265 w 297"/>
                <a:gd name="T5" fmla="*/ 18 h 117"/>
                <a:gd name="T6" fmla="*/ 268 w 297"/>
                <a:gd name="T7" fmla="*/ 25 h 117"/>
                <a:gd name="T8" fmla="*/ 269 w 297"/>
                <a:gd name="T9" fmla="*/ 34 h 117"/>
                <a:gd name="T10" fmla="*/ 282 w 297"/>
                <a:gd name="T11" fmla="*/ 38 h 117"/>
                <a:gd name="T12" fmla="*/ 288 w 297"/>
                <a:gd name="T13" fmla="*/ 44 h 117"/>
                <a:gd name="T14" fmla="*/ 279 w 297"/>
                <a:gd name="T15" fmla="*/ 49 h 117"/>
                <a:gd name="T16" fmla="*/ 288 w 297"/>
                <a:gd name="T17" fmla="*/ 71 h 117"/>
                <a:gd name="T18" fmla="*/ 285 w 297"/>
                <a:gd name="T19" fmla="*/ 77 h 117"/>
                <a:gd name="T20" fmla="*/ 297 w 297"/>
                <a:gd name="T21" fmla="*/ 92 h 117"/>
                <a:gd name="T22" fmla="*/ 289 w 297"/>
                <a:gd name="T23" fmla="*/ 95 h 117"/>
                <a:gd name="T24" fmla="*/ 283 w 297"/>
                <a:gd name="T25" fmla="*/ 91 h 117"/>
                <a:gd name="T26" fmla="*/ 265 w 297"/>
                <a:gd name="T27" fmla="*/ 88 h 117"/>
                <a:gd name="T28" fmla="*/ 258 w 297"/>
                <a:gd name="T29" fmla="*/ 91 h 117"/>
                <a:gd name="T30" fmla="*/ 241 w 297"/>
                <a:gd name="T31" fmla="*/ 94 h 117"/>
                <a:gd name="T32" fmla="*/ 232 w 297"/>
                <a:gd name="T33" fmla="*/ 94 h 117"/>
                <a:gd name="T34" fmla="*/ 215 w 297"/>
                <a:gd name="T35" fmla="*/ 100 h 117"/>
                <a:gd name="T36" fmla="*/ 203 w 297"/>
                <a:gd name="T37" fmla="*/ 100 h 117"/>
                <a:gd name="T38" fmla="*/ 194 w 297"/>
                <a:gd name="T39" fmla="*/ 97 h 117"/>
                <a:gd name="T40" fmla="*/ 177 w 297"/>
                <a:gd name="T41" fmla="*/ 103 h 117"/>
                <a:gd name="T42" fmla="*/ 171 w 297"/>
                <a:gd name="T43" fmla="*/ 99 h 117"/>
                <a:gd name="T44" fmla="*/ 172 w 297"/>
                <a:gd name="T45" fmla="*/ 109 h 117"/>
                <a:gd name="T46" fmla="*/ 169 w 297"/>
                <a:gd name="T47" fmla="*/ 114 h 117"/>
                <a:gd name="T48" fmla="*/ 165 w 297"/>
                <a:gd name="T49" fmla="*/ 117 h 117"/>
                <a:gd name="T50" fmla="*/ 157 w 297"/>
                <a:gd name="T51" fmla="*/ 109 h 117"/>
                <a:gd name="T52" fmla="*/ 163 w 297"/>
                <a:gd name="T53" fmla="*/ 102 h 117"/>
                <a:gd name="T54" fmla="*/ 153 w 297"/>
                <a:gd name="T55" fmla="*/ 103 h 117"/>
                <a:gd name="T56" fmla="*/ 140 w 297"/>
                <a:gd name="T57" fmla="*/ 99 h 117"/>
                <a:gd name="T58" fmla="*/ 130 w 297"/>
                <a:gd name="T59" fmla="*/ 110 h 117"/>
                <a:gd name="T60" fmla="*/ 106 w 297"/>
                <a:gd name="T61" fmla="*/ 112 h 117"/>
                <a:gd name="T62" fmla="*/ 92 w 297"/>
                <a:gd name="T63" fmla="*/ 102 h 117"/>
                <a:gd name="T64" fmla="*/ 76 w 297"/>
                <a:gd name="T65" fmla="*/ 102 h 117"/>
                <a:gd name="T66" fmla="*/ 73 w 297"/>
                <a:gd name="T67" fmla="*/ 109 h 117"/>
                <a:gd name="T68" fmla="*/ 62 w 297"/>
                <a:gd name="T69" fmla="*/ 111 h 117"/>
                <a:gd name="T70" fmla="*/ 46 w 297"/>
                <a:gd name="T71" fmla="*/ 102 h 117"/>
                <a:gd name="T72" fmla="*/ 29 w 297"/>
                <a:gd name="T73" fmla="*/ 102 h 117"/>
                <a:gd name="T74" fmla="*/ 17 w 297"/>
                <a:gd name="T75" fmla="*/ 83 h 117"/>
                <a:gd name="T76" fmla="*/ 5 w 297"/>
                <a:gd name="T77" fmla="*/ 72 h 117"/>
                <a:gd name="T78" fmla="*/ 11 w 297"/>
                <a:gd name="T79" fmla="*/ 57 h 117"/>
                <a:gd name="T80" fmla="*/ 0 w 297"/>
                <a:gd name="T81" fmla="*/ 48 h 117"/>
                <a:gd name="T82" fmla="*/ 15 w 297"/>
                <a:gd name="T83" fmla="*/ 31 h 117"/>
                <a:gd name="T84" fmla="*/ 39 w 297"/>
                <a:gd name="T85" fmla="*/ 30 h 117"/>
                <a:gd name="T86" fmla="*/ 44 w 297"/>
                <a:gd name="T87" fmla="*/ 15 h 117"/>
                <a:gd name="T88" fmla="*/ 74 w 297"/>
                <a:gd name="T89" fmla="*/ 18 h 117"/>
                <a:gd name="T90" fmla="*/ 90 w 297"/>
                <a:gd name="T91" fmla="*/ 6 h 117"/>
                <a:gd name="T92" fmla="*/ 107 w 297"/>
                <a:gd name="T93" fmla="*/ 0 h 117"/>
                <a:gd name="T94" fmla="*/ 132 w 297"/>
                <a:gd name="T95" fmla="*/ 0 h 117"/>
                <a:gd name="T96" fmla="*/ 162 w 297"/>
                <a:gd name="T97" fmla="*/ 13 h 117"/>
                <a:gd name="T98" fmla="*/ 185 w 297"/>
                <a:gd name="T99" fmla="*/ 20 h 117"/>
                <a:gd name="T100" fmla="*/ 202 w 297"/>
                <a:gd name="T101" fmla="*/ 17 h 117"/>
                <a:gd name="T102" fmla="*/ 216 w 297"/>
                <a:gd name="T103" fmla="*/ 20 h 117"/>
                <a:gd name="T104" fmla="*/ 232 w 297"/>
                <a:gd name="T105" fmla="*/ 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7" h="117">
                  <a:moveTo>
                    <a:pt x="232" y="9"/>
                  </a:moveTo>
                  <a:lnTo>
                    <a:pt x="248" y="8"/>
                  </a:lnTo>
                  <a:lnTo>
                    <a:pt x="265" y="18"/>
                  </a:lnTo>
                  <a:lnTo>
                    <a:pt x="268" y="25"/>
                  </a:lnTo>
                  <a:lnTo>
                    <a:pt x="269" y="34"/>
                  </a:lnTo>
                  <a:lnTo>
                    <a:pt x="282" y="38"/>
                  </a:lnTo>
                  <a:lnTo>
                    <a:pt x="288" y="44"/>
                  </a:lnTo>
                  <a:lnTo>
                    <a:pt x="279" y="49"/>
                  </a:lnTo>
                  <a:lnTo>
                    <a:pt x="288" y="71"/>
                  </a:lnTo>
                  <a:lnTo>
                    <a:pt x="285" y="77"/>
                  </a:lnTo>
                  <a:lnTo>
                    <a:pt x="297" y="92"/>
                  </a:lnTo>
                  <a:lnTo>
                    <a:pt x="289" y="95"/>
                  </a:lnTo>
                  <a:lnTo>
                    <a:pt x="283" y="91"/>
                  </a:lnTo>
                  <a:lnTo>
                    <a:pt x="265" y="88"/>
                  </a:lnTo>
                  <a:lnTo>
                    <a:pt x="258" y="91"/>
                  </a:lnTo>
                  <a:lnTo>
                    <a:pt x="241" y="94"/>
                  </a:lnTo>
                  <a:lnTo>
                    <a:pt x="232" y="94"/>
                  </a:lnTo>
                  <a:lnTo>
                    <a:pt x="215" y="100"/>
                  </a:lnTo>
                  <a:lnTo>
                    <a:pt x="203" y="100"/>
                  </a:lnTo>
                  <a:lnTo>
                    <a:pt x="194" y="97"/>
                  </a:lnTo>
                  <a:lnTo>
                    <a:pt x="177" y="103"/>
                  </a:lnTo>
                  <a:lnTo>
                    <a:pt x="171" y="99"/>
                  </a:lnTo>
                  <a:lnTo>
                    <a:pt x="172" y="109"/>
                  </a:lnTo>
                  <a:lnTo>
                    <a:pt x="169" y="114"/>
                  </a:lnTo>
                  <a:lnTo>
                    <a:pt x="165" y="117"/>
                  </a:lnTo>
                  <a:lnTo>
                    <a:pt x="157" y="109"/>
                  </a:lnTo>
                  <a:lnTo>
                    <a:pt x="163" y="102"/>
                  </a:lnTo>
                  <a:lnTo>
                    <a:pt x="153" y="103"/>
                  </a:lnTo>
                  <a:lnTo>
                    <a:pt x="140" y="99"/>
                  </a:lnTo>
                  <a:lnTo>
                    <a:pt x="130" y="110"/>
                  </a:lnTo>
                  <a:lnTo>
                    <a:pt x="106" y="112"/>
                  </a:lnTo>
                  <a:lnTo>
                    <a:pt x="92" y="102"/>
                  </a:lnTo>
                  <a:lnTo>
                    <a:pt x="76" y="102"/>
                  </a:lnTo>
                  <a:lnTo>
                    <a:pt x="73" y="109"/>
                  </a:lnTo>
                  <a:lnTo>
                    <a:pt x="62" y="111"/>
                  </a:lnTo>
                  <a:lnTo>
                    <a:pt x="46" y="102"/>
                  </a:lnTo>
                  <a:lnTo>
                    <a:pt x="29" y="102"/>
                  </a:lnTo>
                  <a:lnTo>
                    <a:pt x="17" y="83"/>
                  </a:lnTo>
                  <a:lnTo>
                    <a:pt x="5" y="72"/>
                  </a:lnTo>
                  <a:lnTo>
                    <a:pt x="11" y="57"/>
                  </a:lnTo>
                  <a:lnTo>
                    <a:pt x="0" y="48"/>
                  </a:lnTo>
                  <a:lnTo>
                    <a:pt x="15" y="31"/>
                  </a:lnTo>
                  <a:lnTo>
                    <a:pt x="39" y="30"/>
                  </a:lnTo>
                  <a:lnTo>
                    <a:pt x="44" y="15"/>
                  </a:lnTo>
                  <a:lnTo>
                    <a:pt x="74" y="18"/>
                  </a:lnTo>
                  <a:lnTo>
                    <a:pt x="90" y="6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62" y="13"/>
                  </a:lnTo>
                  <a:lnTo>
                    <a:pt x="185" y="20"/>
                  </a:lnTo>
                  <a:lnTo>
                    <a:pt x="202" y="17"/>
                  </a:lnTo>
                  <a:lnTo>
                    <a:pt x="216" y="20"/>
                  </a:lnTo>
                  <a:lnTo>
                    <a:pt x="232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31" name="Freeform 214">
              <a:extLst>
                <a:ext uri="{FF2B5EF4-FFF2-40B4-BE49-F238E27FC236}">
                  <a16:creationId xmlns:a16="http://schemas.microsoft.com/office/drawing/2014/main" id="{1371A998-21BC-A998-8E45-0FC39C5B2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744" y="3139916"/>
              <a:ext cx="71421" cy="58724"/>
            </a:xfrm>
            <a:custGeom>
              <a:avLst/>
              <a:gdLst>
                <a:gd name="T0" fmla="*/ 1 w 45"/>
                <a:gd name="T1" fmla="*/ 25 h 37"/>
                <a:gd name="T2" fmla="*/ 4 w 45"/>
                <a:gd name="T3" fmla="*/ 23 h 37"/>
                <a:gd name="T4" fmla="*/ 8 w 45"/>
                <a:gd name="T5" fmla="*/ 11 h 37"/>
                <a:gd name="T6" fmla="*/ 0 w 45"/>
                <a:gd name="T7" fmla="*/ 6 h 37"/>
                <a:gd name="T8" fmla="*/ 14 w 45"/>
                <a:gd name="T9" fmla="*/ 0 h 37"/>
                <a:gd name="T10" fmla="*/ 28 w 45"/>
                <a:gd name="T11" fmla="*/ 2 h 37"/>
                <a:gd name="T12" fmla="*/ 31 w 45"/>
                <a:gd name="T13" fmla="*/ 10 h 37"/>
                <a:gd name="T14" fmla="*/ 45 w 45"/>
                <a:gd name="T15" fmla="*/ 16 h 37"/>
                <a:gd name="T16" fmla="*/ 42 w 45"/>
                <a:gd name="T17" fmla="*/ 21 h 37"/>
                <a:gd name="T18" fmla="*/ 25 w 45"/>
                <a:gd name="T19" fmla="*/ 22 h 37"/>
                <a:gd name="T20" fmla="*/ 19 w 45"/>
                <a:gd name="T21" fmla="*/ 28 h 37"/>
                <a:gd name="T22" fmla="*/ 7 w 45"/>
                <a:gd name="T23" fmla="*/ 37 h 37"/>
                <a:gd name="T24" fmla="*/ 1 w 45"/>
                <a:gd name="T25" fmla="*/ 29 h 37"/>
                <a:gd name="T26" fmla="*/ 1 w 45"/>
                <a:gd name="T27" fmla="*/ 2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37">
                  <a:moveTo>
                    <a:pt x="1" y="25"/>
                  </a:moveTo>
                  <a:lnTo>
                    <a:pt x="4" y="23"/>
                  </a:lnTo>
                  <a:lnTo>
                    <a:pt x="8" y="11"/>
                  </a:lnTo>
                  <a:lnTo>
                    <a:pt x="0" y="6"/>
                  </a:lnTo>
                  <a:lnTo>
                    <a:pt x="14" y="0"/>
                  </a:lnTo>
                  <a:lnTo>
                    <a:pt x="28" y="2"/>
                  </a:lnTo>
                  <a:lnTo>
                    <a:pt x="31" y="10"/>
                  </a:lnTo>
                  <a:lnTo>
                    <a:pt x="45" y="16"/>
                  </a:lnTo>
                  <a:lnTo>
                    <a:pt x="42" y="21"/>
                  </a:lnTo>
                  <a:lnTo>
                    <a:pt x="25" y="22"/>
                  </a:lnTo>
                  <a:lnTo>
                    <a:pt x="19" y="28"/>
                  </a:lnTo>
                  <a:lnTo>
                    <a:pt x="7" y="37"/>
                  </a:lnTo>
                  <a:lnTo>
                    <a:pt x="1" y="29"/>
                  </a:lnTo>
                  <a:lnTo>
                    <a:pt x="1" y="2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32" name="Freeform 215">
              <a:extLst>
                <a:ext uri="{FF2B5EF4-FFF2-40B4-BE49-F238E27FC236}">
                  <a16:creationId xmlns:a16="http://schemas.microsoft.com/office/drawing/2014/main" id="{A6D95836-855F-820B-3CA1-320AE6327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4402" y="3647801"/>
              <a:ext cx="38092" cy="99989"/>
            </a:xfrm>
            <a:custGeom>
              <a:avLst/>
              <a:gdLst>
                <a:gd name="T0" fmla="*/ 20 w 24"/>
                <a:gd name="T1" fmla="*/ 47 h 63"/>
                <a:gd name="T2" fmla="*/ 16 w 24"/>
                <a:gd name="T3" fmla="*/ 63 h 63"/>
                <a:gd name="T4" fmla="*/ 4 w 24"/>
                <a:gd name="T5" fmla="*/ 47 h 63"/>
                <a:gd name="T6" fmla="*/ 0 w 24"/>
                <a:gd name="T7" fmla="*/ 33 h 63"/>
                <a:gd name="T8" fmla="*/ 6 w 24"/>
                <a:gd name="T9" fmla="*/ 14 h 63"/>
                <a:gd name="T10" fmla="*/ 15 w 24"/>
                <a:gd name="T11" fmla="*/ 0 h 63"/>
                <a:gd name="T12" fmla="*/ 24 w 24"/>
                <a:gd name="T13" fmla="*/ 5 h 63"/>
                <a:gd name="T14" fmla="*/ 23 w 24"/>
                <a:gd name="T15" fmla="*/ 17 h 63"/>
                <a:gd name="T16" fmla="*/ 20 w 24"/>
                <a:gd name="T17" fmla="*/ 47 h 63"/>
                <a:gd name="T18" fmla="*/ 20 w 24"/>
                <a:gd name="T1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63">
                  <a:moveTo>
                    <a:pt x="20" y="47"/>
                  </a:moveTo>
                  <a:lnTo>
                    <a:pt x="16" y="63"/>
                  </a:lnTo>
                  <a:lnTo>
                    <a:pt x="4" y="47"/>
                  </a:lnTo>
                  <a:lnTo>
                    <a:pt x="0" y="33"/>
                  </a:lnTo>
                  <a:lnTo>
                    <a:pt x="6" y="14"/>
                  </a:lnTo>
                  <a:lnTo>
                    <a:pt x="15" y="0"/>
                  </a:lnTo>
                  <a:lnTo>
                    <a:pt x="24" y="5"/>
                  </a:lnTo>
                  <a:lnTo>
                    <a:pt x="23" y="17"/>
                  </a:lnTo>
                  <a:lnTo>
                    <a:pt x="20" y="47"/>
                  </a:lnTo>
                  <a:lnTo>
                    <a:pt x="20" y="4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33" name="Freeform 216">
              <a:extLst>
                <a:ext uri="{FF2B5EF4-FFF2-40B4-BE49-F238E27FC236}">
                  <a16:creationId xmlns:a16="http://schemas.microsoft.com/office/drawing/2014/main" id="{684FCDCB-187D-77DF-55B5-648300620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8110" y="4441371"/>
              <a:ext cx="280926" cy="323777"/>
            </a:xfrm>
            <a:custGeom>
              <a:avLst/>
              <a:gdLst>
                <a:gd name="T0" fmla="*/ 38 w 177"/>
                <a:gd name="T1" fmla="*/ 12 h 204"/>
                <a:gd name="T2" fmla="*/ 39 w 177"/>
                <a:gd name="T3" fmla="*/ 33 h 204"/>
                <a:gd name="T4" fmla="*/ 56 w 177"/>
                <a:gd name="T5" fmla="*/ 27 h 204"/>
                <a:gd name="T6" fmla="*/ 68 w 177"/>
                <a:gd name="T7" fmla="*/ 24 h 204"/>
                <a:gd name="T8" fmla="*/ 67 w 177"/>
                <a:gd name="T9" fmla="*/ 10 h 204"/>
                <a:gd name="T10" fmla="*/ 136 w 177"/>
                <a:gd name="T11" fmla="*/ 40 h 204"/>
                <a:gd name="T12" fmla="*/ 161 w 177"/>
                <a:gd name="T13" fmla="*/ 70 h 204"/>
                <a:gd name="T14" fmla="*/ 154 w 177"/>
                <a:gd name="T15" fmla="*/ 104 h 204"/>
                <a:gd name="T16" fmla="*/ 164 w 177"/>
                <a:gd name="T17" fmla="*/ 116 h 204"/>
                <a:gd name="T18" fmla="*/ 160 w 177"/>
                <a:gd name="T19" fmla="*/ 133 h 204"/>
                <a:gd name="T20" fmla="*/ 164 w 177"/>
                <a:gd name="T21" fmla="*/ 154 h 204"/>
                <a:gd name="T22" fmla="*/ 177 w 177"/>
                <a:gd name="T23" fmla="*/ 177 h 204"/>
                <a:gd name="T24" fmla="*/ 145 w 177"/>
                <a:gd name="T25" fmla="*/ 196 h 204"/>
                <a:gd name="T26" fmla="*/ 129 w 177"/>
                <a:gd name="T27" fmla="*/ 201 h 204"/>
                <a:gd name="T28" fmla="*/ 112 w 177"/>
                <a:gd name="T29" fmla="*/ 204 h 204"/>
                <a:gd name="T30" fmla="*/ 86 w 177"/>
                <a:gd name="T31" fmla="*/ 199 h 204"/>
                <a:gd name="T32" fmla="*/ 81 w 177"/>
                <a:gd name="T33" fmla="*/ 192 h 204"/>
                <a:gd name="T34" fmla="*/ 72 w 177"/>
                <a:gd name="T35" fmla="*/ 161 h 204"/>
                <a:gd name="T36" fmla="*/ 68 w 177"/>
                <a:gd name="T37" fmla="*/ 160 h 204"/>
                <a:gd name="T38" fmla="*/ 42 w 177"/>
                <a:gd name="T39" fmla="*/ 151 h 204"/>
                <a:gd name="T40" fmla="*/ 25 w 177"/>
                <a:gd name="T41" fmla="*/ 144 h 204"/>
                <a:gd name="T42" fmla="*/ 16 w 177"/>
                <a:gd name="T43" fmla="*/ 124 h 204"/>
                <a:gd name="T44" fmla="*/ 1 w 177"/>
                <a:gd name="T45" fmla="*/ 100 h 204"/>
                <a:gd name="T46" fmla="*/ 2 w 177"/>
                <a:gd name="T47" fmla="*/ 85 h 204"/>
                <a:gd name="T48" fmla="*/ 0 w 177"/>
                <a:gd name="T49" fmla="*/ 74 h 204"/>
                <a:gd name="T50" fmla="*/ 3 w 177"/>
                <a:gd name="T51" fmla="*/ 66 h 204"/>
                <a:gd name="T52" fmla="*/ 15 w 177"/>
                <a:gd name="T53" fmla="*/ 49 h 204"/>
                <a:gd name="T54" fmla="*/ 19 w 177"/>
                <a:gd name="T55" fmla="*/ 39 h 204"/>
                <a:gd name="T56" fmla="*/ 15 w 177"/>
                <a:gd name="T57" fmla="*/ 27 h 204"/>
                <a:gd name="T58" fmla="*/ 21 w 177"/>
                <a:gd name="T59" fmla="*/ 13 h 204"/>
                <a:gd name="T60" fmla="*/ 20 w 177"/>
                <a:gd name="T61" fmla="*/ 0 h 204"/>
                <a:gd name="T62" fmla="*/ 38 w 177"/>
                <a:gd name="T63" fmla="*/ 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7" h="204">
                  <a:moveTo>
                    <a:pt x="38" y="1"/>
                  </a:moveTo>
                  <a:lnTo>
                    <a:pt x="38" y="12"/>
                  </a:lnTo>
                  <a:lnTo>
                    <a:pt x="35" y="25"/>
                  </a:lnTo>
                  <a:lnTo>
                    <a:pt x="39" y="33"/>
                  </a:lnTo>
                  <a:lnTo>
                    <a:pt x="46" y="28"/>
                  </a:lnTo>
                  <a:lnTo>
                    <a:pt x="56" y="27"/>
                  </a:lnTo>
                  <a:lnTo>
                    <a:pt x="58" y="30"/>
                  </a:lnTo>
                  <a:lnTo>
                    <a:pt x="68" y="24"/>
                  </a:lnTo>
                  <a:lnTo>
                    <a:pt x="61" y="19"/>
                  </a:lnTo>
                  <a:lnTo>
                    <a:pt x="67" y="10"/>
                  </a:lnTo>
                  <a:lnTo>
                    <a:pt x="75" y="1"/>
                  </a:lnTo>
                  <a:lnTo>
                    <a:pt x="136" y="40"/>
                  </a:lnTo>
                  <a:lnTo>
                    <a:pt x="137" y="51"/>
                  </a:lnTo>
                  <a:lnTo>
                    <a:pt x="161" y="70"/>
                  </a:lnTo>
                  <a:lnTo>
                    <a:pt x="152" y="93"/>
                  </a:lnTo>
                  <a:lnTo>
                    <a:pt x="154" y="104"/>
                  </a:lnTo>
                  <a:lnTo>
                    <a:pt x="164" y="111"/>
                  </a:lnTo>
                  <a:lnTo>
                    <a:pt x="164" y="116"/>
                  </a:lnTo>
                  <a:lnTo>
                    <a:pt x="160" y="127"/>
                  </a:lnTo>
                  <a:lnTo>
                    <a:pt x="160" y="133"/>
                  </a:lnTo>
                  <a:lnTo>
                    <a:pt x="159" y="142"/>
                  </a:lnTo>
                  <a:lnTo>
                    <a:pt x="164" y="154"/>
                  </a:lnTo>
                  <a:lnTo>
                    <a:pt x="171" y="173"/>
                  </a:lnTo>
                  <a:lnTo>
                    <a:pt x="177" y="177"/>
                  </a:lnTo>
                  <a:lnTo>
                    <a:pt x="163" y="188"/>
                  </a:lnTo>
                  <a:lnTo>
                    <a:pt x="145" y="196"/>
                  </a:lnTo>
                  <a:lnTo>
                    <a:pt x="135" y="196"/>
                  </a:lnTo>
                  <a:lnTo>
                    <a:pt x="129" y="201"/>
                  </a:lnTo>
                  <a:lnTo>
                    <a:pt x="117" y="201"/>
                  </a:lnTo>
                  <a:lnTo>
                    <a:pt x="112" y="204"/>
                  </a:lnTo>
                  <a:lnTo>
                    <a:pt x="93" y="199"/>
                  </a:lnTo>
                  <a:lnTo>
                    <a:pt x="86" y="199"/>
                  </a:lnTo>
                  <a:lnTo>
                    <a:pt x="86" y="199"/>
                  </a:lnTo>
                  <a:lnTo>
                    <a:pt x="81" y="192"/>
                  </a:lnTo>
                  <a:lnTo>
                    <a:pt x="80" y="172"/>
                  </a:lnTo>
                  <a:lnTo>
                    <a:pt x="72" y="161"/>
                  </a:lnTo>
                  <a:lnTo>
                    <a:pt x="71" y="165"/>
                  </a:lnTo>
                  <a:lnTo>
                    <a:pt x="68" y="160"/>
                  </a:lnTo>
                  <a:lnTo>
                    <a:pt x="52" y="156"/>
                  </a:lnTo>
                  <a:lnTo>
                    <a:pt x="42" y="151"/>
                  </a:lnTo>
                  <a:lnTo>
                    <a:pt x="31" y="147"/>
                  </a:lnTo>
                  <a:lnTo>
                    <a:pt x="25" y="144"/>
                  </a:lnTo>
                  <a:lnTo>
                    <a:pt x="23" y="144"/>
                  </a:lnTo>
                  <a:lnTo>
                    <a:pt x="16" y="124"/>
                  </a:lnTo>
                  <a:lnTo>
                    <a:pt x="15" y="113"/>
                  </a:lnTo>
                  <a:lnTo>
                    <a:pt x="1" y="100"/>
                  </a:lnTo>
                  <a:lnTo>
                    <a:pt x="6" y="93"/>
                  </a:lnTo>
                  <a:lnTo>
                    <a:pt x="2" y="85"/>
                  </a:lnTo>
                  <a:lnTo>
                    <a:pt x="3" y="77"/>
                  </a:lnTo>
                  <a:lnTo>
                    <a:pt x="0" y="74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9" y="59"/>
                  </a:lnTo>
                  <a:lnTo>
                    <a:pt x="15" y="49"/>
                  </a:lnTo>
                  <a:lnTo>
                    <a:pt x="19" y="45"/>
                  </a:lnTo>
                  <a:lnTo>
                    <a:pt x="19" y="39"/>
                  </a:lnTo>
                  <a:lnTo>
                    <a:pt x="16" y="34"/>
                  </a:lnTo>
                  <a:lnTo>
                    <a:pt x="15" y="27"/>
                  </a:lnTo>
                  <a:lnTo>
                    <a:pt x="20" y="24"/>
                  </a:lnTo>
                  <a:lnTo>
                    <a:pt x="21" y="13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8" y="1"/>
                  </a:lnTo>
                  <a:lnTo>
                    <a:pt x="38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34" name="Freeform 217">
              <a:extLst>
                <a:ext uri="{FF2B5EF4-FFF2-40B4-BE49-F238E27FC236}">
                  <a16:creationId xmlns:a16="http://schemas.microsoft.com/office/drawing/2014/main" id="{F415EAE1-5EFC-05FD-E7E9-63ADB7E84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8110" y="4282658"/>
              <a:ext cx="146018" cy="171411"/>
            </a:xfrm>
            <a:custGeom>
              <a:avLst/>
              <a:gdLst>
                <a:gd name="T0" fmla="*/ 74 w 92"/>
                <a:gd name="T1" fmla="*/ 0 h 108"/>
                <a:gd name="T2" fmla="*/ 82 w 92"/>
                <a:gd name="T3" fmla="*/ 13 h 108"/>
                <a:gd name="T4" fmla="*/ 84 w 92"/>
                <a:gd name="T5" fmla="*/ 23 h 108"/>
                <a:gd name="T6" fmla="*/ 92 w 92"/>
                <a:gd name="T7" fmla="*/ 44 h 108"/>
                <a:gd name="T8" fmla="*/ 86 w 92"/>
                <a:gd name="T9" fmla="*/ 59 h 108"/>
                <a:gd name="T10" fmla="*/ 77 w 92"/>
                <a:gd name="T11" fmla="*/ 71 h 108"/>
                <a:gd name="T12" fmla="*/ 72 w 92"/>
                <a:gd name="T13" fmla="*/ 79 h 108"/>
                <a:gd name="T14" fmla="*/ 72 w 92"/>
                <a:gd name="T15" fmla="*/ 80 h 108"/>
                <a:gd name="T16" fmla="*/ 72 w 92"/>
                <a:gd name="T17" fmla="*/ 79 h 108"/>
                <a:gd name="T18" fmla="*/ 63 w 92"/>
                <a:gd name="T19" fmla="*/ 75 h 108"/>
                <a:gd name="T20" fmla="*/ 56 w 92"/>
                <a:gd name="T21" fmla="*/ 79 h 108"/>
                <a:gd name="T22" fmla="*/ 45 w 92"/>
                <a:gd name="T23" fmla="*/ 82 h 108"/>
                <a:gd name="T24" fmla="*/ 38 w 92"/>
                <a:gd name="T25" fmla="*/ 93 h 108"/>
                <a:gd name="T26" fmla="*/ 38 w 92"/>
                <a:gd name="T27" fmla="*/ 101 h 108"/>
                <a:gd name="T28" fmla="*/ 20 w 92"/>
                <a:gd name="T29" fmla="*/ 100 h 108"/>
                <a:gd name="T30" fmla="*/ 14 w 92"/>
                <a:gd name="T31" fmla="*/ 102 h 108"/>
                <a:gd name="T32" fmla="*/ 4 w 92"/>
                <a:gd name="T33" fmla="*/ 108 h 108"/>
                <a:gd name="T34" fmla="*/ 0 w 92"/>
                <a:gd name="T35" fmla="*/ 107 h 108"/>
                <a:gd name="T36" fmla="*/ 0 w 92"/>
                <a:gd name="T37" fmla="*/ 92 h 108"/>
                <a:gd name="T38" fmla="*/ 4 w 92"/>
                <a:gd name="T39" fmla="*/ 84 h 108"/>
                <a:gd name="T40" fmla="*/ 5 w 92"/>
                <a:gd name="T41" fmla="*/ 70 h 108"/>
                <a:gd name="T42" fmla="*/ 9 w 92"/>
                <a:gd name="T43" fmla="*/ 61 h 108"/>
                <a:gd name="T44" fmla="*/ 15 w 92"/>
                <a:gd name="T45" fmla="*/ 51 h 108"/>
                <a:gd name="T46" fmla="*/ 21 w 92"/>
                <a:gd name="T47" fmla="*/ 46 h 108"/>
                <a:gd name="T48" fmla="*/ 26 w 92"/>
                <a:gd name="T49" fmla="*/ 39 h 108"/>
                <a:gd name="T50" fmla="*/ 20 w 92"/>
                <a:gd name="T51" fmla="*/ 36 h 108"/>
                <a:gd name="T52" fmla="*/ 21 w 92"/>
                <a:gd name="T53" fmla="*/ 14 h 108"/>
                <a:gd name="T54" fmla="*/ 28 w 92"/>
                <a:gd name="T55" fmla="*/ 9 h 108"/>
                <a:gd name="T56" fmla="*/ 38 w 92"/>
                <a:gd name="T57" fmla="*/ 13 h 108"/>
                <a:gd name="T58" fmla="*/ 52 w 92"/>
                <a:gd name="T59" fmla="*/ 9 h 108"/>
                <a:gd name="T60" fmla="*/ 63 w 92"/>
                <a:gd name="T61" fmla="*/ 9 h 108"/>
                <a:gd name="T62" fmla="*/ 74 w 92"/>
                <a:gd name="T63" fmla="*/ 0 h 108"/>
                <a:gd name="T64" fmla="*/ 74 w 92"/>
                <a:gd name="T6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08">
                  <a:moveTo>
                    <a:pt x="74" y="0"/>
                  </a:moveTo>
                  <a:lnTo>
                    <a:pt x="82" y="13"/>
                  </a:lnTo>
                  <a:lnTo>
                    <a:pt x="84" y="23"/>
                  </a:lnTo>
                  <a:lnTo>
                    <a:pt x="92" y="44"/>
                  </a:lnTo>
                  <a:lnTo>
                    <a:pt x="86" y="59"/>
                  </a:lnTo>
                  <a:lnTo>
                    <a:pt x="77" y="71"/>
                  </a:lnTo>
                  <a:lnTo>
                    <a:pt x="72" y="79"/>
                  </a:lnTo>
                  <a:lnTo>
                    <a:pt x="72" y="80"/>
                  </a:lnTo>
                  <a:lnTo>
                    <a:pt x="72" y="79"/>
                  </a:lnTo>
                  <a:lnTo>
                    <a:pt x="63" y="75"/>
                  </a:lnTo>
                  <a:lnTo>
                    <a:pt x="56" y="79"/>
                  </a:lnTo>
                  <a:lnTo>
                    <a:pt x="45" y="82"/>
                  </a:lnTo>
                  <a:lnTo>
                    <a:pt x="38" y="93"/>
                  </a:lnTo>
                  <a:lnTo>
                    <a:pt x="38" y="101"/>
                  </a:lnTo>
                  <a:lnTo>
                    <a:pt x="20" y="100"/>
                  </a:lnTo>
                  <a:lnTo>
                    <a:pt x="14" y="102"/>
                  </a:lnTo>
                  <a:lnTo>
                    <a:pt x="4" y="108"/>
                  </a:lnTo>
                  <a:lnTo>
                    <a:pt x="0" y="107"/>
                  </a:lnTo>
                  <a:lnTo>
                    <a:pt x="0" y="92"/>
                  </a:lnTo>
                  <a:lnTo>
                    <a:pt x="4" y="84"/>
                  </a:lnTo>
                  <a:lnTo>
                    <a:pt x="5" y="70"/>
                  </a:lnTo>
                  <a:lnTo>
                    <a:pt x="9" y="61"/>
                  </a:lnTo>
                  <a:lnTo>
                    <a:pt x="15" y="51"/>
                  </a:lnTo>
                  <a:lnTo>
                    <a:pt x="21" y="46"/>
                  </a:lnTo>
                  <a:lnTo>
                    <a:pt x="26" y="39"/>
                  </a:lnTo>
                  <a:lnTo>
                    <a:pt x="20" y="36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38" y="13"/>
                  </a:lnTo>
                  <a:lnTo>
                    <a:pt x="52" y="9"/>
                  </a:lnTo>
                  <a:lnTo>
                    <a:pt x="63" y="9"/>
                  </a:lnTo>
                  <a:lnTo>
                    <a:pt x="74" y="0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35" name="Freeform 218">
              <a:extLst>
                <a:ext uri="{FF2B5EF4-FFF2-40B4-BE49-F238E27FC236}">
                  <a16:creationId xmlns:a16="http://schemas.microsoft.com/office/drawing/2014/main" id="{2529D937-9A79-EDAF-2479-2A102B2C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707" y="2839947"/>
              <a:ext cx="417421" cy="234897"/>
            </a:xfrm>
            <a:custGeom>
              <a:avLst/>
              <a:gdLst>
                <a:gd name="T0" fmla="*/ 187 w 263"/>
                <a:gd name="T1" fmla="*/ 28 h 148"/>
                <a:gd name="T2" fmla="*/ 207 w 263"/>
                <a:gd name="T3" fmla="*/ 39 h 148"/>
                <a:gd name="T4" fmla="*/ 229 w 263"/>
                <a:gd name="T5" fmla="*/ 44 h 148"/>
                <a:gd name="T6" fmla="*/ 260 w 263"/>
                <a:gd name="T7" fmla="*/ 50 h 148"/>
                <a:gd name="T8" fmla="*/ 257 w 263"/>
                <a:gd name="T9" fmla="*/ 65 h 148"/>
                <a:gd name="T10" fmla="*/ 262 w 263"/>
                <a:gd name="T11" fmla="*/ 82 h 148"/>
                <a:gd name="T12" fmla="*/ 241 w 263"/>
                <a:gd name="T13" fmla="*/ 88 h 148"/>
                <a:gd name="T14" fmla="*/ 231 w 263"/>
                <a:gd name="T15" fmla="*/ 97 h 148"/>
                <a:gd name="T16" fmla="*/ 208 w 263"/>
                <a:gd name="T17" fmla="*/ 105 h 148"/>
                <a:gd name="T18" fmla="*/ 199 w 263"/>
                <a:gd name="T19" fmla="*/ 123 h 148"/>
                <a:gd name="T20" fmla="*/ 223 w 263"/>
                <a:gd name="T21" fmla="*/ 127 h 148"/>
                <a:gd name="T22" fmla="*/ 205 w 263"/>
                <a:gd name="T23" fmla="*/ 137 h 148"/>
                <a:gd name="T24" fmla="*/ 177 w 263"/>
                <a:gd name="T25" fmla="*/ 143 h 148"/>
                <a:gd name="T26" fmla="*/ 162 w 263"/>
                <a:gd name="T27" fmla="*/ 129 h 148"/>
                <a:gd name="T28" fmla="*/ 177 w 263"/>
                <a:gd name="T29" fmla="*/ 120 h 148"/>
                <a:gd name="T30" fmla="*/ 149 w 263"/>
                <a:gd name="T31" fmla="*/ 111 h 148"/>
                <a:gd name="T32" fmla="*/ 132 w 263"/>
                <a:gd name="T33" fmla="*/ 106 h 148"/>
                <a:gd name="T34" fmla="*/ 119 w 263"/>
                <a:gd name="T35" fmla="*/ 130 h 148"/>
                <a:gd name="T36" fmla="*/ 105 w 263"/>
                <a:gd name="T37" fmla="*/ 130 h 148"/>
                <a:gd name="T38" fmla="*/ 101 w 263"/>
                <a:gd name="T39" fmla="*/ 124 h 148"/>
                <a:gd name="T40" fmla="*/ 106 w 263"/>
                <a:gd name="T41" fmla="*/ 112 h 148"/>
                <a:gd name="T42" fmla="*/ 108 w 263"/>
                <a:gd name="T43" fmla="*/ 107 h 148"/>
                <a:gd name="T44" fmla="*/ 118 w 263"/>
                <a:gd name="T45" fmla="*/ 111 h 148"/>
                <a:gd name="T46" fmla="*/ 119 w 263"/>
                <a:gd name="T47" fmla="*/ 107 h 148"/>
                <a:gd name="T48" fmla="*/ 114 w 263"/>
                <a:gd name="T49" fmla="*/ 100 h 148"/>
                <a:gd name="T50" fmla="*/ 105 w 263"/>
                <a:gd name="T51" fmla="*/ 88 h 148"/>
                <a:gd name="T52" fmla="*/ 97 w 263"/>
                <a:gd name="T53" fmla="*/ 77 h 148"/>
                <a:gd name="T54" fmla="*/ 80 w 263"/>
                <a:gd name="T55" fmla="*/ 71 h 148"/>
                <a:gd name="T56" fmla="*/ 67 w 263"/>
                <a:gd name="T57" fmla="*/ 75 h 148"/>
                <a:gd name="T58" fmla="*/ 58 w 263"/>
                <a:gd name="T59" fmla="*/ 80 h 148"/>
                <a:gd name="T60" fmla="*/ 42 w 263"/>
                <a:gd name="T61" fmla="*/ 85 h 148"/>
                <a:gd name="T62" fmla="*/ 26 w 263"/>
                <a:gd name="T63" fmla="*/ 80 h 148"/>
                <a:gd name="T64" fmla="*/ 10 w 263"/>
                <a:gd name="T65" fmla="*/ 82 h 148"/>
                <a:gd name="T66" fmla="*/ 0 w 263"/>
                <a:gd name="T67" fmla="*/ 72 h 148"/>
                <a:gd name="T68" fmla="*/ 5 w 263"/>
                <a:gd name="T69" fmla="*/ 60 h 148"/>
                <a:gd name="T70" fmla="*/ 3 w 263"/>
                <a:gd name="T71" fmla="*/ 52 h 148"/>
                <a:gd name="T72" fmla="*/ 22 w 263"/>
                <a:gd name="T73" fmla="*/ 35 h 148"/>
                <a:gd name="T74" fmla="*/ 13 w 263"/>
                <a:gd name="T75" fmla="*/ 14 h 148"/>
                <a:gd name="T76" fmla="*/ 27 w 263"/>
                <a:gd name="T77" fmla="*/ 8 h 148"/>
                <a:gd name="T78" fmla="*/ 53 w 263"/>
                <a:gd name="T79" fmla="*/ 9 h 148"/>
                <a:gd name="T80" fmla="*/ 81 w 263"/>
                <a:gd name="T81" fmla="*/ 14 h 148"/>
                <a:gd name="T82" fmla="*/ 92 w 263"/>
                <a:gd name="T83" fmla="*/ 13 h 148"/>
                <a:gd name="T84" fmla="*/ 109 w 263"/>
                <a:gd name="T85" fmla="*/ 17 h 148"/>
                <a:gd name="T86" fmla="*/ 115 w 263"/>
                <a:gd name="T87" fmla="*/ 9 h 148"/>
                <a:gd name="T88" fmla="*/ 131 w 263"/>
                <a:gd name="T89" fmla="*/ 4 h 148"/>
                <a:gd name="T90" fmla="*/ 139 w 263"/>
                <a:gd name="T91" fmla="*/ 1 h 148"/>
                <a:gd name="T92" fmla="*/ 157 w 263"/>
                <a:gd name="T93" fmla="*/ 0 h 148"/>
                <a:gd name="T94" fmla="*/ 166 w 263"/>
                <a:gd name="T95" fmla="*/ 14 h 148"/>
                <a:gd name="T96" fmla="*/ 180 w 263"/>
                <a:gd name="T97" fmla="*/ 2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3" h="148">
                  <a:moveTo>
                    <a:pt x="180" y="20"/>
                  </a:moveTo>
                  <a:lnTo>
                    <a:pt x="187" y="28"/>
                  </a:lnTo>
                  <a:lnTo>
                    <a:pt x="187" y="32"/>
                  </a:lnTo>
                  <a:lnTo>
                    <a:pt x="207" y="39"/>
                  </a:lnTo>
                  <a:lnTo>
                    <a:pt x="218" y="36"/>
                  </a:lnTo>
                  <a:lnTo>
                    <a:pt x="229" y="44"/>
                  </a:lnTo>
                  <a:lnTo>
                    <a:pt x="237" y="44"/>
                  </a:lnTo>
                  <a:lnTo>
                    <a:pt x="260" y="50"/>
                  </a:lnTo>
                  <a:lnTo>
                    <a:pt x="261" y="56"/>
                  </a:lnTo>
                  <a:lnTo>
                    <a:pt x="257" y="65"/>
                  </a:lnTo>
                  <a:lnTo>
                    <a:pt x="263" y="75"/>
                  </a:lnTo>
                  <a:lnTo>
                    <a:pt x="262" y="82"/>
                  </a:lnTo>
                  <a:lnTo>
                    <a:pt x="248" y="82"/>
                  </a:lnTo>
                  <a:lnTo>
                    <a:pt x="241" y="88"/>
                  </a:lnTo>
                  <a:lnTo>
                    <a:pt x="242" y="96"/>
                  </a:lnTo>
                  <a:lnTo>
                    <a:pt x="231" y="97"/>
                  </a:lnTo>
                  <a:lnTo>
                    <a:pt x="222" y="104"/>
                  </a:lnTo>
                  <a:lnTo>
                    <a:pt x="208" y="105"/>
                  </a:lnTo>
                  <a:lnTo>
                    <a:pt x="196" y="112"/>
                  </a:lnTo>
                  <a:lnTo>
                    <a:pt x="199" y="123"/>
                  </a:lnTo>
                  <a:lnTo>
                    <a:pt x="208" y="128"/>
                  </a:lnTo>
                  <a:lnTo>
                    <a:pt x="223" y="127"/>
                  </a:lnTo>
                  <a:lnTo>
                    <a:pt x="221" y="134"/>
                  </a:lnTo>
                  <a:lnTo>
                    <a:pt x="205" y="137"/>
                  </a:lnTo>
                  <a:lnTo>
                    <a:pt x="186" y="148"/>
                  </a:lnTo>
                  <a:lnTo>
                    <a:pt x="177" y="143"/>
                  </a:lnTo>
                  <a:lnTo>
                    <a:pt x="179" y="135"/>
                  </a:lnTo>
                  <a:lnTo>
                    <a:pt x="162" y="129"/>
                  </a:lnTo>
                  <a:lnTo>
                    <a:pt x="163" y="125"/>
                  </a:lnTo>
                  <a:lnTo>
                    <a:pt x="177" y="120"/>
                  </a:lnTo>
                  <a:lnTo>
                    <a:pt x="172" y="115"/>
                  </a:lnTo>
                  <a:lnTo>
                    <a:pt x="149" y="111"/>
                  </a:lnTo>
                  <a:lnTo>
                    <a:pt x="146" y="103"/>
                  </a:lnTo>
                  <a:lnTo>
                    <a:pt x="132" y="106"/>
                  </a:lnTo>
                  <a:lnTo>
                    <a:pt x="129" y="117"/>
                  </a:lnTo>
                  <a:lnTo>
                    <a:pt x="119" y="130"/>
                  </a:lnTo>
                  <a:lnTo>
                    <a:pt x="112" y="127"/>
                  </a:lnTo>
                  <a:lnTo>
                    <a:pt x="105" y="130"/>
                  </a:lnTo>
                  <a:lnTo>
                    <a:pt x="98" y="126"/>
                  </a:lnTo>
                  <a:lnTo>
                    <a:pt x="101" y="124"/>
                  </a:lnTo>
                  <a:lnTo>
                    <a:pt x="103" y="118"/>
                  </a:lnTo>
                  <a:lnTo>
                    <a:pt x="106" y="112"/>
                  </a:lnTo>
                  <a:lnTo>
                    <a:pt x="105" y="108"/>
                  </a:lnTo>
                  <a:lnTo>
                    <a:pt x="108" y="107"/>
                  </a:lnTo>
                  <a:lnTo>
                    <a:pt x="109" y="110"/>
                  </a:lnTo>
                  <a:lnTo>
                    <a:pt x="118" y="111"/>
                  </a:lnTo>
                  <a:lnTo>
                    <a:pt x="122" y="109"/>
                  </a:lnTo>
                  <a:lnTo>
                    <a:pt x="119" y="107"/>
                  </a:lnTo>
                  <a:lnTo>
                    <a:pt x="120" y="104"/>
                  </a:lnTo>
                  <a:lnTo>
                    <a:pt x="114" y="100"/>
                  </a:lnTo>
                  <a:lnTo>
                    <a:pt x="111" y="91"/>
                  </a:lnTo>
                  <a:lnTo>
                    <a:pt x="105" y="88"/>
                  </a:lnTo>
                  <a:lnTo>
                    <a:pt x="105" y="82"/>
                  </a:lnTo>
                  <a:lnTo>
                    <a:pt x="97" y="77"/>
                  </a:lnTo>
                  <a:lnTo>
                    <a:pt x="92" y="77"/>
                  </a:lnTo>
                  <a:lnTo>
                    <a:pt x="80" y="71"/>
                  </a:lnTo>
                  <a:lnTo>
                    <a:pt x="70" y="73"/>
                  </a:lnTo>
                  <a:lnTo>
                    <a:pt x="67" y="75"/>
                  </a:lnTo>
                  <a:lnTo>
                    <a:pt x="60" y="75"/>
                  </a:lnTo>
                  <a:lnTo>
                    <a:pt x="58" y="80"/>
                  </a:lnTo>
                  <a:lnTo>
                    <a:pt x="47" y="82"/>
                  </a:lnTo>
                  <a:lnTo>
                    <a:pt x="42" y="85"/>
                  </a:lnTo>
                  <a:lnTo>
                    <a:pt x="35" y="80"/>
                  </a:lnTo>
                  <a:lnTo>
                    <a:pt x="26" y="80"/>
                  </a:lnTo>
                  <a:lnTo>
                    <a:pt x="16" y="78"/>
                  </a:lnTo>
                  <a:lnTo>
                    <a:pt x="10" y="82"/>
                  </a:lnTo>
                  <a:lnTo>
                    <a:pt x="9" y="77"/>
                  </a:lnTo>
                  <a:lnTo>
                    <a:pt x="0" y="72"/>
                  </a:lnTo>
                  <a:lnTo>
                    <a:pt x="2" y="65"/>
                  </a:lnTo>
                  <a:lnTo>
                    <a:pt x="5" y="60"/>
                  </a:lnTo>
                  <a:lnTo>
                    <a:pt x="9" y="60"/>
                  </a:lnTo>
                  <a:lnTo>
                    <a:pt x="3" y="52"/>
                  </a:lnTo>
                  <a:lnTo>
                    <a:pt x="15" y="37"/>
                  </a:lnTo>
                  <a:lnTo>
                    <a:pt x="22" y="35"/>
                  </a:lnTo>
                  <a:lnTo>
                    <a:pt x="23" y="30"/>
                  </a:lnTo>
                  <a:lnTo>
                    <a:pt x="13" y="14"/>
                  </a:lnTo>
                  <a:lnTo>
                    <a:pt x="20" y="13"/>
                  </a:lnTo>
                  <a:lnTo>
                    <a:pt x="27" y="8"/>
                  </a:lnTo>
                  <a:lnTo>
                    <a:pt x="38" y="8"/>
                  </a:lnTo>
                  <a:lnTo>
                    <a:pt x="53" y="9"/>
                  </a:lnTo>
                  <a:lnTo>
                    <a:pt x="70" y="14"/>
                  </a:lnTo>
                  <a:lnTo>
                    <a:pt x="81" y="1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7" y="17"/>
                  </a:lnTo>
                  <a:lnTo>
                    <a:pt x="109" y="17"/>
                  </a:lnTo>
                  <a:lnTo>
                    <a:pt x="115" y="19"/>
                  </a:lnTo>
                  <a:lnTo>
                    <a:pt x="115" y="9"/>
                  </a:lnTo>
                  <a:lnTo>
                    <a:pt x="118" y="5"/>
                  </a:lnTo>
                  <a:lnTo>
                    <a:pt x="131" y="4"/>
                  </a:lnTo>
                  <a:lnTo>
                    <a:pt x="136" y="5"/>
                  </a:lnTo>
                  <a:lnTo>
                    <a:pt x="139" y="1"/>
                  </a:lnTo>
                  <a:lnTo>
                    <a:pt x="143" y="2"/>
                  </a:lnTo>
                  <a:lnTo>
                    <a:pt x="157" y="0"/>
                  </a:lnTo>
                  <a:lnTo>
                    <a:pt x="169" y="10"/>
                  </a:lnTo>
                  <a:lnTo>
                    <a:pt x="166" y="14"/>
                  </a:lnTo>
                  <a:lnTo>
                    <a:pt x="169" y="20"/>
                  </a:lnTo>
                  <a:lnTo>
                    <a:pt x="180" y="20"/>
                  </a:lnTo>
                  <a:lnTo>
                    <a:pt x="180" y="2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36" name="Freeform 219">
              <a:extLst>
                <a:ext uri="{FF2B5EF4-FFF2-40B4-BE49-F238E27FC236}">
                  <a16:creationId xmlns:a16="http://schemas.microsoft.com/office/drawing/2014/main" id="{6ABB0AD6-A4FE-39F6-E4AF-F7DF54F85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1655" y="5319059"/>
              <a:ext cx="131733" cy="147604"/>
            </a:xfrm>
            <a:custGeom>
              <a:avLst/>
              <a:gdLst>
                <a:gd name="T0" fmla="*/ 83 w 83"/>
                <a:gd name="T1" fmla="*/ 70 h 93"/>
                <a:gd name="T2" fmla="*/ 77 w 83"/>
                <a:gd name="T3" fmla="*/ 82 h 93"/>
                <a:gd name="T4" fmla="*/ 62 w 83"/>
                <a:gd name="T5" fmla="*/ 93 h 93"/>
                <a:gd name="T6" fmla="*/ 49 w 83"/>
                <a:gd name="T7" fmla="*/ 89 h 93"/>
                <a:gd name="T8" fmla="*/ 41 w 83"/>
                <a:gd name="T9" fmla="*/ 91 h 93"/>
                <a:gd name="T10" fmla="*/ 25 w 83"/>
                <a:gd name="T11" fmla="*/ 83 h 93"/>
                <a:gd name="T12" fmla="*/ 14 w 83"/>
                <a:gd name="T13" fmla="*/ 83 h 93"/>
                <a:gd name="T14" fmla="*/ 3 w 83"/>
                <a:gd name="T15" fmla="*/ 73 h 93"/>
                <a:gd name="T16" fmla="*/ 1 w 83"/>
                <a:gd name="T17" fmla="*/ 61 h 93"/>
                <a:gd name="T18" fmla="*/ 4 w 83"/>
                <a:gd name="T19" fmla="*/ 57 h 93"/>
                <a:gd name="T20" fmla="*/ 0 w 83"/>
                <a:gd name="T21" fmla="*/ 37 h 93"/>
                <a:gd name="T22" fmla="*/ 2 w 83"/>
                <a:gd name="T23" fmla="*/ 18 h 93"/>
                <a:gd name="T24" fmla="*/ 3 w 83"/>
                <a:gd name="T25" fmla="*/ 3 h 93"/>
                <a:gd name="T26" fmla="*/ 13 w 83"/>
                <a:gd name="T27" fmla="*/ 0 h 93"/>
                <a:gd name="T28" fmla="*/ 31 w 83"/>
                <a:gd name="T29" fmla="*/ 15 h 93"/>
                <a:gd name="T30" fmla="*/ 37 w 83"/>
                <a:gd name="T31" fmla="*/ 15 h 93"/>
                <a:gd name="T32" fmla="*/ 56 w 83"/>
                <a:gd name="T33" fmla="*/ 27 h 93"/>
                <a:gd name="T34" fmla="*/ 70 w 83"/>
                <a:gd name="T35" fmla="*/ 37 h 93"/>
                <a:gd name="T36" fmla="*/ 82 w 83"/>
                <a:gd name="T37" fmla="*/ 51 h 93"/>
                <a:gd name="T38" fmla="*/ 76 w 83"/>
                <a:gd name="T39" fmla="*/ 60 h 93"/>
                <a:gd name="T40" fmla="*/ 83 w 83"/>
                <a:gd name="T41" fmla="*/ 70 h 93"/>
                <a:gd name="T42" fmla="*/ 83 w 83"/>
                <a:gd name="T43" fmla="*/ 7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93">
                  <a:moveTo>
                    <a:pt x="83" y="70"/>
                  </a:moveTo>
                  <a:lnTo>
                    <a:pt x="77" y="82"/>
                  </a:lnTo>
                  <a:lnTo>
                    <a:pt x="62" y="93"/>
                  </a:lnTo>
                  <a:lnTo>
                    <a:pt x="49" y="89"/>
                  </a:lnTo>
                  <a:lnTo>
                    <a:pt x="41" y="91"/>
                  </a:lnTo>
                  <a:lnTo>
                    <a:pt x="25" y="83"/>
                  </a:lnTo>
                  <a:lnTo>
                    <a:pt x="14" y="83"/>
                  </a:lnTo>
                  <a:lnTo>
                    <a:pt x="3" y="73"/>
                  </a:lnTo>
                  <a:lnTo>
                    <a:pt x="1" y="61"/>
                  </a:lnTo>
                  <a:lnTo>
                    <a:pt x="4" y="57"/>
                  </a:lnTo>
                  <a:lnTo>
                    <a:pt x="0" y="37"/>
                  </a:lnTo>
                  <a:lnTo>
                    <a:pt x="2" y="18"/>
                  </a:lnTo>
                  <a:lnTo>
                    <a:pt x="3" y="3"/>
                  </a:lnTo>
                  <a:lnTo>
                    <a:pt x="13" y="0"/>
                  </a:lnTo>
                  <a:lnTo>
                    <a:pt x="31" y="15"/>
                  </a:lnTo>
                  <a:lnTo>
                    <a:pt x="37" y="15"/>
                  </a:lnTo>
                  <a:lnTo>
                    <a:pt x="56" y="27"/>
                  </a:lnTo>
                  <a:lnTo>
                    <a:pt x="70" y="37"/>
                  </a:lnTo>
                  <a:lnTo>
                    <a:pt x="82" y="51"/>
                  </a:lnTo>
                  <a:lnTo>
                    <a:pt x="76" y="60"/>
                  </a:lnTo>
                  <a:lnTo>
                    <a:pt x="83" y="70"/>
                  </a:lnTo>
                  <a:lnTo>
                    <a:pt x="83" y="7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37" name="Freeform 220">
              <a:extLst>
                <a:ext uri="{FF2B5EF4-FFF2-40B4-BE49-F238E27FC236}">
                  <a16:creationId xmlns:a16="http://schemas.microsoft.com/office/drawing/2014/main" id="{71946917-DD20-13BE-8797-7359ED460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5679" y="3038340"/>
              <a:ext cx="450752" cy="252354"/>
            </a:xfrm>
            <a:custGeom>
              <a:avLst/>
              <a:gdLst>
                <a:gd name="T0" fmla="*/ 243 w 284"/>
                <a:gd name="T1" fmla="*/ 62 h 159"/>
                <a:gd name="T2" fmla="*/ 249 w 284"/>
                <a:gd name="T3" fmla="*/ 63 h 159"/>
                <a:gd name="T4" fmla="*/ 240 w 284"/>
                <a:gd name="T5" fmla="*/ 76 h 159"/>
                <a:gd name="T6" fmla="*/ 253 w 284"/>
                <a:gd name="T7" fmla="*/ 83 h 159"/>
                <a:gd name="T8" fmla="*/ 263 w 284"/>
                <a:gd name="T9" fmla="*/ 78 h 159"/>
                <a:gd name="T10" fmla="*/ 284 w 284"/>
                <a:gd name="T11" fmla="*/ 88 h 159"/>
                <a:gd name="T12" fmla="*/ 268 w 284"/>
                <a:gd name="T13" fmla="*/ 102 h 159"/>
                <a:gd name="T14" fmla="*/ 256 w 284"/>
                <a:gd name="T15" fmla="*/ 100 h 159"/>
                <a:gd name="T16" fmla="*/ 250 w 284"/>
                <a:gd name="T17" fmla="*/ 100 h 159"/>
                <a:gd name="T18" fmla="*/ 246 w 284"/>
                <a:gd name="T19" fmla="*/ 95 h 159"/>
                <a:gd name="T20" fmla="*/ 246 w 284"/>
                <a:gd name="T21" fmla="*/ 86 h 159"/>
                <a:gd name="T22" fmla="*/ 227 w 284"/>
                <a:gd name="T23" fmla="*/ 91 h 159"/>
                <a:gd name="T24" fmla="*/ 226 w 284"/>
                <a:gd name="T25" fmla="*/ 103 h 159"/>
                <a:gd name="T26" fmla="*/ 221 w 284"/>
                <a:gd name="T27" fmla="*/ 113 h 159"/>
                <a:gd name="T28" fmla="*/ 209 w 284"/>
                <a:gd name="T29" fmla="*/ 112 h 159"/>
                <a:gd name="T30" fmla="*/ 206 w 284"/>
                <a:gd name="T31" fmla="*/ 120 h 159"/>
                <a:gd name="T32" fmla="*/ 219 w 284"/>
                <a:gd name="T33" fmla="*/ 125 h 159"/>
                <a:gd name="T34" fmla="*/ 226 w 284"/>
                <a:gd name="T35" fmla="*/ 140 h 159"/>
                <a:gd name="T36" fmla="*/ 222 w 284"/>
                <a:gd name="T37" fmla="*/ 159 h 159"/>
                <a:gd name="T38" fmla="*/ 209 w 284"/>
                <a:gd name="T39" fmla="*/ 154 h 159"/>
                <a:gd name="T40" fmla="*/ 200 w 284"/>
                <a:gd name="T41" fmla="*/ 154 h 159"/>
                <a:gd name="T42" fmla="*/ 198 w 284"/>
                <a:gd name="T43" fmla="*/ 143 h 159"/>
                <a:gd name="T44" fmla="*/ 175 w 284"/>
                <a:gd name="T45" fmla="*/ 134 h 159"/>
                <a:gd name="T46" fmla="*/ 157 w 284"/>
                <a:gd name="T47" fmla="*/ 126 h 159"/>
                <a:gd name="T48" fmla="*/ 144 w 284"/>
                <a:gd name="T49" fmla="*/ 117 h 159"/>
                <a:gd name="T50" fmla="*/ 123 w 284"/>
                <a:gd name="T51" fmla="*/ 103 h 159"/>
                <a:gd name="T52" fmla="*/ 111 w 284"/>
                <a:gd name="T53" fmla="*/ 84 h 159"/>
                <a:gd name="T54" fmla="*/ 104 w 284"/>
                <a:gd name="T55" fmla="*/ 80 h 159"/>
                <a:gd name="T56" fmla="*/ 88 w 284"/>
                <a:gd name="T57" fmla="*/ 81 h 159"/>
                <a:gd name="T58" fmla="*/ 81 w 284"/>
                <a:gd name="T59" fmla="*/ 77 h 159"/>
                <a:gd name="T60" fmla="*/ 75 w 284"/>
                <a:gd name="T61" fmla="*/ 63 h 159"/>
                <a:gd name="T62" fmla="*/ 52 w 284"/>
                <a:gd name="T63" fmla="*/ 52 h 159"/>
                <a:gd name="T64" fmla="*/ 42 w 284"/>
                <a:gd name="T65" fmla="*/ 63 h 159"/>
                <a:gd name="T66" fmla="*/ 31 w 284"/>
                <a:gd name="T67" fmla="*/ 70 h 159"/>
                <a:gd name="T68" fmla="*/ 36 w 284"/>
                <a:gd name="T69" fmla="*/ 80 h 159"/>
                <a:gd name="T70" fmla="*/ 18 w 284"/>
                <a:gd name="T71" fmla="*/ 80 h 159"/>
                <a:gd name="T72" fmla="*/ 0 w 284"/>
                <a:gd name="T73" fmla="*/ 11 h 159"/>
                <a:gd name="T74" fmla="*/ 35 w 284"/>
                <a:gd name="T75" fmla="*/ 0 h 159"/>
                <a:gd name="T76" fmla="*/ 39 w 284"/>
                <a:gd name="T77" fmla="*/ 1 h 159"/>
                <a:gd name="T78" fmla="*/ 66 w 284"/>
                <a:gd name="T79" fmla="*/ 15 h 159"/>
                <a:gd name="T80" fmla="*/ 80 w 284"/>
                <a:gd name="T81" fmla="*/ 21 h 159"/>
                <a:gd name="T82" fmla="*/ 100 w 284"/>
                <a:gd name="T83" fmla="*/ 38 h 159"/>
                <a:gd name="T84" fmla="*/ 117 w 284"/>
                <a:gd name="T85" fmla="*/ 36 h 159"/>
                <a:gd name="T86" fmla="*/ 142 w 284"/>
                <a:gd name="T87" fmla="*/ 35 h 159"/>
                <a:gd name="T88" fmla="*/ 165 w 284"/>
                <a:gd name="T89" fmla="*/ 48 h 159"/>
                <a:gd name="T90" fmla="*/ 169 w 284"/>
                <a:gd name="T91" fmla="*/ 67 h 159"/>
                <a:gd name="T92" fmla="*/ 177 w 284"/>
                <a:gd name="T93" fmla="*/ 67 h 159"/>
                <a:gd name="T94" fmla="*/ 184 w 284"/>
                <a:gd name="T95" fmla="*/ 83 h 159"/>
                <a:gd name="T96" fmla="*/ 204 w 284"/>
                <a:gd name="T97" fmla="*/ 83 h 159"/>
                <a:gd name="T98" fmla="*/ 211 w 284"/>
                <a:gd name="T99" fmla="*/ 92 h 159"/>
                <a:gd name="T100" fmla="*/ 217 w 284"/>
                <a:gd name="T101" fmla="*/ 92 h 159"/>
                <a:gd name="T102" fmla="*/ 220 w 284"/>
                <a:gd name="T103" fmla="*/ 78 h 159"/>
                <a:gd name="T104" fmla="*/ 235 w 284"/>
                <a:gd name="T105" fmla="*/ 66 h 159"/>
                <a:gd name="T106" fmla="*/ 243 w 284"/>
                <a:gd name="T107" fmla="*/ 62 h 159"/>
                <a:gd name="T108" fmla="*/ 243 w 284"/>
                <a:gd name="T109" fmla="*/ 6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4" h="159">
                  <a:moveTo>
                    <a:pt x="243" y="62"/>
                  </a:moveTo>
                  <a:lnTo>
                    <a:pt x="249" y="63"/>
                  </a:lnTo>
                  <a:lnTo>
                    <a:pt x="240" y="76"/>
                  </a:lnTo>
                  <a:lnTo>
                    <a:pt x="253" y="83"/>
                  </a:lnTo>
                  <a:lnTo>
                    <a:pt x="263" y="78"/>
                  </a:lnTo>
                  <a:lnTo>
                    <a:pt x="284" y="88"/>
                  </a:lnTo>
                  <a:lnTo>
                    <a:pt x="268" y="102"/>
                  </a:lnTo>
                  <a:lnTo>
                    <a:pt x="256" y="100"/>
                  </a:lnTo>
                  <a:lnTo>
                    <a:pt x="250" y="100"/>
                  </a:lnTo>
                  <a:lnTo>
                    <a:pt x="246" y="95"/>
                  </a:lnTo>
                  <a:lnTo>
                    <a:pt x="246" y="86"/>
                  </a:lnTo>
                  <a:lnTo>
                    <a:pt x="227" y="91"/>
                  </a:lnTo>
                  <a:lnTo>
                    <a:pt x="226" y="103"/>
                  </a:lnTo>
                  <a:lnTo>
                    <a:pt x="221" y="113"/>
                  </a:lnTo>
                  <a:lnTo>
                    <a:pt x="209" y="112"/>
                  </a:lnTo>
                  <a:lnTo>
                    <a:pt x="206" y="120"/>
                  </a:lnTo>
                  <a:lnTo>
                    <a:pt x="219" y="125"/>
                  </a:lnTo>
                  <a:lnTo>
                    <a:pt x="226" y="140"/>
                  </a:lnTo>
                  <a:lnTo>
                    <a:pt x="222" y="159"/>
                  </a:lnTo>
                  <a:lnTo>
                    <a:pt x="209" y="154"/>
                  </a:lnTo>
                  <a:lnTo>
                    <a:pt x="200" y="154"/>
                  </a:lnTo>
                  <a:lnTo>
                    <a:pt x="198" y="143"/>
                  </a:lnTo>
                  <a:lnTo>
                    <a:pt x="175" y="134"/>
                  </a:lnTo>
                  <a:lnTo>
                    <a:pt x="157" y="126"/>
                  </a:lnTo>
                  <a:lnTo>
                    <a:pt x="144" y="117"/>
                  </a:lnTo>
                  <a:lnTo>
                    <a:pt x="123" y="103"/>
                  </a:lnTo>
                  <a:lnTo>
                    <a:pt x="111" y="84"/>
                  </a:lnTo>
                  <a:lnTo>
                    <a:pt x="104" y="80"/>
                  </a:lnTo>
                  <a:lnTo>
                    <a:pt x="88" y="81"/>
                  </a:lnTo>
                  <a:lnTo>
                    <a:pt x="81" y="77"/>
                  </a:lnTo>
                  <a:lnTo>
                    <a:pt x="75" y="63"/>
                  </a:lnTo>
                  <a:lnTo>
                    <a:pt x="52" y="52"/>
                  </a:lnTo>
                  <a:lnTo>
                    <a:pt x="42" y="63"/>
                  </a:lnTo>
                  <a:lnTo>
                    <a:pt x="31" y="70"/>
                  </a:lnTo>
                  <a:lnTo>
                    <a:pt x="36" y="80"/>
                  </a:lnTo>
                  <a:lnTo>
                    <a:pt x="18" y="80"/>
                  </a:lnTo>
                  <a:lnTo>
                    <a:pt x="0" y="11"/>
                  </a:lnTo>
                  <a:lnTo>
                    <a:pt x="35" y="0"/>
                  </a:lnTo>
                  <a:lnTo>
                    <a:pt x="39" y="1"/>
                  </a:lnTo>
                  <a:lnTo>
                    <a:pt x="66" y="15"/>
                  </a:lnTo>
                  <a:lnTo>
                    <a:pt x="80" y="21"/>
                  </a:lnTo>
                  <a:lnTo>
                    <a:pt x="100" y="38"/>
                  </a:lnTo>
                  <a:lnTo>
                    <a:pt x="117" y="36"/>
                  </a:lnTo>
                  <a:lnTo>
                    <a:pt x="142" y="35"/>
                  </a:lnTo>
                  <a:lnTo>
                    <a:pt x="165" y="48"/>
                  </a:lnTo>
                  <a:lnTo>
                    <a:pt x="169" y="67"/>
                  </a:lnTo>
                  <a:lnTo>
                    <a:pt x="177" y="67"/>
                  </a:lnTo>
                  <a:lnTo>
                    <a:pt x="184" y="83"/>
                  </a:lnTo>
                  <a:lnTo>
                    <a:pt x="204" y="83"/>
                  </a:lnTo>
                  <a:lnTo>
                    <a:pt x="211" y="92"/>
                  </a:lnTo>
                  <a:lnTo>
                    <a:pt x="217" y="92"/>
                  </a:lnTo>
                  <a:lnTo>
                    <a:pt x="220" y="78"/>
                  </a:lnTo>
                  <a:lnTo>
                    <a:pt x="235" y="66"/>
                  </a:lnTo>
                  <a:lnTo>
                    <a:pt x="243" y="62"/>
                  </a:lnTo>
                  <a:lnTo>
                    <a:pt x="243" y="6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38" name="Freeform 221">
              <a:extLst>
                <a:ext uri="{FF2B5EF4-FFF2-40B4-BE49-F238E27FC236}">
                  <a16:creationId xmlns:a16="http://schemas.microsoft.com/office/drawing/2014/main" id="{43D23A6F-DFA7-5DF0-4617-0A4838D3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443" y="4044586"/>
              <a:ext cx="360283" cy="344409"/>
            </a:xfrm>
            <a:custGeom>
              <a:avLst/>
              <a:gdLst>
                <a:gd name="T0" fmla="*/ 212 w 227"/>
                <a:gd name="T1" fmla="*/ 83 h 217"/>
                <a:gd name="T2" fmla="*/ 216 w 227"/>
                <a:gd name="T3" fmla="*/ 97 h 217"/>
                <a:gd name="T4" fmla="*/ 202 w 227"/>
                <a:gd name="T5" fmla="*/ 103 h 217"/>
                <a:gd name="T6" fmla="*/ 197 w 227"/>
                <a:gd name="T7" fmla="*/ 117 h 217"/>
                <a:gd name="T8" fmla="*/ 210 w 227"/>
                <a:gd name="T9" fmla="*/ 137 h 217"/>
                <a:gd name="T10" fmla="*/ 185 w 227"/>
                <a:gd name="T11" fmla="*/ 152 h 217"/>
                <a:gd name="T12" fmla="*/ 168 w 227"/>
                <a:gd name="T13" fmla="*/ 159 h 217"/>
                <a:gd name="T14" fmla="*/ 142 w 227"/>
                <a:gd name="T15" fmla="*/ 152 h 217"/>
                <a:gd name="T16" fmla="*/ 147 w 227"/>
                <a:gd name="T17" fmla="*/ 159 h 217"/>
                <a:gd name="T18" fmla="*/ 147 w 227"/>
                <a:gd name="T19" fmla="*/ 183 h 217"/>
                <a:gd name="T20" fmla="*/ 163 w 227"/>
                <a:gd name="T21" fmla="*/ 189 h 217"/>
                <a:gd name="T22" fmla="*/ 149 w 227"/>
                <a:gd name="T23" fmla="*/ 203 h 217"/>
                <a:gd name="T24" fmla="*/ 129 w 227"/>
                <a:gd name="T25" fmla="*/ 210 h 217"/>
                <a:gd name="T26" fmla="*/ 113 w 227"/>
                <a:gd name="T27" fmla="*/ 217 h 217"/>
                <a:gd name="T28" fmla="*/ 98 w 227"/>
                <a:gd name="T29" fmla="*/ 189 h 217"/>
                <a:gd name="T30" fmla="*/ 88 w 227"/>
                <a:gd name="T31" fmla="*/ 177 h 217"/>
                <a:gd name="T32" fmla="*/ 96 w 227"/>
                <a:gd name="T33" fmla="*/ 163 h 217"/>
                <a:gd name="T34" fmla="*/ 89 w 227"/>
                <a:gd name="T35" fmla="*/ 146 h 217"/>
                <a:gd name="T36" fmla="*/ 94 w 227"/>
                <a:gd name="T37" fmla="*/ 125 h 217"/>
                <a:gd name="T38" fmla="*/ 92 w 227"/>
                <a:gd name="T39" fmla="*/ 112 h 217"/>
                <a:gd name="T40" fmla="*/ 70 w 227"/>
                <a:gd name="T41" fmla="*/ 113 h 217"/>
                <a:gd name="T42" fmla="*/ 53 w 227"/>
                <a:gd name="T43" fmla="*/ 98 h 217"/>
                <a:gd name="T44" fmla="*/ 21 w 227"/>
                <a:gd name="T45" fmla="*/ 98 h 217"/>
                <a:gd name="T46" fmla="*/ 13 w 227"/>
                <a:gd name="T47" fmla="*/ 90 h 217"/>
                <a:gd name="T48" fmla="*/ 15 w 227"/>
                <a:gd name="T49" fmla="*/ 79 h 217"/>
                <a:gd name="T50" fmla="*/ 10 w 227"/>
                <a:gd name="T51" fmla="*/ 67 h 217"/>
                <a:gd name="T52" fmla="*/ 0 w 227"/>
                <a:gd name="T53" fmla="*/ 57 h 217"/>
                <a:gd name="T54" fmla="*/ 8 w 227"/>
                <a:gd name="T55" fmla="*/ 32 h 217"/>
                <a:gd name="T56" fmla="*/ 20 w 227"/>
                <a:gd name="T57" fmla="*/ 20 h 217"/>
                <a:gd name="T58" fmla="*/ 36 w 227"/>
                <a:gd name="T59" fmla="*/ 7 h 217"/>
                <a:gd name="T60" fmla="*/ 25 w 227"/>
                <a:gd name="T61" fmla="*/ 14 h 217"/>
                <a:gd name="T62" fmla="*/ 30 w 227"/>
                <a:gd name="T63" fmla="*/ 32 h 217"/>
                <a:gd name="T64" fmla="*/ 27 w 227"/>
                <a:gd name="T65" fmla="*/ 58 h 217"/>
                <a:gd name="T66" fmla="*/ 39 w 227"/>
                <a:gd name="T67" fmla="*/ 43 h 217"/>
                <a:gd name="T68" fmla="*/ 34 w 227"/>
                <a:gd name="T69" fmla="*/ 23 h 217"/>
                <a:gd name="T70" fmla="*/ 53 w 227"/>
                <a:gd name="T71" fmla="*/ 6 h 217"/>
                <a:gd name="T72" fmla="*/ 64 w 227"/>
                <a:gd name="T73" fmla="*/ 13 h 217"/>
                <a:gd name="T74" fmla="*/ 87 w 227"/>
                <a:gd name="T75" fmla="*/ 24 h 217"/>
                <a:gd name="T76" fmla="*/ 102 w 227"/>
                <a:gd name="T77" fmla="*/ 30 h 217"/>
                <a:gd name="T78" fmla="*/ 130 w 227"/>
                <a:gd name="T79" fmla="*/ 37 h 217"/>
                <a:gd name="T80" fmla="*/ 152 w 227"/>
                <a:gd name="T81" fmla="*/ 33 h 217"/>
                <a:gd name="T82" fmla="*/ 172 w 227"/>
                <a:gd name="T83" fmla="*/ 27 h 217"/>
                <a:gd name="T84" fmla="*/ 178 w 227"/>
                <a:gd name="T85" fmla="*/ 33 h 217"/>
                <a:gd name="T86" fmla="*/ 197 w 227"/>
                <a:gd name="T87" fmla="*/ 43 h 217"/>
                <a:gd name="T88" fmla="*/ 211 w 227"/>
                <a:gd name="T89" fmla="*/ 68 h 217"/>
                <a:gd name="T90" fmla="*/ 227 w 227"/>
                <a:gd name="T91" fmla="*/ 7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7" h="217">
                  <a:moveTo>
                    <a:pt x="227" y="72"/>
                  </a:moveTo>
                  <a:lnTo>
                    <a:pt x="212" y="83"/>
                  </a:lnTo>
                  <a:lnTo>
                    <a:pt x="211" y="90"/>
                  </a:lnTo>
                  <a:lnTo>
                    <a:pt x="216" y="97"/>
                  </a:lnTo>
                  <a:lnTo>
                    <a:pt x="212" y="100"/>
                  </a:lnTo>
                  <a:lnTo>
                    <a:pt x="202" y="103"/>
                  </a:lnTo>
                  <a:lnTo>
                    <a:pt x="202" y="112"/>
                  </a:lnTo>
                  <a:lnTo>
                    <a:pt x="197" y="117"/>
                  </a:lnTo>
                  <a:lnTo>
                    <a:pt x="208" y="132"/>
                  </a:lnTo>
                  <a:lnTo>
                    <a:pt x="210" y="137"/>
                  </a:lnTo>
                  <a:lnTo>
                    <a:pt x="204" y="145"/>
                  </a:lnTo>
                  <a:lnTo>
                    <a:pt x="185" y="152"/>
                  </a:lnTo>
                  <a:lnTo>
                    <a:pt x="172" y="154"/>
                  </a:lnTo>
                  <a:lnTo>
                    <a:pt x="168" y="159"/>
                  </a:lnTo>
                  <a:lnTo>
                    <a:pt x="155" y="154"/>
                  </a:lnTo>
                  <a:lnTo>
                    <a:pt x="142" y="152"/>
                  </a:lnTo>
                  <a:lnTo>
                    <a:pt x="139" y="154"/>
                  </a:lnTo>
                  <a:lnTo>
                    <a:pt x="147" y="159"/>
                  </a:lnTo>
                  <a:lnTo>
                    <a:pt x="146" y="172"/>
                  </a:lnTo>
                  <a:lnTo>
                    <a:pt x="147" y="183"/>
                  </a:lnTo>
                  <a:lnTo>
                    <a:pt x="162" y="185"/>
                  </a:lnTo>
                  <a:lnTo>
                    <a:pt x="163" y="189"/>
                  </a:lnTo>
                  <a:lnTo>
                    <a:pt x="150" y="194"/>
                  </a:lnTo>
                  <a:lnTo>
                    <a:pt x="149" y="203"/>
                  </a:lnTo>
                  <a:lnTo>
                    <a:pt x="141" y="206"/>
                  </a:lnTo>
                  <a:lnTo>
                    <a:pt x="129" y="210"/>
                  </a:lnTo>
                  <a:lnTo>
                    <a:pt x="126" y="216"/>
                  </a:lnTo>
                  <a:lnTo>
                    <a:pt x="113" y="217"/>
                  </a:lnTo>
                  <a:lnTo>
                    <a:pt x="104" y="207"/>
                  </a:lnTo>
                  <a:lnTo>
                    <a:pt x="98" y="189"/>
                  </a:lnTo>
                  <a:lnTo>
                    <a:pt x="94" y="181"/>
                  </a:lnTo>
                  <a:lnTo>
                    <a:pt x="88" y="177"/>
                  </a:lnTo>
                  <a:lnTo>
                    <a:pt x="97" y="168"/>
                  </a:lnTo>
                  <a:lnTo>
                    <a:pt x="96" y="163"/>
                  </a:lnTo>
                  <a:lnTo>
                    <a:pt x="92" y="158"/>
                  </a:lnTo>
                  <a:lnTo>
                    <a:pt x="89" y="146"/>
                  </a:lnTo>
                  <a:lnTo>
                    <a:pt x="90" y="132"/>
                  </a:lnTo>
                  <a:lnTo>
                    <a:pt x="94" y="125"/>
                  </a:lnTo>
                  <a:lnTo>
                    <a:pt x="98" y="115"/>
                  </a:lnTo>
                  <a:lnTo>
                    <a:pt x="92" y="112"/>
                  </a:lnTo>
                  <a:lnTo>
                    <a:pt x="82" y="114"/>
                  </a:lnTo>
                  <a:lnTo>
                    <a:pt x="70" y="113"/>
                  </a:lnTo>
                  <a:lnTo>
                    <a:pt x="64" y="115"/>
                  </a:lnTo>
                  <a:lnTo>
                    <a:pt x="53" y="98"/>
                  </a:lnTo>
                  <a:lnTo>
                    <a:pt x="42" y="96"/>
                  </a:lnTo>
                  <a:lnTo>
                    <a:pt x="21" y="98"/>
                  </a:lnTo>
                  <a:lnTo>
                    <a:pt x="17" y="92"/>
                  </a:lnTo>
                  <a:lnTo>
                    <a:pt x="13" y="90"/>
                  </a:lnTo>
                  <a:lnTo>
                    <a:pt x="13" y="86"/>
                  </a:lnTo>
                  <a:lnTo>
                    <a:pt x="15" y="79"/>
                  </a:lnTo>
                  <a:lnTo>
                    <a:pt x="14" y="72"/>
                  </a:lnTo>
                  <a:lnTo>
                    <a:pt x="10" y="67"/>
                  </a:lnTo>
                  <a:lnTo>
                    <a:pt x="9" y="58"/>
                  </a:lnTo>
                  <a:lnTo>
                    <a:pt x="0" y="57"/>
                  </a:lnTo>
                  <a:lnTo>
                    <a:pt x="5" y="46"/>
                  </a:lnTo>
                  <a:lnTo>
                    <a:pt x="8" y="32"/>
                  </a:lnTo>
                  <a:lnTo>
                    <a:pt x="13" y="25"/>
                  </a:lnTo>
                  <a:lnTo>
                    <a:pt x="20" y="20"/>
                  </a:lnTo>
                  <a:lnTo>
                    <a:pt x="25" y="10"/>
                  </a:lnTo>
                  <a:lnTo>
                    <a:pt x="36" y="7"/>
                  </a:lnTo>
                  <a:lnTo>
                    <a:pt x="36" y="12"/>
                  </a:lnTo>
                  <a:lnTo>
                    <a:pt x="25" y="14"/>
                  </a:lnTo>
                  <a:lnTo>
                    <a:pt x="30" y="23"/>
                  </a:lnTo>
                  <a:lnTo>
                    <a:pt x="30" y="32"/>
                  </a:lnTo>
                  <a:lnTo>
                    <a:pt x="21" y="43"/>
                  </a:lnTo>
                  <a:lnTo>
                    <a:pt x="27" y="58"/>
                  </a:lnTo>
                  <a:lnTo>
                    <a:pt x="35" y="57"/>
                  </a:lnTo>
                  <a:lnTo>
                    <a:pt x="39" y="43"/>
                  </a:lnTo>
                  <a:lnTo>
                    <a:pt x="34" y="37"/>
                  </a:lnTo>
                  <a:lnTo>
                    <a:pt x="34" y="23"/>
                  </a:lnTo>
                  <a:lnTo>
                    <a:pt x="56" y="14"/>
                  </a:lnTo>
                  <a:lnTo>
                    <a:pt x="53" y="6"/>
                  </a:lnTo>
                  <a:lnTo>
                    <a:pt x="60" y="0"/>
                  </a:lnTo>
                  <a:lnTo>
                    <a:pt x="64" y="13"/>
                  </a:lnTo>
                  <a:lnTo>
                    <a:pt x="76" y="14"/>
                  </a:lnTo>
                  <a:lnTo>
                    <a:pt x="87" y="24"/>
                  </a:lnTo>
                  <a:lnTo>
                    <a:pt x="87" y="30"/>
                  </a:lnTo>
                  <a:lnTo>
                    <a:pt x="102" y="30"/>
                  </a:lnTo>
                  <a:lnTo>
                    <a:pt x="120" y="29"/>
                  </a:lnTo>
                  <a:lnTo>
                    <a:pt x="130" y="37"/>
                  </a:lnTo>
                  <a:lnTo>
                    <a:pt x="141" y="39"/>
                  </a:lnTo>
                  <a:lnTo>
                    <a:pt x="152" y="33"/>
                  </a:lnTo>
                  <a:lnTo>
                    <a:pt x="152" y="29"/>
                  </a:lnTo>
                  <a:lnTo>
                    <a:pt x="172" y="27"/>
                  </a:lnTo>
                  <a:lnTo>
                    <a:pt x="192" y="27"/>
                  </a:lnTo>
                  <a:lnTo>
                    <a:pt x="178" y="33"/>
                  </a:lnTo>
                  <a:lnTo>
                    <a:pt x="184" y="42"/>
                  </a:lnTo>
                  <a:lnTo>
                    <a:pt x="197" y="43"/>
                  </a:lnTo>
                  <a:lnTo>
                    <a:pt x="210" y="52"/>
                  </a:lnTo>
                  <a:lnTo>
                    <a:pt x="211" y="68"/>
                  </a:lnTo>
                  <a:lnTo>
                    <a:pt x="220" y="67"/>
                  </a:lnTo>
                  <a:lnTo>
                    <a:pt x="227" y="72"/>
                  </a:lnTo>
                  <a:lnTo>
                    <a:pt x="227" y="7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39" name="Freeform 222">
              <a:extLst>
                <a:ext uri="{FF2B5EF4-FFF2-40B4-BE49-F238E27FC236}">
                  <a16:creationId xmlns:a16="http://schemas.microsoft.com/office/drawing/2014/main" id="{C4A21B26-C7B1-4A0A-521C-B94CF61BD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2540" y="3706525"/>
              <a:ext cx="230137" cy="444399"/>
            </a:xfrm>
            <a:custGeom>
              <a:avLst/>
              <a:gdLst>
                <a:gd name="T0" fmla="*/ 100 w 145"/>
                <a:gd name="T1" fmla="*/ 34 h 280"/>
                <a:gd name="T2" fmla="*/ 80 w 145"/>
                <a:gd name="T3" fmla="*/ 50 h 280"/>
                <a:gd name="T4" fmla="*/ 69 w 145"/>
                <a:gd name="T5" fmla="*/ 68 h 280"/>
                <a:gd name="T6" fmla="*/ 68 w 145"/>
                <a:gd name="T7" fmla="*/ 82 h 280"/>
                <a:gd name="T8" fmla="*/ 83 w 145"/>
                <a:gd name="T9" fmla="*/ 102 h 280"/>
                <a:gd name="T10" fmla="*/ 103 w 145"/>
                <a:gd name="T11" fmla="*/ 126 h 280"/>
                <a:gd name="T12" fmla="*/ 120 w 145"/>
                <a:gd name="T13" fmla="*/ 138 h 280"/>
                <a:gd name="T14" fmla="*/ 131 w 145"/>
                <a:gd name="T15" fmla="*/ 153 h 280"/>
                <a:gd name="T16" fmla="*/ 143 w 145"/>
                <a:gd name="T17" fmla="*/ 188 h 280"/>
                <a:gd name="T18" fmla="*/ 145 w 145"/>
                <a:gd name="T19" fmla="*/ 222 h 280"/>
                <a:gd name="T20" fmla="*/ 132 w 145"/>
                <a:gd name="T21" fmla="*/ 234 h 280"/>
                <a:gd name="T22" fmla="*/ 114 w 145"/>
                <a:gd name="T23" fmla="*/ 247 h 280"/>
                <a:gd name="T24" fmla="*/ 101 w 145"/>
                <a:gd name="T25" fmla="*/ 262 h 280"/>
                <a:gd name="T26" fmla="*/ 82 w 145"/>
                <a:gd name="T27" fmla="*/ 280 h 280"/>
                <a:gd name="T28" fmla="*/ 75 w 145"/>
                <a:gd name="T29" fmla="*/ 268 h 280"/>
                <a:gd name="T30" fmla="*/ 79 w 145"/>
                <a:gd name="T31" fmla="*/ 255 h 280"/>
                <a:gd name="T32" fmla="*/ 66 w 145"/>
                <a:gd name="T33" fmla="*/ 245 h 280"/>
                <a:gd name="T34" fmla="*/ 79 w 145"/>
                <a:gd name="T35" fmla="*/ 237 h 280"/>
                <a:gd name="T36" fmla="*/ 97 w 145"/>
                <a:gd name="T37" fmla="*/ 236 h 280"/>
                <a:gd name="T38" fmla="*/ 88 w 145"/>
                <a:gd name="T39" fmla="*/ 224 h 280"/>
                <a:gd name="T40" fmla="*/ 115 w 145"/>
                <a:gd name="T41" fmla="*/ 209 h 280"/>
                <a:gd name="T42" fmla="*/ 114 w 145"/>
                <a:gd name="T43" fmla="*/ 187 h 280"/>
                <a:gd name="T44" fmla="*/ 109 w 145"/>
                <a:gd name="T45" fmla="*/ 173 h 280"/>
                <a:gd name="T46" fmla="*/ 110 w 145"/>
                <a:gd name="T47" fmla="*/ 155 h 280"/>
                <a:gd name="T48" fmla="*/ 104 w 145"/>
                <a:gd name="T49" fmla="*/ 142 h 280"/>
                <a:gd name="T50" fmla="*/ 89 w 145"/>
                <a:gd name="T51" fmla="*/ 128 h 280"/>
                <a:gd name="T52" fmla="*/ 77 w 145"/>
                <a:gd name="T53" fmla="*/ 111 h 280"/>
                <a:gd name="T54" fmla="*/ 60 w 145"/>
                <a:gd name="T55" fmla="*/ 89 h 280"/>
                <a:gd name="T56" fmla="*/ 38 w 145"/>
                <a:gd name="T57" fmla="*/ 77 h 280"/>
                <a:gd name="T58" fmla="*/ 42 w 145"/>
                <a:gd name="T59" fmla="*/ 70 h 280"/>
                <a:gd name="T60" fmla="*/ 51 w 145"/>
                <a:gd name="T61" fmla="*/ 65 h 280"/>
                <a:gd name="T62" fmla="*/ 43 w 145"/>
                <a:gd name="T63" fmla="*/ 49 h 280"/>
                <a:gd name="T64" fmla="*/ 23 w 145"/>
                <a:gd name="T65" fmla="*/ 49 h 280"/>
                <a:gd name="T66" fmla="*/ 12 w 145"/>
                <a:gd name="T67" fmla="*/ 32 h 280"/>
                <a:gd name="T68" fmla="*/ 0 w 145"/>
                <a:gd name="T69" fmla="*/ 16 h 280"/>
                <a:gd name="T70" fmla="*/ 8 w 145"/>
                <a:gd name="T71" fmla="*/ 12 h 280"/>
                <a:gd name="T72" fmla="*/ 21 w 145"/>
                <a:gd name="T73" fmla="*/ 12 h 280"/>
                <a:gd name="T74" fmla="*/ 37 w 145"/>
                <a:gd name="T75" fmla="*/ 10 h 280"/>
                <a:gd name="T76" fmla="*/ 49 w 145"/>
                <a:gd name="T77" fmla="*/ 0 h 280"/>
                <a:gd name="T78" fmla="*/ 58 w 145"/>
                <a:gd name="T79" fmla="*/ 7 h 280"/>
                <a:gd name="T80" fmla="*/ 74 w 145"/>
                <a:gd name="T81" fmla="*/ 10 h 280"/>
                <a:gd name="T82" fmla="*/ 73 w 145"/>
                <a:gd name="T83" fmla="*/ 22 h 280"/>
                <a:gd name="T84" fmla="*/ 82 w 145"/>
                <a:gd name="T85" fmla="*/ 29 h 280"/>
                <a:gd name="T86" fmla="*/ 100 w 145"/>
                <a:gd name="T87" fmla="*/ 34 h 280"/>
                <a:gd name="T88" fmla="*/ 100 w 145"/>
                <a:gd name="T89" fmla="*/ 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5" h="280">
                  <a:moveTo>
                    <a:pt x="100" y="34"/>
                  </a:moveTo>
                  <a:lnTo>
                    <a:pt x="80" y="50"/>
                  </a:lnTo>
                  <a:lnTo>
                    <a:pt x="69" y="68"/>
                  </a:lnTo>
                  <a:lnTo>
                    <a:pt x="68" y="82"/>
                  </a:lnTo>
                  <a:lnTo>
                    <a:pt x="83" y="102"/>
                  </a:lnTo>
                  <a:lnTo>
                    <a:pt x="103" y="126"/>
                  </a:lnTo>
                  <a:lnTo>
                    <a:pt x="120" y="138"/>
                  </a:lnTo>
                  <a:lnTo>
                    <a:pt x="131" y="153"/>
                  </a:lnTo>
                  <a:lnTo>
                    <a:pt x="143" y="188"/>
                  </a:lnTo>
                  <a:lnTo>
                    <a:pt x="145" y="222"/>
                  </a:lnTo>
                  <a:lnTo>
                    <a:pt x="132" y="234"/>
                  </a:lnTo>
                  <a:lnTo>
                    <a:pt x="114" y="247"/>
                  </a:lnTo>
                  <a:lnTo>
                    <a:pt x="101" y="262"/>
                  </a:lnTo>
                  <a:lnTo>
                    <a:pt x="82" y="280"/>
                  </a:lnTo>
                  <a:lnTo>
                    <a:pt x="75" y="268"/>
                  </a:lnTo>
                  <a:lnTo>
                    <a:pt x="79" y="255"/>
                  </a:lnTo>
                  <a:lnTo>
                    <a:pt x="66" y="245"/>
                  </a:lnTo>
                  <a:lnTo>
                    <a:pt x="79" y="237"/>
                  </a:lnTo>
                  <a:lnTo>
                    <a:pt x="97" y="236"/>
                  </a:lnTo>
                  <a:lnTo>
                    <a:pt x="88" y="224"/>
                  </a:lnTo>
                  <a:lnTo>
                    <a:pt x="115" y="209"/>
                  </a:lnTo>
                  <a:lnTo>
                    <a:pt x="114" y="187"/>
                  </a:lnTo>
                  <a:lnTo>
                    <a:pt x="109" y="173"/>
                  </a:lnTo>
                  <a:lnTo>
                    <a:pt x="110" y="155"/>
                  </a:lnTo>
                  <a:lnTo>
                    <a:pt x="104" y="142"/>
                  </a:lnTo>
                  <a:lnTo>
                    <a:pt x="89" y="128"/>
                  </a:lnTo>
                  <a:lnTo>
                    <a:pt x="77" y="111"/>
                  </a:lnTo>
                  <a:lnTo>
                    <a:pt x="60" y="89"/>
                  </a:lnTo>
                  <a:lnTo>
                    <a:pt x="38" y="77"/>
                  </a:lnTo>
                  <a:lnTo>
                    <a:pt x="42" y="70"/>
                  </a:lnTo>
                  <a:lnTo>
                    <a:pt x="51" y="65"/>
                  </a:lnTo>
                  <a:lnTo>
                    <a:pt x="43" y="49"/>
                  </a:lnTo>
                  <a:lnTo>
                    <a:pt x="23" y="49"/>
                  </a:lnTo>
                  <a:lnTo>
                    <a:pt x="12" y="32"/>
                  </a:lnTo>
                  <a:lnTo>
                    <a:pt x="0" y="16"/>
                  </a:lnTo>
                  <a:lnTo>
                    <a:pt x="8" y="12"/>
                  </a:lnTo>
                  <a:lnTo>
                    <a:pt x="21" y="12"/>
                  </a:lnTo>
                  <a:lnTo>
                    <a:pt x="37" y="10"/>
                  </a:lnTo>
                  <a:lnTo>
                    <a:pt x="49" y="0"/>
                  </a:lnTo>
                  <a:lnTo>
                    <a:pt x="58" y="7"/>
                  </a:lnTo>
                  <a:lnTo>
                    <a:pt x="74" y="10"/>
                  </a:lnTo>
                  <a:lnTo>
                    <a:pt x="73" y="22"/>
                  </a:lnTo>
                  <a:lnTo>
                    <a:pt x="82" y="29"/>
                  </a:lnTo>
                  <a:lnTo>
                    <a:pt x="100" y="34"/>
                  </a:lnTo>
                  <a:lnTo>
                    <a:pt x="100" y="3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40" name="Freeform 223">
              <a:extLst>
                <a:ext uri="{FF2B5EF4-FFF2-40B4-BE49-F238E27FC236}">
                  <a16:creationId xmlns:a16="http://schemas.microsoft.com/office/drawing/2014/main" id="{7C9F6BDF-AAEB-7AC7-6824-FA6F9AD30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4588" y="3836671"/>
              <a:ext cx="272990" cy="195218"/>
            </a:xfrm>
            <a:custGeom>
              <a:avLst/>
              <a:gdLst>
                <a:gd name="T0" fmla="*/ 172 w 172"/>
                <a:gd name="T1" fmla="*/ 46 h 123"/>
                <a:gd name="T2" fmla="*/ 160 w 172"/>
                <a:gd name="T3" fmla="*/ 50 h 123"/>
                <a:gd name="T4" fmla="*/ 158 w 172"/>
                <a:gd name="T5" fmla="*/ 59 h 123"/>
                <a:gd name="T6" fmla="*/ 158 w 172"/>
                <a:gd name="T7" fmla="*/ 66 h 123"/>
                <a:gd name="T8" fmla="*/ 142 w 172"/>
                <a:gd name="T9" fmla="*/ 74 h 123"/>
                <a:gd name="T10" fmla="*/ 116 w 172"/>
                <a:gd name="T11" fmla="*/ 83 h 123"/>
                <a:gd name="T12" fmla="*/ 102 w 172"/>
                <a:gd name="T13" fmla="*/ 96 h 123"/>
                <a:gd name="T14" fmla="*/ 94 w 172"/>
                <a:gd name="T15" fmla="*/ 97 h 123"/>
                <a:gd name="T16" fmla="*/ 89 w 172"/>
                <a:gd name="T17" fmla="*/ 96 h 123"/>
                <a:gd name="T18" fmla="*/ 79 w 172"/>
                <a:gd name="T19" fmla="*/ 103 h 123"/>
                <a:gd name="T20" fmla="*/ 69 w 172"/>
                <a:gd name="T21" fmla="*/ 107 h 123"/>
                <a:gd name="T22" fmla="*/ 56 w 172"/>
                <a:gd name="T23" fmla="*/ 108 h 123"/>
                <a:gd name="T24" fmla="*/ 51 w 172"/>
                <a:gd name="T25" fmla="*/ 109 h 123"/>
                <a:gd name="T26" fmla="*/ 48 w 172"/>
                <a:gd name="T27" fmla="*/ 114 h 123"/>
                <a:gd name="T28" fmla="*/ 44 w 172"/>
                <a:gd name="T29" fmla="*/ 116 h 123"/>
                <a:gd name="T30" fmla="*/ 41 w 172"/>
                <a:gd name="T31" fmla="*/ 120 h 123"/>
                <a:gd name="T32" fmla="*/ 33 w 172"/>
                <a:gd name="T33" fmla="*/ 120 h 123"/>
                <a:gd name="T34" fmla="*/ 28 w 172"/>
                <a:gd name="T35" fmla="*/ 123 h 123"/>
                <a:gd name="T36" fmla="*/ 16 w 172"/>
                <a:gd name="T37" fmla="*/ 122 h 123"/>
                <a:gd name="T38" fmla="*/ 11 w 172"/>
                <a:gd name="T39" fmla="*/ 111 h 123"/>
                <a:gd name="T40" fmla="*/ 11 w 172"/>
                <a:gd name="T41" fmla="*/ 100 h 123"/>
                <a:gd name="T42" fmla="*/ 8 w 172"/>
                <a:gd name="T43" fmla="*/ 94 h 123"/>
                <a:gd name="T44" fmla="*/ 5 w 172"/>
                <a:gd name="T45" fmla="*/ 80 h 123"/>
                <a:gd name="T46" fmla="*/ 0 w 172"/>
                <a:gd name="T47" fmla="*/ 73 h 123"/>
                <a:gd name="T48" fmla="*/ 2 w 172"/>
                <a:gd name="T49" fmla="*/ 71 h 123"/>
                <a:gd name="T50" fmla="*/ 0 w 172"/>
                <a:gd name="T51" fmla="*/ 63 h 123"/>
                <a:gd name="T52" fmla="*/ 2 w 172"/>
                <a:gd name="T53" fmla="*/ 60 h 123"/>
                <a:gd name="T54" fmla="*/ 1 w 172"/>
                <a:gd name="T55" fmla="*/ 51 h 123"/>
                <a:gd name="T56" fmla="*/ 8 w 172"/>
                <a:gd name="T57" fmla="*/ 45 h 123"/>
                <a:gd name="T58" fmla="*/ 5 w 172"/>
                <a:gd name="T59" fmla="*/ 37 h 123"/>
                <a:gd name="T60" fmla="*/ 10 w 172"/>
                <a:gd name="T61" fmla="*/ 28 h 123"/>
                <a:gd name="T62" fmla="*/ 17 w 172"/>
                <a:gd name="T63" fmla="*/ 32 h 123"/>
                <a:gd name="T64" fmla="*/ 21 w 172"/>
                <a:gd name="T65" fmla="*/ 31 h 123"/>
                <a:gd name="T66" fmla="*/ 40 w 172"/>
                <a:gd name="T67" fmla="*/ 31 h 123"/>
                <a:gd name="T68" fmla="*/ 43 w 172"/>
                <a:gd name="T69" fmla="*/ 32 h 123"/>
                <a:gd name="T70" fmla="*/ 59 w 172"/>
                <a:gd name="T71" fmla="*/ 34 h 123"/>
                <a:gd name="T72" fmla="*/ 66 w 172"/>
                <a:gd name="T73" fmla="*/ 34 h 123"/>
                <a:gd name="T74" fmla="*/ 71 w 172"/>
                <a:gd name="T75" fmla="*/ 40 h 123"/>
                <a:gd name="T76" fmla="*/ 78 w 172"/>
                <a:gd name="T77" fmla="*/ 37 h 123"/>
                <a:gd name="T78" fmla="*/ 88 w 172"/>
                <a:gd name="T79" fmla="*/ 17 h 123"/>
                <a:gd name="T80" fmla="*/ 103 w 172"/>
                <a:gd name="T81" fmla="*/ 8 h 123"/>
                <a:gd name="T82" fmla="*/ 151 w 172"/>
                <a:gd name="T83" fmla="*/ 0 h 123"/>
                <a:gd name="T84" fmla="*/ 165 w 172"/>
                <a:gd name="T85" fmla="*/ 32 h 123"/>
                <a:gd name="T86" fmla="*/ 172 w 172"/>
                <a:gd name="T87" fmla="*/ 46 h 123"/>
                <a:gd name="T88" fmla="*/ 172 w 172"/>
                <a:gd name="T89" fmla="*/ 4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2" h="123">
                  <a:moveTo>
                    <a:pt x="172" y="46"/>
                  </a:moveTo>
                  <a:lnTo>
                    <a:pt x="160" y="50"/>
                  </a:lnTo>
                  <a:lnTo>
                    <a:pt x="158" y="59"/>
                  </a:lnTo>
                  <a:lnTo>
                    <a:pt x="158" y="66"/>
                  </a:lnTo>
                  <a:lnTo>
                    <a:pt x="142" y="74"/>
                  </a:lnTo>
                  <a:lnTo>
                    <a:pt x="116" y="83"/>
                  </a:lnTo>
                  <a:lnTo>
                    <a:pt x="102" y="96"/>
                  </a:lnTo>
                  <a:lnTo>
                    <a:pt x="94" y="97"/>
                  </a:lnTo>
                  <a:lnTo>
                    <a:pt x="89" y="96"/>
                  </a:lnTo>
                  <a:lnTo>
                    <a:pt x="79" y="103"/>
                  </a:lnTo>
                  <a:lnTo>
                    <a:pt x="69" y="107"/>
                  </a:lnTo>
                  <a:lnTo>
                    <a:pt x="56" y="108"/>
                  </a:lnTo>
                  <a:lnTo>
                    <a:pt x="51" y="109"/>
                  </a:lnTo>
                  <a:lnTo>
                    <a:pt x="48" y="114"/>
                  </a:lnTo>
                  <a:lnTo>
                    <a:pt x="44" y="116"/>
                  </a:lnTo>
                  <a:lnTo>
                    <a:pt x="41" y="120"/>
                  </a:lnTo>
                  <a:lnTo>
                    <a:pt x="33" y="120"/>
                  </a:lnTo>
                  <a:lnTo>
                    <a:pt x="28" y="123"/>
                  </a:lnTo>
                  <a:lnTo>
                    <a:pt x="16" y="122"/>
                  </a:lnTo>
                  <a:lnTo>
                    <a:pt x="11" y="111"/>
                  </a:lnTo>
                  <a:lnTo>
                    <a:pt x="11" y="100"/>
                  </a:lnTo>
                  <a:lnTo>
                    <a:pt x="8" y="94"/>
                  </a:lnTo>
                  <a:lnTo>
                    <a:pt x="5" y="80"/>
                  </a:lnTo>
                  <a:lnTo>
                    <a:pt x="0" y="73"/>
                  </a:lnTo>
                  <a:lnTo>
                    <a:pt x="2" y="71"/>
                  </a:lnTo>
                  <a:lnTo>
                    <a:pt x="0" y="63"/>
                  </a:lnTo>
                  <a:lnTo>
                    <a:pt x="2" y="60"/>
                  </a:lnTo>
                  <a:lnTo>
                    <a:pt x="1" y="51"/>
                  </a:lnTo>
                  <a:lnTo>
                    <a:pt x="8" y="45"/>
                  </a:lnTo>
                  <a:lnTo>
                    <a:pt x="5" y="37"/>
                  </a:lnTo>
                  <a:lnTo>
                    <a:pt x="10" y="28"/>
                  </a:lnTo>
                  <a:lnTo>
                    <a:pt x="17" y="32"/>
                  </a:lnTo>
                  <a:lnTo>
                    <a:pt x="21" y="31"/>
                  </a:lnTo>
                  <a:lnTo>
                    <a:pt x="40" y="31"/>
                  </a:lnTo>
                  <a:lnTo>
                    <a:pt x="43" y="32"/>
                  </a:lnTo>
                  <a:lnTo>
                    <a:pt x="59" y="34"/>
                  </a:lnTo>
                  <a:lnTo>
                    <a:pt x="66" y="34"/>
                  </a:lnTo>
                  <a:lnTo>
                    <a:pt x="71" y="40"/>
                  </a:lnTo>
                  <a:lnTo>
                    <a:pt x="78" y="37"/>
                  </a:lnTo>
                  <a:lnTo>
                    <a:pt x="88" y="17"/>
                  </a:lnTo>
                  <a:lnTo>
                    <a:pt x="103" y="8"/>
                  </a:lnTo>
                  <a:lnTo>
                    <a:pt x="151" y="0"/>
                  </a:lnTo>
                  <a:lnTo>
                    <a:pt x="165" y="32"/>
                  </a:lnTo>
                  <a:lnTo>
                    <a:pt x="172" y="46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41" name="Freeform 224">
              <a:extLst>
                <a:ext uri="{FF2B5EF4-FFF2-40B4-BE49-F238E27FC236}">
                  <a16:creationId xmlns:a16="http://schemas.microsoft.com/office/drawing/2014/main" id="{52B02F80-602B-F618-BA4C-792D343A7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7018" y="4660396"/>
              <a:ext cx="311083" cy="292033"/>
            </a:xfrm>
            <a:custGeom>
              <a:avLst/>
              <a:gdLst>
                <a:gd name="T0" fmla="*/ 158 w 196"/>
                <a:gd name="T1" fmla="*/ 6 h 184"/>
                <a:gd name="T2" fmla="*/ 175 w 196"/>
                <a:gd name="T3" fmla="*/ 13 h 184"/>
                <a:gd name="T4" fmla="*/ 192 w 196"/>
                <a:gd name="T5" fmla="*/ 27 h 184"/>
                <a:gd name="T6" fmla="*/ 193 w 196"/>
                <a:gd name="T7" fmla="*/ 48 h 184"/>
                <a:gd name="T8" fmla="*/ 192 w 196"/>
                <a:gd name="T9" fmla="*/ 80 h 184"/>
                <a:gd name="T10" fmla="*/ 180 w 196"/>
                <a:gd name="T11" fmla="*/ 104 h 184"/>
                <a:gd name="T12" fmla="*/ 138 w 196"/>
                <a:gd name="T13" fmla="*/ 124 h 184"/>
                <a:gd name="T14" fmla="*/ 127 w 196"/>
                <a:gd name="T15" fmla="*/ 141 h 184"/>
                <a:gd name="T16" fmla="*/ 114 w 196"/>
                <a:gd name="T17" fmla="*/ 155 h 184"/>
                <a:gd name="T18" fmla="*/ 94 w 196"/>
                <a:gd name="T19" fmla="*/ 172 h 184"/>
                <a:gd name="T20" fmla="*/ 78 w 196"/>
                <a:gd name="T21" fmla="*/ 184 h 184"/>
                <a:gd name="T22" fmla="*/ 54 w 196"/>
                <a:gd name="T23" fmla="*/ 180 h 184"/>
                <a:gd name="T24" fmla="*/ 51 w 196"/>
                <a:gd name="T25" fmla="*/ 178 h 184"/>
                <a:gd name="T26" fmla="*/ 34 w 196"/>
                <a:gd name="T27" fmla="*/ 172 h 184"/>
                <a:gd name="T28" fmla="*/ 10 w 196"/>
                <a:gd name="T29" fmla="*/ 164 h 184"/>
                <a:gd name="T30" fmla="*/ 2 w 196"/>
                <a:gd name="T31" fmla="*/ 88 h 184"/>
                <a:gd name="T32" fmla="*/ 35 w 196"/>
                <a:gd name="T33" fmla="*/ 82 h 184"/>
                <a:gd name="T34" fmla="*/ 35 w 196"/>
                <a:gd name="T35" fmla="*/ 66 h 184"/>
                <a:gd name="T36" fmla="*/ 36 w 196"/>
                <a:gd name="T37" fmla="*/ 51 h 184"/>
                <a:gd name="T38" fmla="*/ 42 w 196"/>
                <a:gd name="T39" fmla="*/ 57 h 184"/>
                <a:gd name="T40" fmla="*/ 60 w 196"/>
                <a:gd name="T41" fmla="*/ 58 h 184"/>
                <a:gd name="T42" fmla="*/ 79 w 196"/>
                <a:gd name="T43" fmla="*/ 70 h 184"/>
                <a:gd name="T44" fmla="*/ 93 w 196"/>
                <a:gd name="T45" fmla="*/ 74 h 184"/>
                <a:gd name="T46" fmla="*/ 112 w 196"/>
                <a:gd name="T47" fmla="*/ 85 h 184"/>
                <a:gd name="T48" fmla="*/ 131 w 196"/>
                <a:gd name="T49" fmla="*/ 95 h 184"/>
                <a:gd name="T50" fmla="*/ 125 w 196"/>
                <a:gd name="T51" fmla="*/ 78 h 184"/>
                <a:gd name="T52" fmla="*/ 110 w 196"/>
                <a:gd name="T53" fmla="*/ 67 h 184"/>
                <a:gd name="T54" fmla="*/ 116 w 196"/>
                <a:gd name="T55" fmla="*/ 26 h 184"/>
                <a:gd name="T56" fmla="*/ 117 w 196"/>
                <a:gd name="T57" fmla="*/ 5 h 184"/>
                <a:gd name="T58" fmla="*/ 145 w 196"/>
                <a:gd name="T59" fmla="*/ 0 h 184"/>
                <a:gd name="T60" fmla="*/ 146 w 196"/>
                <a:gd name="T61" fmla="*/ 5 h 184"/>
                <a:gd name="T62" fmla="*/ 155 w 196"/>
                <a:gd name="T63" fmla="*/ 10 h 184"/>
                <a:gd name="T64" fmla="*/ 156 w 196"/>
                <a:gd name="T65" fmla="*/ 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6" h="184">
                  <a:moveTo>
                    <a:pt x="156" y="6"/>
                  </a:moveTo>
                  <a:lnTo>
                    <a:pt x="158" y="6"/>
                  </a:lnTo>
                  <a:lnTo>
                    <a:pt x="164" y="9"/>
                  </a:lnTo>
                  <a:lnTo>
                    <a:pt x="175" y="13"/>
                  </a:lnTo>
                  <a:lnTo>
                    <a:pt x="185" y="18"/>
                  </a:lnTo>
                  <a:lnTo>
                    <a:pt x="192" y="27"/>
                  </a:lnTo>
                  <a:lnTo>
                    <a:pt x="196" y="43"/>
                  </a:lnTo>
                  <a:lnTo>
                    <a:pt x="193" y="48"/>
                  </a:lnTo>
                  <a:lnTo>
                    <a:pt x="189" y="63"/>
                  </a:lnTo>
                  <a:lnTo>
                    <a:pt x="192" y="80"/>
                  </a:lnTo>
                  <a:lnTo>
                    <a:pt x="186" y="86"/>
                  </a:lnTo>
                  <a:lnTo>
                    <a:pt x="180" y="104"/>
                  </a:lnTo>
                  <a:lnTo>
                    <a:pt x="189" y="109"/>
                  </a:lnTo>
                  <a:lnTo>
                    <a:pt x="138" y="124"/>
                  </a:lnTo>
                  <a:lnTo>
                    <a:pt x="139" y="138"/>
                  </a:lnTo>
                  <a:lnTo>
                    <a:pt x="127" y="141"/>
                  </a:lnTo>
                  <a:lnTo>
                    <a:pt x="116" y="148"/>
                  </a:lnTo>
                  <a:lnTo>
                    <a:pt x="114" y="155"/>
                  </a:lnTo>
                  <a:lnTo>
                    <a:pt x="108" y="156"/>
                  </a:lnTo>
                  <a:lnTo>
                    <a:pt x="94" y="172"/>
                  </a:lnTo>
                  <a:lnTo>
                    <a:pt x="84" y="184"/>
                  </a:lnTo>
                  <a:lnTo>
                    <a:pt x="78" y="184"/>
                  </a:lnTo>
                  <a:lnTo>
                    <a:pt x="73" y="183"/>
                  </a:lnTo>
                  <a:lnTo>
                    <a:pt x="54" y="180"/>
                  </a:lnTo>
                  <a:lnTo>
                    <a:pt x="51" y="179"/>
                  </a:lnTo>
                  <a:lnTo>
                    <a:pt x="51" y="178"/>
                  </a:lnTo>
                  <a:lnTo>
                    <a:pt x="45" y="173"/>
                  </a:lnTo>
                  <a:lnTo>
                    <a:pt x="34" y="172"/>
                  </a:lnTo>
                  <a:lnTo>
                    <a:pt x="21" y="176"/>
                  </a:lnTo>
                  <a:lnTo>
                    <a:pt x="10" y="164"/>
                  </a:lnTo>
                  <a:lnTo>
                    <a:pt x="0" y="149"/>
                  </a:lnTo>
                  <a:lnTo>
                    <a:pt x="2" y="88"/>
                  </a:lnTo>
                  <a:lnTo>
                    <a:pt x="37" y="89"/>
                  </a:lnTo>
                  <a:lnTo>
                    <a:pt x="35" y="82"/>
                  </a:lnTo>
                  <a:lnTo>
                    <a:pt x="38" y="75"/>
                  </a:lnTo>
                  <a:lnTo>
                    <a:pt x="35" y="66"/>
                  </a:lnTo>
                  <a:lnTo>
                    <a:pt x="37" y="57"/>
                  </a:lnTo>
                  <a:lnTo>
                    <a:pt x="36" y="51"/>
                  </a:lnTo>
                  <a:lnTo>
                    <a:pt x="41" y="51"/>
                  </a:lnTo>
                  <a:lnTo>
                    <a:pt x="42" y="57"/>
                  </a:lnTo>
                  <a:lnTo>
                    <a:pt x="50" y="57"/>
                  </a:lnTo>
                  <a:lnTo>
                    <a:pt x="60" y="58"/>
                  </a:lnTo>
                  <a:lnTo>
                    <a:pt x="66" y="67"/>
                  </a:lnTo>
                  <a:lnTo>
                    <a:pt x="79" y="70"/>
                  </a:lnTo>
                  <a:lnTo>
                    <a:pt x="90" y="64"/>
                  </a:lnTo>
                  <a:lnTo>
                    <a:pt x="93" y="74"/>
                  </a:lnTo>
                  <a:lnTo>
                    <a:pt x="106" y="76"/>
                  </a:lnTo>
                  <a:lnTo>
                    <a:pt x="112" y="85"/>
                  </a:lnTo>
                  <a:lnTo>
                    <a:pt x="118" y="95"/>
                  </a:lnTo>
                  <a:lnTo>
                    <a:pt x="131" y="95"/>
                  </a:lnTo>
                  <a:lnTo>
                    <a:pt x="131" y="75"/>
                  </a:lnTo>
                  <a:lnTo>
                    <a:pt x="125" y="78"/>
                  </a:lnTo>
                  <a:lnTo>
                    <a:pt x="114" y="71"/>
                  </a:lnTo>
                  <a:lnTo>
                    <a:pt x="110" y="67"/>
                  </a:lnTo>
                  <a:lnTo>
                    <a:pt x="112" y="48"/>
                  </a:lnTo>
                  <a:lnTo>
                    <a:pt x="116" y="26"/>
                  </a:lnTo>
                  <a:lnTo>
                    <a:pt x="112" y="18"/>
                  </a:lnTo>
                  <a:lnTo>
                    <a:pt x="117" y="5"/>
                  </a:lnTo>
                  <a:lnTo>
                    <a:pt x="122" y="3"/>
                  </a:lnTo>
                  <a:lnTo>
                    <a:pt x="145" y="0"/>
                  </a:lnTo>
                  <a:lnTo>
                    <a:pt x="147" y="1"/>
                  </a:lnTo>
                  <a:lnTo>
                    <a:pt x="146" y="5"/>
                  </a:lnTo>
                  <a:lnTo>
                    <a:pt x="152" y="6"/>
                  </a:lnTo>
                  <a:lnTo>
                    <a:pt x="155" y="10"/>
                  </a:lnTo>
                  <a:lnTo>
                    <a:pt x="158" y="9"/>
                  </a:lnTo>
                  <a:lnTo>
                    <a:pt x="156" y="6"/>
                  </a:lnTo>
                  <a:lnTo>
                    <a:pt x="156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42" name="Freeform 225">
              <a:extLst>
                <a:ext uri="{FF2B5EF4-FFF2-40B4-BE49-F238E27FC236}">
                  <a16:creationId xmlns:a16="http://schemas.microsoft.com/office/drawing/2014/main" id="{11579F08-998E-32A3-ED21-CDAE32BD6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2725" y="4879422"/>
              <a:ext cx="201568" cy="203153"/>
            </a:xfrm>
            <a:custGeom>
              <a:avLst/>
              <a:gdLst>
                <a:gd name="T0" fmla="*/ 95 w 127"/>
                <a:gd name="T1" fmla="*/ 128 h 128"/>
                <a:gd name="T2" fmla="*/ 86 w 127"/>
                <a:gd name="T3" fmla="*/ 126 h 128"/>
                <a:gd name="T4" fmla="*/ 80 w 127"/>
                <a:gd name="T5" fmla="*/ 128 h 128"/>
                <a:gd name="T6" fmla="*/ 73 w 127"/>
                <a:gd name="T7" fmla="*/ 125 h 128"/>
                <a:gd name="T8" fmla="*/ 66 w 127"/>
                <a:gd name="T9" fmla="*/ 125 h 128"/>
                <a:gd name="T10" fmla="*/ 56 w 127"/>
                <a:gd name="T11" fmla="*/ 117 h 128"/>
                <a:gd name="T12" fmla="*/ 43 w 127"/>
                <a:gd name="T13" fmla="*/ 114 h 128"/>
                <a:gd name="T14" fmla="*/ 39 w 127"/>
                <a:gd name="T15" fmla="*/ 102 h 128"/>
                <a:gd name="T16" fmla="*/ 39 w 127"/>
                <a:gd name="T17" fmla="*/ 95 h 128"/>
                <a:gd name="T18" fmla="*/ 32 w 127"/>
                <a:gd name="T19" fmla="*/ 93 h 128"/>
                <a:gd name="T20" fmla="*/ 14 w 127"/>
                <a:gd name="T21" fmla="*/ 72 h 128"/>
                <a:gd name="T22" fmla="*/ 9 w 127"/>
                <a:gd name="T23" fmla="*/ 61 h 128"/>
                <a:gd name="T24" fmla="*/ 6 w 127"/>
                <a:gd name="T25" fmla="*/ 57 h 128"/>
                <a:gd name="T26" fmla="*/ 0 w 127"/>
                <a:gd name="T27" fmla="*/ 42 h 128"/>
                <a:gd name="T28" fmla="*/ 19 w 127"/>
                <a:gd name="T29" fmla="*/ 45 h 128"/>
                <a:gd name="T30" fmla="*/ 24 w 127"/>
                <a:gd name="T31" fmla="*/ 46 h 128"/>
                <a:gd name="T32" fmla="*/ 30 w 127"/>
                <a:gd name="T33" fmla="*/ 46 h 128"/>
                <a:gd name="T34" fmla="*/ 40 w 127"/>
                <a:gd name="T35" fmla="*/ 34 h 128"/>
                <a:gd name="T36" fmla="*/ 54 w 127"/>
                <a:gd name="T37" fmla="*/ 18 h 128"/>
                <a:gd name="T38" fmla="*/ 60 w 127"/>
                <a:gd name="T39" fmla="*/ 17 h 128"/>
                <a:gd name="T40" fmla="*/ 62 w 127"/>
                <a:gd name="T41" fmla="*/ 10 h 128"/>
                <a:gd name="T42" fmla="*/ 73 w 127"/>
                <a:gd name="T43" fmla="*/ 3 h 128"/>
                <a:gd name="T44" fmla="*/ 85 w 127"/>
                <a:gd name="T45" fmla="*/ 0 h 128"/>
                <a:gd name="T46" fmla="*/ 86 w 127"/>
                <a:gd name="T47" fmla="*/ 7 h 128"/>
                <a:gd name="T48" fmla="*/ 100 w 127"/>
                <a:gd name="T49" fmla="*/ 7 h 128"/>
                <a:gd name="T50" fmla="*/ 108 w 127"/>
                <a:gd name="T51" fmla="*/ 11 h 128"/>
                <a:gd name="T52" fmla="*/ 111 w 127"/>
                <a:gd name="T53" fmla="*/ 15 h 128"/>
                <a:gd name="T54" fmla="*/ 119 w 127"/>
                <a:gd name="T55" fmla="*/ 17 h 128"/>
                <a:gd name="T56" fmla="*/ 127 w 127"/>
                <a:gd name="T57" fmla="*/ 23 h 128"/>
                <a:gd name="T58" fmla="*/ 126 w 127"/>
                <a:gd name="T59" fmla="*/ 47 h 128"/>
                <a:gd name="T60" fmla="*/ 122 w 127"/>
                <a:gd name="T61" fmla="*/ 60 h 128"/>
                <a:gd name="T62" fmla="*/ 121 w 127"/>
                <a:gd name="T63" fmla="*/ 74 h 128"/>
                <a:gd name="T64" fmla="*/ 123 w 127"/>
                <a:gd name="T65" fmla="*/ 80 h 128"/>
                <a:gd name="T66" fmla="*/ 120 w 127"/>
                <a:gd name="T67" fmla="*/ 91 h 128"/>
                <a:gd name="T68" fmla="*/ 118 w 127"/>
                <a:gd name="T69" fmla="*/ 93 h 128"/>
                <a:gd name="T70" fmla="*/ 113 w 127"/>
                <a:gd name="T71" fmla="*/ 107 h 128"/>
                <a:gd name="T72" fmla="*/ 95 w 127"/>
                <a:gd name="T73" fmla="*/ 128 h 128"/>
                <a:gd name="T74" fmla="*/ 95 w 127"/>
                <a:gd name="T7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7" h="128">
                  <a:moveTo>
                    <a:pt x="95" y="128"/>
                  </a:moveTo>
                  <a:lnTo>
                    <a:pt x="86" y="126"/>
                  </a:lnTo>
                  <a:lnTo>
                    <a:pt x="80" y="128"/>
                  </a:lnTo>
                  <a:lnTo>
                    <a:pt x="73" y="125"/>
                  </a:lnTo>
                  <a:lnTo>
                    <a:pt x="66" y="125"/>
                  </a:lnTo>
                  <a:lnTo>
                    <a:pt x="56" y="117"/>
                  </a:lnTo>
                  <a:lnTo>
                    <a:pt x="43" y="114"/>
                  </a:lnTo>
                  <a:lnTo>
                    <a:pt x="39" y="102"/>
                  </a:lnTo>
                  <a:lnTo>
                    <a:pt x="39" y="95"/>
                  </a:lnTo>
                  <a:lnTo>
                    <a:pt x="32" y="93"/>
                  </a:lnTo>
                  <a:lnTo>
                    <a:pt x="14" y="72"/>
                  </a:lnTo>
                  <a:lnTo>
                    <a:pt x="9" y="61"/>
                  </a:lnTo>
                  <a:lnTo>
                    <a:pt x="6" y="57"/>
                  </a:lnTo>
                  <a:lnTo>
                    <a:pt x="0" y="42"/>
                  </a:lnTo>
                  <a:lnTo>
                    <a:pt x="19" y="45"/>
                  </a:lnTo>
                  <a:lnTo>
                    <a:pt x="24" y="46"/>
                  </a:lnTo>
                  <a:lnTo>
                    <a:pt x="30" y="46"/>
                  </a:lnTo>
                  <a:lnTo>
                    <a:pt x="40" y="34"/>
                  </a:lnTo>
                  <a:lnTo>
                    <a:pt x="54" y="18"/>
                  </a:lnTo>
                  <a:lnTo>
                    <a:pt x="60" y="17"/>
                  </a:lnTo>
                  <a:lnTo>
                    <a:pt x="62" y="10"/>
                  </a:lnTo>
                  <a:lnTo>
                    <a:pt x="73" y="3"/>
                  </a:lnTo>
                  <a:lnTo>
                    <a:pt x="85" y="0"/>
                  </a:lnTo>
                  <a:lnTo>
                    <a:pt x="86" y="7"/>
                  </a:lnTo>
                  <a:lnTo>
                    <a:pt x="100" y="7"/>
                  </a:lnTo>
                  <a:lnTo>
                    <a:pt x="108" y="11"/>
                  </a:lnTo>
                  <a:lnTo>
                    <a:pt x="111" y="15"/>
                  </a:lnTo>
                  <a:lnTo>
                    <a:pt x="119" y="17"/>
                  </a:lnTo>
                  <a:lnTo>
                    <a:pt x="127" y="23"/>
                  </a:lnTo>
                  <a:lnTo>
                    <a:pt x="126" y="47"/>
                  </a:lnTo>
                  <a:lnTo>
                    <a:pt x="122" y="60"/>
                  </a:lnTo>
                  <a:lnTo>
                    <a:pt x="121" y="74"/>
                  </a:lnTo>
                  <a:lnTo>
                    <a:pt x="123" y="80"/>
                  </a:lnTo>
                  <a:lnTo>
                    <a:pt x="120" y="91"/>
                  </a:lnTo>
                  <a:lnTo>
                    <a:pt x="118" y="93"/>
                  </a:lnTo>
                  <a:lnTo>
                    <a:pt x="113" y="107"/>
                  </a:lnTo>
                  <a:lnTo>
                    <a:pt x="95" y="128"/>
                  </a:lnTo>
                  <a:lnTo>
                    <a:pt x="95" y="12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43" name="Freeform 226">
              <a:extLst>
                <a:ext uri="{FF2B5EF4-FFF2-40B4-BE49-F238E27FC236}">
                  <a16:creationId xmlns:a16="http://schemas.microsoft.com/office/drawing/2014/main" id="{C48348E5-2A39-A30F-E218-5163C5099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1256" y="4047761"/>
              <a:ext cx="263467" cy="414243"/>
            </a:xfrm>
            <a:custGeom>
              <a:avLst/>
              <a:gdLst>
                <a:gd name="T0" fmla="*/ 10 w 166"/>
                <a:gd name="T1" fmla="*/ 261 h 261"/>
                <a:gd name="T2" fmla="*/ 1 w 166"/>
                <a:gd name="T3" fmla="*/ 245 h 261"/>
                <a:gd name="T4" fmla="*/ 0 w 166"/>
                <a:gd name="T5" fmla="*/ 176 h 261"/>
                <a:gd name="T6" fmla="*/ 15 w 166"/>
                <a:gd name="T7" fmla="*/ 155 h 261"/>
                <a:gd name="T8" fmla="*/ 19 w 166"/>
                <a:gd name="T9" fmla="*/ 148 h 261"/>
                <a:gd name="T10" fmla="*/ 29 w 166"/>
                <a:gd name="T11" fmla="*/ 148 h 261"/>
                <a:gd name="T12" fmla="*/ 44 w 166"/>
                <a:gd name="T13" fmla="*/ 135 h 261"/>
                <a:gd name="T14" fmla="*/ 66 w 166"/>
                <a:gd name="T15" fmla="*/ 134 h 261"/>
                <a:gd name="T16" fmla="*/ 112 w 166"/>
                <a:gd name="T17" fmla="*/ 77 h 261"/>
                <a:gd name="T18" fmla="*/ 98 w 166"/>
                <a:gd name="T19" fmla="*/ 77 h 261"/>
                <a:gd name="T20" fmla="*/ 43 w 166"/>
                <a:gd name="T21" fmla="*/ 55 h 261"/>
                <a:gd name="T22" fmla="*/ 36 w 166"/>
                <a:gd name="T23" fmla="*/ 47 h 261"/>
                <a:gd name="T24" fmla="*/ 29 w 166"/>
                <a:gd name="T25" fmla="*/ 38 h 261"/>
                <a:gd name="T26" fmla="*/ 23 w 166"/>
                <a:gd name="T27" fmla="*/ 28 h 261"/>
                <a:gd name="T28" fmla="*/ 26 w 166"/>
                <a:gd name="T29" fmla="*/ 21 h 261"/>
                <a:gd name="T30" fmla="*/ 32 w 166"/>
                <a:gd name="T31" fmla="*/ 11 h 261"/>
                <a:gd name="T32" fmla="*/ 38 w 166"/>
                <a:gd name="T33" fmla="*/ 15 h 261"/>
                <a:gd name="T34" fmla="*/ 41 w 166"/>
                <a:gd name="T35" fmla="*/ 22 h 261"/>
                <a:gd name="T36" fmla="*/ 49 w 166"/>
                <a:gd name="T37" fmla="*/ 30 h 261"/>
                <a:gd name="T38" fmla="*/ 58 w 166"/>
                <a:gd name="T39" fmla="*/ 30 h 261"/>
                <a:gd name="T40" fmla="*/ 73 w 166"/>
                <a:gd name="T41" fmla="*/ 25 h 261"/>
                <a:gd name="T42" fmla="*/ 92 w 166"/>
                <a:gd name="T43" fmla="*/ 24 h 261"/>
                <a:gd name="T44" fmla="*/ 106 w 166"/>
                <a:gd name="T45" fmla="*/ 18 h 261"/>
                <a:gd name="T46" fmla="*/ 114 w 166"/>
                <a:gd name="T47" fmla="*/ 16 h 261"/>
                <a:gd name="T48" fmla="*/ 120 w 166"/>
                <a:gd name="T49" fmla="*/ 12 h 261"/>
                <a:gd name="T50" fmla="*/ 129 w 166"/>
                <a:gd name="T51" fmla="*/ 12 h 261"/>
                <a:gd name="T52" fmla="*/ 135 w 166"/>
                <a:gd name="T53" fmla="*/ 12 h 261"/>
                <a:gd name="T54" fmla="*/ 142 w 166"/>
                <a:gd name="T55" fmla="*/ 9 h 261"/>
                <a:gd name="T56" fmla="*/ 151 w 166"/>
                <a:gd name="T57" fmla="*/ 7 h 261"/>
                <a:gd name="T58" fmla="*/ 158 w 166"/>
                <a:gd name="T59" fmla="*/ 0 h 261"/>
                <a:gd name="T60" fmla="*/ 165 w 166"/>
                <a:gd name="T61" fmla="*/ 0 h 261"/>
                <a:gd name="T62" fmla="*/ 166 w 166"/>
                <a:gd name="T63" fmla="*/ 6 h 261"/>
                <a:gd name="T64" fmla="*/ 164 w 166"/>
                <a:gd name="T65" fmla="*/ 16 h 261"/>
                <a:gd name="T66" fmla="*/ 165 w 166"/>
                <a:gd name="T67" fmla="*/ 27 h 261"/>
                <a:gd name="T68" fmla="*/ 162 w 166"/>
                <a:gd name="T69" fmla="*/ 33 h 261"/>
                <a:gd name="T70" fmla="*/ 157 w 166"/>
                <a:gd name="T71" fmla="*/ 54 h 261"/>
                <a:gd name="T72" fmla="*/ 151 w 166"/>
                <a:gd name="T73" fmla="*/ 75 h 261"/>
                <a:gd name="T74" fmla="*/ 140 w 166"/>
                <a:gd name="T75" fmla="*/ 99 h 261"/>
                <a:gd name="T76" fmla="*/ 127 w 166"/>
                <a:gd name="T77" fmla="*/ 127 h 261"/>
                <a:gd name="T78" fmla="*/ 113 w 166"/>
                <a:gd name="T79" fmla="*/ 149 h 261"/>
                <a:gd name="T80" fmla="*/ 94 w 166"/>
                <a:gd name="T81" fmla="*/ 175 h 261"/>
                <a:gd name="T82" fmla="*/ 77 w 166"/>
                <a:gd name="T83" fmla="*/ 190 h 261"/>
                <a:gd name="T84" fmla="*/ 52 w 166"/>
                <a:gd name="T85" fmla="*/ 209 h 261"/>
                <a:gd name="T86" fmla="*/ 37 w 166"/>
                <a:gd name="T87" fmla="*/ 224 h 261"/>
                <a:gd name="T88" fmla="*/ 18 w 166"/>
                <a:gd name="T89" fmla="*/ 247 h 261"/>
                <a:gd name="T90" fmla="*/ 15 w 166"/>
                <a:gd name="T91" fmla="*/ 256 h 261"/>
                <a:gd name="T92" fmla="*/ 10 w 166"/>
                <a:gd name="T93" fmla="*/ 261 h 261"/>
                <a:gd name="T94" fmla="*/ 10 w 166"/>
                <a:gd name="T95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6" h="261">
                  <a:moveTo>
                    <a:pt x="10" y="261"/>
                  </a:moveTo>
                  <a:lnTo>
                    <a:pt x="1" y="245"/>
                  </a:lnTo>
                  <a:lnTo>
                    <a:pt x="0" y="176"/>
                  </a:lnTo>
                  <a:lnTo>
                    <a:pt x="15" y="155"/>
                  </a:lnTo>
                  <a:lnTo>
                    <a:pt x="19" y="148"/>
                  </a:lnTo>
                  <a:lnTo>
                    <a:pt x="29" y="148"/>
                  </a:lnTo>
                  <a:lnTo>
                    <a:pt x="44" y="135"/>
                  </a:lnTo>
                  <a:lnTo>
                    <a:pt x="66" y="134"/>
                  </a:lnTo>
                  <a:lnTo>
                    <a:pt x="112" y="77"/>
                  </a:lnTo>
                  <a:lnTo>
                    <a:pt x="98" y="77"/>
                  </a:lnTo>
                  <a:lnTo>
                    <a:pt x="43" y="55"/>
                  </a:lnTo>
                  <a:lnTo>
                    <a:pt x="36" y="47"/>
                  </a:lnTo>
                  <a:lnTo>
                    <a:pt x="29" y="38"/>
                  </a:lnTo>
                  <a:lnTo>
                    <a:pt x="23" y="28"/>
                  </a:lnTo>
                  <a:lnTo>
                    <a:pt x="26" y="21"/>
                  </a:lnTo>
                  <a:lnTo>
                    <a:pt x="32" y="11"/>
                  </a:lnTo>
                  <a:lnTo>
                    <a:pt x="38" y="15"/>
                  </a:lnTo>
                  <a:lnTo>
                    <a:pt x="41" y="22"/>
                  </a:lnTo>
                  <a:lnTo>
                    <a:pt x="49" y="30"/>
                  </a:lnTo>
                  <a:lnTo>
                    <a:pt x="58" y="30"/>
                  </a:lnTo>
                  <a:lnTo>
                    <a:pt x="73" y="25"/>
                  </a:lnTo>
                  <a:lnTo>
                    <a:pt x="92" y="24"/>
                  </a:lnTo>
                  <a:lnTo>
                    <a:pt x="106" y="18"/>
                  </a:lnTo>
                  <a:lnTo>
                    <a:pt x="114" y="16"/>
                  </a:lnTo>
                  <a:lnTo>
                    <a:pt x="120" y="12"/>
                  </a:lnTo>
                  <a:lnTo>
                    <a:pt x="129" y="12"/>
                  </a:lnTo>
                  <a:lnTo>
                    <a:pt x="135" y="12"/>
                  </a:lnTo>
                  <a:lnTo>
                    <a:pt x="142" y="9"/>
                  </a:lnTo>
                  <a:lnTo>
                    <a:pt x="151" y="7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66" y="6"/>
                  </a:lnTo>
                  <a:lnTo>
                    <a:pt x="164" y="16"/>
                  </a:lnTo>
                  <a:lnTo>
                    <a:pt x="165" y="27"/>
                  </a:lnTo>
                  <a:lnTo>
                    <a:pt x="162" y="33"/>
                  </a:lnTo>
                  <a:lnTo>
                    <a:pt x="157" y="54"/>
                  </a:lnTo>
                  <a:lnTo>
                    <a:pt x="151" y="75"/>
                  </a:lnTo>
                  <a:lnTo>
                    <a:pt x="140" y="99"/>
                  </a:lnTo>
                  <a:lnTo>
                    <a:pt x="127" y="127"/>
                  </a:lnTo>
                  <a:lnTo>
                    <a:pt x="113" y="149"/>
                  </a:lnTo>
                  <a:lnTo>
                    <a:pt x="94" y="175"/>
                  </a:lnTo>
                  <a:lnTo>
                    <a:pt x="77" y="190"/>
                  </a:lnTo>
                  <a:lnTo>
                    <a:pt x="52" y="209"/>
                  </a:lnTo>
                  <a:lnTo>
                    <a:pt x="37" y="224"/>
                  </a:lnTo>
                  <a:lnTo>
                    <a:pt x="18" y="247"/>
                  </a:lnTo>
                  <a:lnTo>
                    <a:pt x="15" y="256"/>
                  </a:lnTo>
                  <a:lnTo>
                    <a:pt x="10" y="261"/>
                  </a:lnTo>
                  <a:lnTo>
                    <a:pt x="10" y="26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44" name="Freeform 227">
              <a:extLst>
                <a:ext uri="{FF2B5EF4-FFF2-40B4-BE49-F238E27FC236}">
                  <a16:creationId xmlns:a16="http://schemas.microsoft.com/office/drawing/2014/main" id="{A942CB86-56AE-7B5F-A24D-76AF73E26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6552" y="3106586"/>
              <a:ext cx="39679" cy="42852"/>
            </a:xfrm>
            <a:custGeom>
              <a:avLst/>
              <a:gdLst>
                <a:gd name="T0" fmla="*/ 23 w 25"/>
                <a:gd name="T1" fmla="*/ 19 h 27"/>
                <a:gd name="T2" fmla="*/ 20 w 25"/>
                <a:gd name="T3" fmla="*/ 20 h 27"/>
                <a:gd name="T4" fmla="*/ 11 w 25"/>
                <a:gd name="T5" fmla="*/ 23 h 27"/>
                <a:gd name="T6" fmla="*/ 11 w 25"/>
                <a:gd name="T7" fmla="*/ 27 h 27"/>
                <a:gd name="T8" fmla="*/ 9 w 25"/>
                <a:gd name="T9" fmla="*/ 26 h 27"/>
                <a:gd name="T10" fmla="*/ 7 w 25"/>
                <a:gd name="T11" fmla="*/ 20 h 27"/>
                <a:gd name="T12" fmla="*/ 3 w 25"/>
                <a:gd name="T13" fmla="*/ 17 h 27"/>
                <a:gd name="T14" fmla="*/ 0 w 25"/>
                <a:gd name="T15" fmla="*/ 12 h 27"/>
                <a:gd name="T16" fmla="*/ 2 w 25"/>
                <a:gd name="T17" fmla="*/ 9 h 27"/>
                <a:gd name="T18" fmla="*/ 5 w 25"/>
                <a:gd name="T19" fmla="*/ 7 h 27"/>
                <a:gd name="T20" fmla="*/ 7 w 25"/>
                <a:gd name="T21" fmla="*/ 1 h 27"/>
                <a:gd name="T22" fmla="*/ 10 w 25"/>
                <a:gd name="T23" fmla="*/ 0 h 27"/>
                <a:gd name="T24" fmla="*/ 12 w 25"/>
                <a:gd name="T25" fmla="*/ 3 h 27"/>
                <a:gd name="T26" fmla="*/ 15 w 25"/>
                <a:gd name="T27" fmla="*/ 3 h 27"/>
                <a:gd name="T28" fmla="*/ 17 w 25"/>
                <a:gd name="T29" fmla="*/ 6 h 27"/>
                <a:gd name="T30" fmla="*/ 20 w 25"/>
                <a:gd name="T31" fmla="*/ 8 h 27"/>
                <a:gd name="T32" fmla="*/ 23 w 25"/>
                <a:gd name="T33" fmla="*/ 11 h 27"/>
                <a:gd name="T34" fmla="*/ 25 w 25"/>
                <a:gd name="T35" fmla="*/ 11 h 27"/>
                <a:gd name="T36" fmla="*/ 24 w 25"/>
                <a:gd name="T37" fmla="*/ 15 h 27"/>
                <a:gd name="T38" fmla="*/ 22 w 25"/>
                <a:gd name="T39" fmla="*/ 17 h 27"/>
                <a:gd name="T40" fmla="*/ 23 w 25"/>
                <a:gd name="T41" fmla="*/ 19 h 27"/>
                <a:gd name="T42" fmla="*/ 23 w 25"/>
                <a:gd name="T4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27">
                  <a:moveTo>
                    <a:pt x="23" y="19"/>
                  </a:moveTo>
                  <a:lnTo>
                    <a:pt x="20" y="20"/>
                  </a:lnTo>
                  <a:lnTo>
                    <a:pt x="11" y="23"/>
                  </a:lnTo>
                  <a:lnTo>
                    <a:pt x="11" y="27"/>
                  </a:lnTo>
                  <a:lnTo>
                    <a:pt x="9" y="26"/>
                  </a:lnTo>
                  <a:lnTo>
                    <a:pt x="7" y="20"/>
                  </a:lnTo>
                  <a:lnTo>
                    <a:pt x="3" y="17"/>
                  </a:lnTo>
                  <a:lnTo>
                    <a:pt x="0" y="12"/>
                  </a:lnTo>
                  <a:lnTo>
                    <a:pt x="2" y="9"/>
                  </a:lnTo>
                  <a:lnTo>
                    <a:pt x="5" y="7"/>
                  </a:lnTo>
                  <a:lnTo>
                    <a:pt x="7" y="1"/>
                  </a:lnTo>
                  <a:lnTo>
                    <a:pt x="10" y="0"/>
                  </a:lnTo>
                  <a:lnTo>
                    <a:pt x="12" y="3"/>
                  </a:lnTo>
                  <a:lnTo>
                    <a:pt x="15" y="3"/>
                  </a:lnTo>
                  <a:lnTo>
                    <a:pt x="17" y="6"/>
                  </a:lnTo>
                  <a:lnTo>
                    <a:pt x="20" y="8"/>
                  </a:lnTo>
                  <a:lnTo>
                    <a:pt x="23" y="11"/>
                  </a:lnTo>
                  <a:lnTo>
                    <a:pt x="25" y="11"/>
                  </a:lnTo>
                  <a:lnTo>
                    <a:pt x="24" y="15"/>
                  </a:lnTo>
                  <a:lnTo>
                    <a:pt x="22" y="17"/>
                  </a:lnTo>
                  <a:lnTo>
                    <a:pt x="23" y="19"/>
                  </a:lnTo>
                  <a:lnTo>
                    <a:pt x="23" y="1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45" name="Freeform 228">
              <a:extLst>
                <a:ext uri="{FF2B5EF4-FFF2-40B4-BE49-F238E27FC236}">
                  <a16:creationId xmlns:a16="http://schemas.microsoft.com/office/drawing/2014/main" id="{7DBBAF52-B590-76DB-81E3-D4B6ECAB9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9891" y="5077814"/>
              <a:ext cx="428532" cy="385674"/>
            </a:xfrm>
            <a:custGeom>
              <a:avLst/>
              <a:gdLst>
                <a:gd name="T0" fmla="*/ 254 w 270"/>
                <a:gd name="T1" fmla="*/ 30 h 243"/>
                <a:gd name="T2" fmla="*/ 253 w 270"/>
                <a:gd name="T3" fmla="*/ 65 h 243"/>
                <a:gd name="T4" fmla="*/ 247 w 270"/>
                <a:gd name="T5" fmla="*/ 68 h 243"/>
                <a:gd name="T6" fmla="*/ 240 w 270"/>
                <a:gd name="T7" fmla="*/ 75 h 243"/>
                <a:gd name="T8" fmla="*/ 235 w 270"/>
                <a:gd name="T9" fmla="*/ 89 h 243"/>
                <a:gd name="T10" fmla="*/ 253 w 270"/>
                <a:gd name="T11" fmla="*/ 97 h 243"/>
                <a:gd name="T12" fmla="*/ 270 w 270"/>
                <a:gd name="T13" fmla="*/ 89 h 243"/>
                <a:gd name="T14" fmla="*/ 261 w 270"/>
                <a:gd name="T15" fmla="*/ 118 h 243"/>
                <a:gd name="T16" fmla="*/ 244 w 270"/>
                <a:gd name="T17" fmla="*/ 137 h 243"/>
                <a:gd name="T18" fmla="*/ 233 w 270"/>
                <a:gd name="T19" fmla="*/ 149 h 243"/>
                <a:gd name="T20" fmla="*/ 218 w 270"/>
                <a:gd name="T21" fmla="*/ 172 h 243"/>
                <a:gd name="T22" fmla="*/ 186 w 270"/>
                <a:gd name="T23" fmla="*/ 203 h 243"/>
                <a:gd name="T24" fmla="*/ 156 w 270"/>
                <a:gd name="T25" fmla="*/ 219 h 243"/>
                <a:gd name="T26" fmla="*/ 145 w 270"/>
                <a:gd name="T27" fmla="*/ 226 h 243"/>
                <a:gd name="T28" fmla="*/ 127 w 270"/>
                <a:gd name="T29" fmla="*/ 226 h 243"/>
                <a:gd name="T30" fmla="*/ 101 w 270"/>
                <a:gd name="T31" fmla="*/ 225 h 243"/>
                <a:gd name="T32" fmla="*/ 77 w 270"/>
                <a:gd name="T33" fmla="*/ 232 h 243"/>
                <a:gd name="T34" fmla="*/ 53 w 270"/>
                <a:gd name="T35" fmla="*/ 242 h 243"/>
                <a:gd name="T36" fmla="*/ 40 w 270"/>
                <a:gd name="T37" fmla="*/ 235 h 243"/>
                <a:gd name="T38" fmla="*/ 28 w 270"/>
                <a:gd name="T39" fmla="*/ 226 h 243"/>
                <a:gd name="T40" fmla="*/ 25 w 270"/>
                <a:gd name="T41" fmla="*/ 224 h 243"/>
                <a:gd name="T42" fmla="*/ 22 w 270"/>
                <a:gd name="T43" fmla="*/ 200 h 243"/>
                <a:gd name="T44" fmla="*/ 27 w 270"/>
                <a:gd name="T45" fmla="*/ 182 h 243"/>
                <a:gd name="T46" fmla="*/ 10 w 270"/>
                <a:gd name="T47" fmla="*/ 149 h 243"/>
                <a:gd name="T48" fmla="*/ 0 w 270"/>
                <a:gd name="T49" fmla="*/ 123 h 243"/>
                <a:gd name="T50" fmla="*/ 14 w 270"/>
                <a:gd name="T51" fmla="*/ 120 h 243"/>
                <a:gd name="T52" fmla="*/ 24 w 270"/>
                <a:gd name="T53" fmla="*/ 129 h 243"/>
                <a:gd name="T54" fmla="*/ 42 w 270"/>
                <a:gd name="T55" fmla="*/ 131 h 243"/>
                <a:gd name="T56" fmla="*/ 61 w 270"/>
                <a:gd name="T57" fmla="*/ 51 h 243"/>
                <a:gd name="T58" fmla="*/ 73 w 270"/>
                <a:gd name="T59" fmla="*/ 72 h 243"/>
                <a:gd name="T60" fmla="*/ 75 w 270"/>
                <a:gd name="T61" fmla="*/ 90 h 243"/>
                <a:gd name="T62" fmla="*/ 96 w 270"/>
                <a:gd name="T63" fmla="*/ 80 h 243"/>
                <a:gd name="T64" fmla="*/ 107 w 270"/>
                <a:gd name="T65" fmla="*/ 65 h 243"/>
                <a:gd name="T66" fmla="*/ 123 w 270"/>
                <a:gd name="T67" fmla="*/ 63 h 243"/>
                <a:gd name="T68" fmla="*/ 144 w 270"/>
                <a:gd name="T69" fmla="*/ 69 h 243"/>
                <a:gd name="T70" fmla="*/ 156 w 270"/>
                <a:gd name="T71" fmla="*/ 59 h 243"/>
                <a:gd name="T72" fmla="*/ 168 w 270"/>
                <a:gd name="T73" fmla="*/ 49 h 243"/>
                <a:gd name="T74" fmla="*/ 180 w 270"/>
                <a:gd name="T75" fmla="*/ 29 h 243"/>
                <a:gd name="T76" fmla="*/ 219 w 270"/>
                <a:gd name="T77" fmla="*/ 0 h 243"/>
                <a:gd name="T78" fmla="*/ 233 w 270"/>
                <a:gd name="T79" fmla="*/ 3 h 243"/>
                <a:gd name="T80" fmla="*/ 248 w 270"/>
                <a:gd name="T81" fmla="*/ 3 h 243"/>
                <a:gd name="T82" fmla="*/ 187 w 270"/>
                <a:gd name="T83" fmla="*/ 161 h 243"/>
                <a:gd name="T84" fmla="*/ 200 w 270"/>
                <a:gd name="T85" fmla="*/ 152 h 243"/>
                <a:gd name="T86" fmla="*/ 209 w 270"/>
                <a:gd name="T87" fmla="*/ 137 h 243"/>
                <a:gd name="T88" fmla="*/ 198 w 270"/>
                <a:gd name="T89" fmla="*/ 125 h 243"/>
                <a:gd name="T90" fmla="*/ 180 w 270"/>
                <a:gd name="T91" fmla="*/ 136 h 243"/>
                <a:gd name="T92" fmla="*/ 181 w 270"/>
                <a:gd name="T93" fmla="*/ 163 h 243"/>
                <a:gd name="T94" fmla="*/ 187 w 270"/>
                <a:gd name="T95" fmla="*/ 16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0" h="243">
                  <a:moveTo>
                    <a:pt x="248" y="3"/>
                  </a:moveTo>
                  <a:lnTo>
                    <a:pt x="254" y="30"/>
                  </a:lnTo>
                  <a:lnTo>
                    <a:pt x="258" y="43"/>
                  </a:lnTo>
                  <a:lnTo>
                    <a:pt x="253" y="65"/>
                  </a:lnTo>
                  <a:lnTo>
                    <a:pt x="255" y="72"/>
                  </a:lnTo>
                  <a:lnTo>
                    <a:pt x="247" y="68"/>
                  </a:lnTo>
                  <a:lnTo>
                    <a:pt x="241" y="69"/>
                  </a:lnTo>
                  <a:lnTo>
                    <a:pt x="240" y="75"/>
                  </a:lnTo>
                  <a:lnTo>
                    <a:pt x="235" y="82"/>
                  </a:lnTo>
                  <a:lnTo>
                    <a:pt x="235" y="89"/>
                  </a:lnTo>
                  <a:lnTo>
                    <a:pt x="244" y="99"/>
                  </a:lnTo>
                  <a:lnTo>
                    <a:pt x="253" y="97"/>
                  </a:lnTo>
                  <a:lnTo>
                    <a:pt x="257" y="89"/>
                  </a:lnTo>
                  <a:lnTo>
                    <a:pt x="270" y="89"/>
                  </a:lnTo>
                  <a:lnTo>
                    <a:pt x="264" y="103"/>
                  </a:lnTo>
                  <a:lnTo>
                    <a:pt x="261" y="118"/>
                  </a:lnTo>
                  <a:lnTo>
                    <a:pt x="256" y="127"/>
                  </a:lnTo>
                  <a:lnTo>
                    <a:pt x="244" y="137"/>
                  </a:lnTo>
                  <a:lnTo>
                    <a:pt x="241" y="139"/>
                  </a:lnTo>
                  <a:lnTo>
                    <a:pt x="233" y="149"/>
                  </a:lnTo>
                  <a:lnTo>
                    <a:pt x="228" y="159"/>
                  </a:lnTo>
                  <a:lnTo>
                    <a:pt x="218" y="172"/>
                  </a:lnTo>
                  <a:lnTo>
                    <a:pt x="198" y="192"/>
                  </a:lnTo>
                  <a:lnTo>
                    <a:pt x="186" y="203"/>
                  </a:lnTo>
                  <a:lnTo>
                    <a:pt x="173" y="212"/>
                  </a:lnTo>
                  <a:lnTo>
                    <a:pt x="156" y="219"/>
                  </a:lnTo>
                  <a:lnTo>
                    <a:pt x="147" y="220"/>
                  </a:lnTo>
                  <a:lnTo>
                    <a:pt x="145" y="226"/>
                  </a:lnTo>
                  <a:lnTo>
                    <a:pt x="136" y="223"/>
                  </a:lnTo>
                  <a:lnTo>
                    <a:pt x="127" y="226"/>
                  </a:lnTo>
                  <a:lnTo>
                    <a:pt x="110" y="223"/>
                  </a:lnTo>
                  <a:lnTo>
                    <a:pt x="101" y="225"/>
                  </a:lnTo>
                  <a:lnTo>
                    <a:pt x="94" y="224"/>
                  </a:lnTo>
                  <a:lnTo>
                    <a:pt x="77" y="232"/>
                  </a:lnTo>
                  <a:lnTo>
                    <a:pt x="64" y="234"/>
                  </a:lnTo>
                  <a:lnTo>
                    <a:pt x="53" y="242"/>
                  </a:lnTo>
                  <a:lnTo>
                    <a:pt x="46" y="243"/>
                  </a:lnTo>
                  <a:lnTo>
                    <a:pt x="40" y="235"/>
                  </a:lnTo>
                  <a:lnTo>
                    <a:pt x="35" y="235"/>
                  </a:lnTo>
                  <a:lnTo>
                    <a:pt x="28" y="226"/>
                  </a:lnTo>
                  <a:lnTo>
                    <a:pt x="27" y="229"/>
                  </a:lnTo>
                  <a:lnTo>
                    <a:pt x="25" y="224"/>
                  </a:lnTo>
                  <a:lnTo>
                    <a:pt x="26" y="213"/>
                  </a:lnTo>
                  <a:lnTo>
                    <a:pt x="22" y="200"/>
                  </a:lnTo>
                  <a:lnTo>
                    <a:pt x="27" y="197"/>
                  </a:lnTo>
                  <a:lnTo>
                    <a:pt x="27" y="182"/>
                  </a:lnTo>
                  <a:lnTo>
                    <a:pt x="18" y="164"/>
                  </a:lnTo>
                  <a:lnTo>
                    <a:pt x="10" y="149"/>
                  </a:lnTo>
                  <a:lnTo>
                    <a:pt x="10" y="148"/>
                  </a:lnTo>
                  <a:lnTo>
                    <a:pt x="0" y="123"/>
                  </a:lnTo>
                  <a:lnTo>
                    <a:pt x="8" y="114"/>
                  </a:lnTo>
                  <a:lnTo>
                    <a:pt x="14" y="120"/>
                  </a:lnTo>
                  <a:lnTo>
                    <a:pt x="16" y="127"/>
                  </a:lnTo>
                  <a:lnTo>
                    <a:pt x="24" y="129"/>
                  </a:lnTo>
                  <a:lnTo>
                    <a:pt x="34" y="132"/>
                  </a:lnTo>
                  <a:lnTo>
                    <a:pt x="42" y="131"/>
                  </a:lnTo>
                  <a:lnTo>
                    <a:pt x="57" y="121"/>
                  </a:lnTo>
                  <a:lnTo>
                    <a:pt x="61" y="51"/>
                  </a:lnTo>
                  <a:lnTo>
                    <a:pt x="64" y="54"/>
                  </a:lnTo>
                  <a:lnTo>
                    <a:pt x="73" y="72"/>
                  </a:lnTo>
                  <a:lnTo>
                    <a:pt x="72" y="83"/>
                  </a:lnTo>
                  <a:lnTo>
                    <a:pt x="75" y="90"/>
                  </a:lnTo>
                  <a:lnTo>
                    <a:pt x="87" y="89"/>
                  </a:lnTo>
                  <a:lnTo>
                    <a:pt x="96" y="80"/>
                  </a:lnTo>
                  <a:lnTo>
                    <a:pt x="103" y="74"/>
                  </a:lnTo>
                  <a:lnTo>
                    <a:pt x="107" y="65"/>
                  </a:lnTo>
                  <a:lnTo>
                    <a:pt x="116" y="60"/>
                  </a:lnTo>
                  <a:lnTo>
                    <a:pt x="123" y="63"/>
                  </a:lnTo>
                  <a:lnTo>
                    <a:pt x="130" y="68"/>
                  </a:lnTo>
                  <a:lnTo>
                    <a:pt x="144" y="69"/>
                  </a:lnTo>
                  <a:lnTo>
                    <a:pt x="154" y="65"/>
                  </a:lnTo>
                  <a:lnTo>
                    <a:pt x="156" y="59"/>
                  </a:lnTo>
                  <a:lnTo>
                    <a:pt x="159" y="50"/>
                  </a:lnTo>
                  <a:lnTo>
                    <a:pt x="168" y="49"/>
                  </a:lnTo>
                  <a:lnTo>
                    <a:pt x="174" y="41"/>
                  </a:lnTo>
                  <a:lnTo>
                    <a:pt x="180" y="29"/>
                  </a:lnTo>
                  <a:lnTo>
                    <a:pt x="195" y="15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3" y="3"/>
                  </a:lnTo>
                  <a:lnTo>
                    <a:pt x="239" y="1"/>
                  </a:lnTo>
                  <a:lnTo>
                    <a:pt x="248" y="3"/>
                  </a:lnTo>
                  <a:lnTo>
                    <a:pt x="248" y="3"/>
                  </a:lnTo>
                  <a:close/>
                  <a:moveTo>
                    <a:pt x="187" y="161"/>
                  </a:moveTo>
                  <a:lnTo>
                    <a:pt x="191" y="155"/>
                  </a:lnTo>
                  <a:lnTo>
                    <a:pt x="200" y="152"/>
                  </a:lnTo>
                  <a:lnTo>
                    <a:pt x="204" y="146"/>
                  </a:lnTo>
                  <a:lnTo>
                    <a:pt x="209" y="137"/>
                  </a:lnTo>
                  <a:lnTo>
                    <a:pt x="204" y="131"/>
                  </a:lnTo>
                  <a:lnTo>
                    <a:pt x="198" y="125"/>
                  </a:lnTo>
                  <a:lnTo>
                    <a:pt x="190" y="129"/>
                  </a:lnTo>
                  <a:lnTo>
                    <a:pt x="180" y="136"/>
                  </a:lnTo>
                  <a:lnTo>
                    <a:pt x="171" y="148"/>
                  </a:lnTo>
                  <a:lnTo>
                    <a:pt x="181" y="163"/>
                  </a:lnTo>
                  <a:lnTo>
                    <a:pt x="187" y="161"/>
                  </a:lnTo>
                  <a:lnTo>
                    <a:pt x="187" y="16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46" name="Freeform 229">
              <a:extLst>
                <a:ext uri="{FF2B5EF4-FFF2-40B4-BE49-F238E27FC236}">
                  <a16:creationId xmlns:a16="http://schemas.microsoft.com/office/drawing/2014/main" id="{B21D55EA-0003-D312-5DA8-23BDD08FC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1309" y="5633312"/>
              <a:ext cx="299972" cy="182521"/>
            </a:xfrm>
            <a:custGeom>
              <a:avLst/>
              <a:gdLst>
                <a:gd name="T0" fmla="*/ 175 w 189"/>
                <a:gd name="T1" fmla="*/ 8 h 115"/>
                <a:gd name="T2" fmla="*/ 173 w 189"/>
                <a:gd name="T3" fmla="*/ 16 h 115"/>
                <a:gd name="T4" fmla="*/ 189 w 189"/>
                <a:gd name="T5" fmla="*/ 8 h 115"/>
                <a:gd name="T6" fmla="*/ 188 w 189"/>
                <a:gd name="T7" fmla="*/ 16 h 115"/>
                <a:gd name="T8" fmla="*/ 182 w 189"/>
                <a:gd name="T9" fmla="*/ 24 h 115"/>
                <a:gd name="T10" fmla="*/ 169 w 189"/>
                <a:gd name="T11" fmla="*/ 33 h 115"/>
                <a:gd name="T12" fmla="*/ 148 w 189"/>
                <a:gd name="T13" fmla="*/ 47 h 115"/>
                <a:gd name="T14" fmla="*/ 135 w 189"/>
                <a:gd name="T15" fmla="*/ 54 h 115"/>
                <a:gd name="T16" fmla="*/ 132 w 189"/>
                <a:gd name="T17" fmla="*/ 63 h 115"/>
                <a:gd name="T18" fmla="*/ 120 w 189"/>
                <a:gd name="T19" fmla="*/ 63 h 115"/>
                <a:gd name="T20" fmla="*/ 102 w 189"/>
                <a:gd name="T21" fmla="*/ 70 h 115"/>
                <a:gd name="T22" fmla="*/ 88 w 189"/>
                <a:gd name="T23" fmla="*/ 82 h 115"/>
                <a:gd name="T24" fmla="*/ 63 w 189"/>
                <a:gd name="T25" fmla="*/ 102 h 115"/>
                <a:gd name="T26" fmla="*/ 45 w 189"/>
                <a:gd name="T27" fmla="*/ 110 h 115"/>
                <a:gd name="T28" fmla="*/ 33 w 189"/>
                <a:gd name="T29" fmla="*/ 115 h 115"/>
                <a:gd name="T30" fmla="*/ 20 w 189"/>
                <a:gd name="T31" fmla="*/ 115 h 115"/>
                <a:gd name="T32" fmla="*/ 15 w 189"/>
                <a:gd name="T33" fmla="*/ 109 h 115"/>
                <a:gd name="T34" fmla="*/ 0 w 189"/>
                <a:gd name="T35" fmla="*/ 107 h 115"/>
                <a:gd name="T36" fmla="*/ 3 w 189"/>
                <a:gd name="T37" fmla="*/ 100 h 115"/>
                <a:gd name="T38" fmla="*/ 22 w 189"/>
                <a:gd name="T39" fmla="*/ 87 h 115"/>
                <a:gd name="T40" fmla="*/ 56 w 189"/>
                <a:gd name="T41" fmla="*/ 68 h 115"/>
                <a:gd name="T42" fmla="*/ 69 w 189"/>
                <a:gd name="T43" fmla="*/ 64 h 115"/>
                <a:gd name="T44" fmla="*/ 86 w 189"/>
                <a:gd name="T45" fmla="*/ 57 h 115"/>
                <a:gd name="T46" fmla="*/ 106 w 189"/>
                <a:gd name="T47" fmla="*/ 47 h 115"/>
                <a:gd name="T48" fmla="*/ 123 w 189"/>
                <a:gd name="T49" fmla="*/ 38 h 115"/>
                <a:gd name="T50" fmla="*/ 140 w 189"/>
                <a:gd name="T51" fmla="*/ 24 h 115"/>
                <a:gd name="T52" fmla="*/ 150 w 189"/>
                <a:gd name="T53" fmla="*/ 19 h 115"/>
                <a:gd name="T54" fmla="*/ 160 w 189"/>
                <a:gd name="T55" fmla="*/ 8 h 115"/>
                <a:gd name="T56" fmla="*/ 177 w 189"/>
                <a:gd name="T57" fmla="*/ 0 h 115"/>
                <a:gd name="T58" fmla="*/ 175 w 189"/>
                <a:gd name="T59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9" h="115">
                  <a:moveTo>
                    <a:pt x="175" y="8"/>
                  </a:moveTo>
                  <a:lnTo>
                    <a:pt x="173" y="16"/>
                  </a:lnTo>
                  <a:lnTo>
                    <a:pt x="189" y="8"/>
                  </a:lnTo>
                  <a:lnTo>
                    <a:pt x="188" y="16"/>
                  </a:lnTo>
                  <a:lnTo>
                    <a:pt x="182" y="24"/>
                  </a:lnTo>
                  <a:lnTo>
                    <a:pt x="169" y="33"/>
                  </a:lnTo>
                  <a:lnTo>
                    <a:pt x="148" y="47"/>
                  </a:lnTo>
                  <a:lnTo>
                    <a:pt x="135" y="54"/>
                  </a:lnTo>
                  <a:lnTo>
                    <a:pt x="132" y="63"/>
                  </a:lnTo>
                  <a:lnTo>
                    <a:pt x="120" y="63"/>
                  </a:lnTo>
                  <a:lnTo>
                    <a:pt x="102" y="70"/>
                  </a:lnTo>
                  <a:lnTo>
                    <a:pt x="88" y="82"/>
                  </a:lnTo>
                  <a:lnTo>
                    <a:pt x="63" y="102"/>
                  </a:lnTo>
                  <a:lnTo>
                    <a:pt x="45" y="110"/>
                  </a:lnTo>
                  <a:lnTo>
                    <a:pt x="33" y="115"/>
                  </a:lnTo>
                  <a:lnTo>
                    <a:pt x="20" y="115"/>
                  </a:lnTo>
                  <a:lnTo>
                    <a:pt x="15" y="109"/>
                  </a:lnTo>
                  <a:lnTo>
                    <a:pt x="0" y="107"/>
                  </a:lnTo>
                  <a:lnTo>
                    <a:pt x="3" y="100"/>
                  </a:lnTo>
                  <a:lnTo>
                    <a:pt x="22" y="87"/>
                  </a:lnTo>
                  <a:lnTo>
                    <a:pt x="56" y="68"/>
                  </a:lnTo>
                  <a:lnTo>
                    <a:pt x="69" y="64"/>
                  </a:lnTo>
                  <a:lnTo>
                    <a:pt x="86" y="57"/>
                  </a:lnTo>
                  <a:lnTo>
                    <a:pt x="106" y="47"/>
                  </a:lnTo>
                  <a:lnTo>
                    <a:pt x="123" y="38"/>
                  </a:lnTo>
                  <a:lnTo>
                    <a:pt x="140" y="24"/>
                  </a:lnTo>
                  <a:lnTo>
                    <a:pt x="150" y="19"/>
                  </a:lnTo>
                  <a:lnTo>
                    <a:pt x="160" y="8"/>
                  </a:lnTo>
                  <a:lnTo>
                    <a:pt x="177" y="0"/>
                  </a:lnTo>
                  <a:lnTo>
                    <a:pt x="175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47" name="Freeform 230">
              <a:extLst>
                <a:ext uri="{FF2B5EF4-FFF2-40B4-BE49-F238E27FC236}">
                  <a16:creationId xmlns:a16="http://schemas.microsoft.com/office/drawing/2014/main" id="{A49F44D5-F4A5-C9A5-AE9B-4EBA989EE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0805" y="5450792"/>
              <a:ext cx="171413" cy="217437"/>
            </a:xfrm>
            <a:custGeom>
              <a:avLst/>
              <a:gdLst>
                <a:gd name="T0" fmla="*/ 66 w 108"/>
                <a:gd name="T1" fmla="*/ 33 h 137"/>
                <a:gd name="T2" fmla="*/ 65 w 108"/>
                <a:gd name="T3" fmla="*/ 53 h 137"/>
                <a:gd name="T4" fmla="*/ 74 w 108"/>
                <a:gd name="T5" fmla="*/ 39 h 137"/>
                <a:gd name="T6" fmla="*/ 77 w 108"/>
                <a:gd name="T7" fmla="*/ 45 h 137"/>
                <a:gd name="T8" fmla="*/ 70 w 108"/>
                <a:gd name="T9" fmla="*/ 59 h 137"/>
                <a:gd name="T10" fmla="*/ 79 w 108"/>
                <a:gd name="T11" fmla="*/ 65 h 137"/>
                <a:gd name="T12" fmla="*/ 88 w 108"/>
                <a:gd name="T13" fmla="*/ 67 h 137"/>
                <a:gd name="T14" fmla="*/ 102 w 108"/>
                <a:gd name="T15" fmla="*/ 59 h 137"/>
                <a:gd name="T16" fmla="*/ 108 w 108"/>
                <a:gd name="T17" fmla="*/ 62 h 137"/>
                <a:gd name="T18" fmla="*/ 94 w 108"/>
                <a:gd name="T19" fmla="*/ 79 h 137"/>
                <a:gd name="T20" fmla="*/ 81 w 108"/>
                <a:gd name="T21" fmla="*/ 90 h 137"/>
                <a:gd name="T22" fmla="*/ 69 w 108"/>
                <a:gd name="T23" fmla="*/ 89 h 137"/>
                <a:gd name="T24" fmla="*/ 61 w 108"/>
                <a:gd name="T25" fmla="*/ 95 h 137"/>
                <a:gd name="T26" fmla="*/ 57 w 108"/>
                <a:gd name="T27" fmla="*/ 103 h 137"/>
                <a:gd name="T28" fmla="*/ 52 w 108"/>
                <a:gd name="T29" fmla="*/ 107 h 137"/>
                <a:gd name="T30" fmla="*/ 38 w 108"/>
                <a:gd name="T31" fmla="*/ 117 h 137"/>
                <a:gd name="T32" fmla="*/ 21 w 108"/>
                <a:gd name="T33" fmla="*/ 130 h 137"/>
                <a:gd name="T34" fmla="*/ 3 w 108"/>
                <a:gd name="T35" fmla="*/ 137 h 137"/>
                <a:gd name="T36" fmla="*/ 5 w 108"/>
                <a:gd name="T37" fmla="*/ 132 h 137"/>
                <a:gd name="T38" fmla="*/ 0 w 108"/>
                <a:gd name="T39" fmla="*/ 130 h 137"/>
                <a:gd name="T40" fmla="*/ 20 w 108"/>
                <a:gd name="T41" fmla="*/ 114 h 137"/>
                <a:gd name="T42" fmla="*/ 23 w 108"/>
                <a:gd name="T43" fmla="*/ 104 h 137"/>
                <a:gd name="T44" fmla="*/ 12 w 108"/>
                <a:gd name="T45" fmla="*/ 97 h 137"/>
                <a:gd name="T46" fmla="*/ 17 w 108"/>
                <a:gd name="T47" fmla="*/ 89 h 137"/>
                <a:gd name="T48" fmla="*/ 33 w 108"/>
                <a:gd name="T49" fmla="*/ 83 h 137"/>
                <a:gd name="T50" fmla="*/ 45 w 108"/>
                <a:gd name="T51" fmla="*/ 68 h 137"/>
                <a:gd name="T52" fmla="*/ 53 w 108"/>
                <a:gd name="T53" fmla="*/ 56 h 137"/>
                <a:gd name="T54" fmla="*/ 54 w 108"/>
                <a:gd name="T55" fmla="*/ 43 h 137"/>
                <a:gd name="T56" fmla="*/ 57 w 108"/>
                <a:gd name="T57" fmla="*/ 40 h 137"/>
                <a:gd name="T58" fmla="*/ 54 w 108"/>
                <a:gd name="T59" fmla="*/ 32 h 137"/>
                <a:gd name="T60" fmla="*/ 52 w 108"/>
                <a:gd name="T61" fmla="*/ 15 h 137"/>
                <a:gd name="T62" fmla="*/ 54 w 108"/>
                <a:gd name="T63" fmla="*/ 2 h 137"/>
                <a:gd name="T64" fmla="*/ 59 w 108"/>
                <a:gd name="T65" fmla="*/ 0 h 137"/>
                <a:gd name="T66" fmla="*/ 62 w 108"/>
                <a:gd name="T67" fmla="*/ 11 h 137"/>
                <a:gd name="T68" fmla="*/ 72 w 108"/>
                <a:gd name="T69" fmla="*/ 16 h 137"/>
                <a:gd name="T70" fmla="*/ 66 w 108"/>
                <a:gd name="T71" fmla="*/ 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8" h="137">
                  <a:moveTo>
                    <a:pt x="66" y="33"/>
                  </a:moveTo>
                  <a:lnTo>
                    <a:pt x="65" y="53"/>
                  </a:lnTo>
                  <a:lnTo>
                    <a:pt x="74" y="39"/>
                  </a:lnTo>
                  <a:lnTo>
                    <a:pt x="77" y="45"/>
                  </a:lnTo>
                  <a:lnTo>
                    <a:pt x="70" y="59"/>
                  </a:lnTo>
                  <a:lnTo>
                    <a:pt x="79" y="65"/>
                  </a:lnTo>
                  <a:lnTo>
                    <a:pt x="88" y="67"/>
                  </a:lnTo>
                  <a:lnTo>
                    <a:pt x="102" y="59"/>
                  </a:lnTo>
                  <a:lnTo>
                    <a:pt x="108" y="62"/>
                  </a:lnTo>
                  <a:lnTo>
                    <a:pt x="94" y="79"/>
                  </a:lnTo>
                  <a:lnTo>
                    <a:pt x="81" y="90"/>
                  </a:lnTo>
                  <a:lnTo>
                    <a:pt x="69" y="89"/>
                  </a:lnTo>
                  <a:lnTo>
                    <a:pt x="61" y="95"/>
                  </a:lnTo>
                  <a:lnTo>
                    <a:pt x="57" y="103"/>
                  </a:lnTo>
                  <a:lnTo>
                    <a:pt x="52" y="107"/>
                  </a:lnTo>
                  <a:lnTo>
                    <a:pt x="38" y="117"/>
                  </a:lnTo>
                  <a:lnTo>
                    <a:pt x="21" y="130"/>
                  </a:lnTo>
                  <a:lnTo>
                    <a:pt x="3" y="137"/>
                  </a:lnTo>
                  <a:lnTo>
                    <a:pt x="5" y="132"/>
                  </a:lnTo>
                  <a:lnTo>
                    <a:pt x="0" y="130"/>
                  </a:lnTo>
                  <a:lnTo>
                    <a:pt x="20" y="114"/>
                  </a:lnTo>
                  <a:lnTo>
                    <a:pt x="23" y="104"/>
                  </a:lnTo>
                  <a:lnTo>
                    <a:pt x="12" y="97"/>
                  </a:lnTo>
                  <a:lnTo>
                    <a:pt x="17" y="89"/>
                  </a:lnTo>
                  <a:lnTo>
                    <a:pt x="33" y="83"/>
                  </a:lnTo>
                  <a:lnTo>
                    <a:pt x="45" y="68"/>
                  </a:lnTo>
                  <a:lnTo>
                    <a:pt x="53" y="56"/>
                  </a:lnTo>
                  <a:lnTo>
                    <a:pt x="54" y="43"/>
                  </a:lnTo>
                  <a:lnTo>
                    <a:pt x="57" y="40"/>
                  </a:lnTo>
                  <a:lnTo>
                    <a:pt x="54" y="32"/>
                  </a:lnTo>
                  <a:lnTo>
                    <a:pt x="52" y="15"/>
                  </a:lnTo>
                  <a:lnTo>
                    <a:pt x="54" y="2"/>
                  </a:lnTo>
                  <a:lnTo>
                    <a:pt x="59" y="0"/>
                  </a:lnTo>
                  <a:lnTo>
                    <a:pt x="62" y="11"/>
                  </a:lnTo>
                  <a:lnTo>
                    <a:pt x="72" y="16"/>
                  </a:lnTo>
                  <a:lnTo>
                    <a:pt x="66" y="3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48" name="Freeform 231">
              <a:extLst>
                <a:ext uri="{FF2B5EF4-FFF2-40B4-BE49-F238E27FC236}">
                  <a16:creationId xmlns:a16="http://schemas.microsoft.com/office/drawing/2014/main" id="{A9DE4AFA-2F0E-B866-F432-B0972C1C7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8976" y="5987245"/>
              <a:ext cx="199981" cy="88880"/>
            </a:xfrm>
            <a:custGeom>
              <a:avLst/>
              <a:gdLst>
                <a:gd name="T0" fmla="*/ 84 w 126"/>
                <a:gd name="T1" fmla="*/ 3 h 56"/>
                <a:gd name="T2" fmla="*/ 102 w 126"/>
                <a:gd name="T3" fmla="*/ 43 h 56"/>
                <a:gd name="T4" fmla="*/ 117 w 126"/>
                <a:gd name="T5" fmla="*/ 43 h 56"/>
                <a:gd name="T6" fmla="*/ 126 w 126"/>
                <a:gd name="T7" fmla="*/ 44 h 56"/>
                <a:gd name="T8" fmla="*/ 124 w 126"/>
                <a:gd name="T9" fmla="*/ 50 h 56"/>
                <a:gd name="T10" fmla="*/ 115 w 126"/>
                <a:gd name="T11" fmla="*/ 56 h 56"/>
                <a:gd name="T12" fmla="*/ 108 w 126"/>
                <a:gd name="T13" fmla="*/ 56 h 56"/>
                <a:gd name="T14" fmla="*/ 99 w 126"/>
                <a:gd name="T15" fmla="*/ 54 h 56"/>
                <a:gd name="T16" fmla="*/ 86 w 126"/>
                <a:gd name="T17" fmla="*/ 49 h 56"/>
                <a:gd name="T18" fmla="*/ 70 w 126"/>
                <a:gd name="T19" fmla="*/ 46 h 56"/>
                <a:gd name="T20" fmla="*/ 48 w 126"/>
                <a:gd name="T21" fmla="*/ 36 h 56"/>
                <a:gd name="T22" fmla="*/ 29 w 126"/>
                <a:gd name="T23" fmla="*/ 27 h 56"/>
                <a:gd name="T24" fmla="*/ 0 w 126"/>
                <a:gd name="T25" fmla="*/ 6 h 56"/>
                <a:gd name="T26" fmla="*/ 14 w 126"/>
                <a:gd name="T27" fmla="*/ 10 h 56"/>
                <a:gd name="T28" fmla="*/ 39 w 126"/>
                <a:gd name="T29" fmla="*/ 22 h 56"/>
                <a:gd name="T30" fmla="*/ 60 w 126"/>
                <a:gd name="T31" fmla="*/ 29 h 56"/>
                <a:gd name="T32" fmla="*/ 64 w 126"/>
                <a:gd name="T33" fmla="*/ 21 h 56"/>
                <a:gd name="T34" fmla="*/ 63 w 126"/>
                <a:gd name="T35" fmla="*/ 8 h 56"/>
                <a:gd name="T36" fmla="*/ 74 w 126"/>
                <a:gd name="T37" fmla="*/ 0 h 56"/>
                <a:gd name="T38" fmla="*/ 84 w 126"/>
                <a:gd name="T39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6" h="56">
                  <a:moveTo>
                    <a:pt x="84" y="3"/>
                  </a:moveTo>
                  <a:lnTo>
                    <a:pt x="102" y="43"/>
                  </a:lnTo>
                  <a:lnTo>
                    <a:pt x="117" y="43"/>
                  </a:lnTo>
                  <a:lnTo>
                    <a:pt x="126" y="44"/>
                  </a:lnTo>
                  <a:lnTo>
                    <a:pt x="124" y="50"/>
                  </a:lnTo>
                  <a:lnTo>
                    <a:pt x="115" y="56"/>
                  </a:lnTo>
                  <a:lnTo>
                    <a:pt x="108" y="56"/>
                  </a:lnTo>
                  <a:lnTo>
                    <a:pt x="99" y="54"/>
                  </a:lnTo>
                  <a:lnTo>
                    <a:pt x="86" y="49"/>
                  </a:lnTo>
                  <a:lnTo>
                    <a:pt x="70" y="46"/>
                  </a:lnTo>
                  <a:lnTo>
                    <a:pt x="48" y="36"/>
                  </a:lnTo>
                  <a:lnTo>
                    <a:pt x="29" y="27"/>
                  </a:lnTo>
                  <a:lnTo>
                    <a:pt x="0" y="6"/>
                  </a:lnTo>
                  <a:lnTo>
                    <a:pt x="14" y="10"/>
                  </a:lnTo>
                  <a:lnTo>
                    <a:pt x="39" y="22"/>
                  </a:lnTo>
                  <a:lnTo>
                    <a:pt x="60" y="29"/>
                  </a:lnTo>
                  <a:lnTo>
                    <a:pt x="64" y="21"/>
                  </a:lnTo>
                  <a:lnTo>
                    <a:pt x="63" y="8"/>
                  </a:lnTo>
                  <a:lnTo>
                    <a:pt x="74" y="0"/>
                  </a:lnTo>
                  <a:lnTo>
                    <a:pt x="84" y="3"/>
                  </a:lnTo>
                  <a:close/>
                </a:path>
              </a:pathLst>
            </a:custGeom>
            <a:grpFill/>
            <a:ln w="1270" cap="rnd">
              <a:solidFill>
                <a:schemeClr val="bg1">
                  <a:lumMod val="85000"/>
                  <a:alpha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49" name="Freeform 232">
              <a:extLst>
                <a:ext uri="{FF2B5EF4-FFF2-40B4-BE49-F238E27FC236}">
                  <a16:creationId xmlns:a16="http://schemas.microsoft.com/office/drawing/2014/main" id="{50879B11-F7DD-B93D-07C0-7865ADD0A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847" y="4942907"/>
              <a:ext cx="288862" cy="1082429"/>
            </a:xfrm>
            <a:custGeom>
              <a:avLst/>
              <a:gdLst>
                <a:gd name="T0" fmla="*/ 65 w 182"/>
                <a:gd name="T1" fmla="*/ 102 h 682"/>
                <a:gd name="T2" fmla="*/ 45 w 182"/>
                <a:gd name="T3" fmla="*/ 131 h 682"/>
                <a:gd name="T4" fmla="*/ 48 w 182"/>
                <a:gd name="T5" fmla="*/ 169 h 682"/>
                <a:gd name="T6" fmla="*/ 44 w 182"/>
                <a:gd name="T7" fmla="*/ 188 h 682"/>
                <a:gd name="T8" fmla="*/ 34 w 182"/>
                <a:gd name="T9" fmla="*/ 224 h 682"/>
                <a:gd name="T10" fmla="*/ 32 w 182"/>
                <a:gd name="T11" fmla="*/ 262 h 682"/>
                <a:gd name="T12" fmla="*/ 51 w 182"/>
                <a:gd name="T13" fmla="*/ 298 h 682"/>
                <a:gd name="T14" fmla="*/ 51 w 182"/>
                <a:gd name="T15" fmla="*/ 334 h 682"/>
                <a:gd name="T16" fmla="*/ 46 w 182"/>
                <a:gd name="T17" fmla="*/ 362 h 682"/>
                <a:gd name="T18" fmla="*/ 61 w 182"/>
                <a:gd name="T19" fmla="*/ 398 h 682"/>
                <a:gd name="T20" fmla="*/ 54 w 182"/>
                <a:gd name="T21" fmla="*/ 422 h 682"/>
                <a:gd name="T22" fmla="*/ 66 w 182"/>
                <a:gd name="T23" fmla="*/ 464 h 682"/>
                <a:gd name="T24" fmla="*/ 72 w 182"/>
                <a:gd name="T25" fmla="*/ 490 h 682"/>
                <a:gd name="T26" fmla="*/ 79 w 182"/>
                <a:gd name="T27" fmla="*/ 505 h 682"/>
                <a:gd name="T28" fmla="*/ 91 w 182"/>
                <a:gd name="T29" fmla="*/ 516 h 682"/>
                <a:gd name="T30" fmla="*/ 91 w 182"/>
                <a:gd name="T31" fmla="*/ 530 h 682"/>
                <a:gd name="T32" fmla="*/ 93 w 182"/>
                <a:gd name="T33" fmla="*/ 571 h 682"/>
                <a:gd name="T34" fmla="*/ 97 w 182"/>
                <a:gd name="T35" fmla="*/ 591 h 682"/>
                <a:gd name="T36" fmla="*/ 99 w 182"/>
                <a:gd name="T37" fmla="*/ 619 h 682"/>
                <a:gd name="T38" fmla="*/ 116 w 182"/>
                <a:gd name="T39" fmla="*/ 625 h 682"/>
                <a:gd name="T40" fmla="*/ 131 w 182"/>
                <a:gd name="T41" fmla="*/ 649 h 682"/>
                <a:gd name="T42" fmla="*/ 182 w 182"/>
                <a:gd name="T43" fmla="*/ 654 h 682"/>
                <a:gd name="T44" fmla="*/ 164 w 182"/>
                <a:gd name="T45" fmla="*/ 659 h 682"/>
                <a:gd name="T46" fmla="*/ 159 w 182"/>
                <a:gd name="T47" fmla="*/ 682 h 682"/>
                <a:gd name="T48" fmla="*/ 135 w 182"/>
                <a:gd name="T49" fmla="*/ 677 h 682"/>
                <a:gd name="T50" fmla="*/ 90 w 182"/>
                <a:gd name="T51" fmla="*/ 654 h 682"/>
                <a:gd name="T52" fmla="*/ 79 w 182"/>
                <a:gd name="T53" fmla="*/ 631 h 682"/>
                <a:gd name="T54" fmla="*/ 53 w 182"/>
                <a:gd name="T55" fmla="*/ 588 h 682"/>
                <a:gd name="T56" fmla="*/ 62 w 182"/>
                <a:gd name="T57" fmla="*/ 556 h 682"/>
                <a:gd name="T58" fmla="*/ 45 w 182"/>
                <a:gd name="T59" fmla="*/ 534 h 682"/>
                <a:gd name="T60" fmla="*/ 59 w 182"/>
                <a:gd name="T61" fmla="*/ 509 h 682"/>
                <a:gd name="T62" fmla="*/ 42 w 182"/>
                <a:gd name="T63" fmla="*/ 465 h 682"/>
                <a:gd name="T64" fmla="*/ 34 w 182"/>
                <a:gd name="T65" fmla="*/ 486 h 682"/>
                <a:gd name="T66" fmla="*/ 24 w 182"/>
                <a:gd name="T67" fmla="*/ 425 h 682"/>
                <a:gd name="T68" fmla="*/ 17 w 182"/>
                <a:gd name="T69" fmla="*/ 393 h 682"/>
                <a:gd name="T70" fmla="*/ 16 w 182"/>
                <a:gd name="T71" fmla="*/ 371 h 682"/>
                <a:gd name="T72" fmla="*/ 22 w 182"/>
                <a:gd name="T73" fmla="*/ 310 h 682"/>
                <a:gd name="T74" fmla="*/ 13 w 182"/>
                <a:gd name="T75" fmla="*/ 253 h 682"/>
                <a:gd name="T76" fmla="*/ 8 w 182"/>
                <a:gd name="T77" fmla="*/ 214 h 682"/>
                <a:gd name="T78" fmla="*/ 11 w 182"/>
                <a:gd name="T79" fmla="*/ 154 h 682"/>
                <a:gd name="T80" fmla="*/ 11 w 182"/>
                <a:gd name="T81" fmla="*/ 72 h 682"/>
                <a:gd name="T82" fmla="*/ 0 w 182"/>
                <a:gd name="T83" fmla="*/ 14 h 682"/>
                <a:gd name="T84" fmla="*/ 12 w 182"/>
                <a:gd name="T85" fmla="*/ 0 h 682"/>
                <a:gd name="T86" fmla="*/ 25 w 182"/>
                <a:gd name="T87" fmla="*/ 26 h 682"/>
                <a:gd name="T88" fmla="*/ 31 w 182"/>
                <a:gd name="T89" fmla="*/ 52 h 682"/>
                <a:gd name="T90" fmla="*/ 51 w 182"/>
                <a:gd name="T91" fmla="*/ 10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682">
                  <a:moveTo>
                    <a:pt x="63" y="97"/>
                  </a:moveTo>
                  <a:lnTo>
                    <a:pt x="65" y="102"/>
                  </a:lnTo>
                  <a:lnTo>
                    <a:pt x="62" y="122"/>
                  </a:lnTo>
                  <a:lnTo>
                    <a:pt x="45" y="131"/>
                  </a:lnTo>
                  <a:lnTo>
                    <a:pt x="50" y="163"/>
                  </a:lnTo>
                  <a:lnTo>
                    <a:pt x="48" y="169"/>
                  </a:lnTo>
                  <a:lnTo>
                    <a:pt x="53" y="177"/>
                  </a:lnTo>
                  <a:lnTo>
                    <a:pt x="44" y="188"/>
                  </a:lnTo>
                  <a:lnTo>
                    <a:pt x="36" y="206"/>
                  </a:lnTo>
                  <a:lnTo>
                    <a:pt x="34" y="224"/>
                  </a:lnTo>
                  <a:lnTo>
                    <a:pt x="39" y="242"/>
                  </a:lnTo>
                  <a:lnTo>
                    <a:pt x="32" y="262"/>
                  </a:lnTo>
                  <a:lnTo>
                    <a:pt x="47" y="294"/>
                  </a:lnTo>
                  <a:lnTo>
                    <a:pt x="51" y="298"/>
                  </a:lnTo>
                  <a:lnTo>
                    <a:pt x="56" y="316"/>
                  </a:lnTo>
                  <a:lnTo>
                    <a:pt x="51" y="334"/>
                  </a:lnTo>
                  <a:lnTo>
                    <a:pt x="55" y="350"/>
                  </a:lnTo>
                  <a:lnTo>
                    <a:pt x="46" y="362"/>
                  </a:lnTo>
                  <a:lnTo>
                    <a:pt x="51" y="379"/>
                  </a:lnTo>
                  <a:lnTo>
                    <a:pt x="61" y="398"/>
                  </a:lnTo>
                  <a:lnTo>
                    <a:pt x="53" y="405"/>
                  </a:lnTo>
                  <a:lnTo>
                    <a:pt x="54" y="422"/>
                  </a:lnTo>
                  <a:lnTo>
                    <a:pt x="56" y="441"/>
                  </a:lnTo>
                  <a:lnTo>
                    <a:pt x="66" y="464"/>
                  </a:lnTo>
                  <a:lnTo>
                    <a:pt x="61" y="468"/>
                  </a:lnTo>
                  <a:lnTo>
                    <a:pt x="72" y="490"/>
                  </a:lnTo>
                  <a:lnTo>
                    <a:pt x="81" y="497"/>
                  </a:lnTo>
                  <a:lnTo>
                    <a:pt x="79" y="505"/>
                  </a:lnTo>
                  <a:lnTo>
                    <a:pt x="87" y="508"/>
                  </a:lnTo>
                  <a:lnTo>
                    <a:pt x="91" y="516"/>
                  </a:lnTo>
                  <a:lnTo>
                    <a:pt x="86" y="519"/>
                  </a:lnTo>
                  <a:lnTo>
                    <a:pt x="91" y="530"/>
                  </a:lnTo>
                  <a:lnTo>
                    <a:pt x="94" y="554"/>
                  </a:lnTo>
                  <a:lnTo>
                    <a:pt x="93" y="571"/>
                  </a:lnTo>
                  <a:lnTo>
                    <a:pt x="98" y="580"/>
                  </a:lnTo>
                  <a:lnTo>
                    <a:pt x="97" y="591"/>
                  </a:lnTo>
                  <a:lnTo>
                    <a:pt x="90" y="600"/>
                  </a:lnTo>
                  <a:lnTo>
                    <a:pt x="99" y="619"/>
                  </a:lnTo>
                  <a:lnTo>
                    <a:pt x="106" y="626"/>
                  </a:lnTo>
                  <a:lnTo>
                    <a:pt x="116" y="625"/>
                  </a:lnTo>
                  <a:lnTo>
                    <a:pt x="121" y="639"/>
                  </a:lnTo>
                  <a:lnTo>
                    <a:pt x="131" y="649"/>
                  </a:lnTo>
                  <a:lnTo>
                    <a:pt x="168" y="651"/>
                  </a:lnTo>
                  <a:lnTo>
                    <a:pt x="182" y="654"/>
                  </a:lnTo>
                  <a:lnTo>
                    <a:pt x="169" y="654"/>
                  </a:lnTo>
                  <a:lnTo>
                    <a:pt x="164" y="659"/>
                  </a:lnTo>
                  <a:lnTo>
                    <a:pt x="154" y="665"/>
                  </a:lnTo>
                  <a:lnTo>
                    <a:pt x="159" y="682"/>
                  </a:lnTo>
                  <a:lnTo>
                    <a:pt x="153" y="682"/>
                  </a:lnTo>
                  <a:lnTo>
                    <a:pt x="135" y="677"/>
                  </a:lnTo>
                  <a:lnTo>
                    <a:pt x="113" y="664"/>
                  </a:lnTo>
                  <a:lnTo>
                    <a:pt x="90" y="654"/>
                  </a:lnTo>
                  <a:lnTo>
                    <a:pt x="81" y="642"/>
                  </a:lnTo>
                  <a:lnTo>
                    <a:pt x="79" y="631"/>
                  </a:lnTo>
                  <a:lnTo>
                    <a:pt x="68" y="619"/>
                  </a:lnTo>
                  <a:lnTo>
                    <a:pt x="53" y="588"/>
                  </a:lnTo>
                  <a:lnTo>
                    <a:pt x="52" y="570"/>
                  </a:lnTo>
                  <a:lnTo>
                    <a:pt x="62" y="556"/>
                  </a:lnTo>
                  <a:lnTo>
                    <a:pt x="37" y="550"/>
                  </a:lnTo>
                  <a:lnTo>
                    <a:pt x="45" y="534"/>
                  </a:lnTo>
                  <a:lnTo>
                    <a:pt x="39" y="502"/>
                  </a:lnTo>
                  <a:lnTo>
                    <a:pt x="59" y="509"/>
                  </a:lnTo>
                  <a:lnTo>
                    <a:pt x="53" y="471"/>
                  </a:lnTo>
                  <a:lnTo>
                    <a:pt x="42" y="465"/>
                  </a:lnTo>
                  <a:lnTo>
                    <a:pt x="45" y="489"/>
                  </a:lnTo>
                  <a:lnTo>
                    <a:pt x="34" y="486"/>
                  </a:lnTo>
                  <a:lnTo>
                    <a:pt x="30" y="459"/>
                  </a:lnTo>
                  <a:lnTo>
                    <a:pt x="24" y="425"/>
                  </a:lnTo>
                  <a:lnTo>
                    <a:pt x="27" y="411"/>
                  </a:lnTo>
                  <a:lnTo>
                    <a:pt x="17" y="393"/>
                  </a:lnTo>
                  <a:lnTo>
                    <a:pt x="10" y="372"/>
                  </a:lnTo>
                  <a:lnTo>
                    <a:pt x="16" y="371"/>
                  </a:lnTo>
                  <a:lnTo>
                    <a:pt x="19" y="340"/>
                  </a:lnTo>
                  <a:lnTo>
                    <a:pt x="22" y="310"/>
                  </a:lnTo>
                  <a:lnTo>
                    <a:pt x="22" y="282"/>
                  </a:lnTo>
                  <a:lnTo>
                    <a:pt x="13" y="253"/>
                  </a:lnTo>
                  <a:lnTo>
                    <a:pt x="14" y="237"/>
                  </a:lnTo>
                  <a:lnTo>
                    <a:pt x="8" y="214"/>
                  </a:lnTo>
                  <a:lnTo>
                    <a:pt x="14" y="191"/>
                  </a:lnTo>
                  <a:lnTo>
                    <a:pt x="11" y="154"/>
                  </a:lnTo>
                  <a:lnTo>
                    <a:pt x="11" y="114"/>
                  </a:lnTo>
                  <a:lnTo>
                    <a:pt x="11" y="72"/>
                  </a:lnTo>
                  <a:lnTo>
                    <a:pt x="7" y="41"/>
                  </a:lnTo>
                  <a:lnTo>
                    <a:pt x="0" y="14"/>
                  </a:lnTo>
                  <a:lnTo>
                    <a:pt x="8" y="9"/>
                  </a:lnTo>
                  <a:lnTo>
                    <a:pt x="12" y="0"/>
                  </a:lnTo>
                  <a:lnTo>
                    <a:pt x="22" y="12"/>
                  </a:lnTo>
                  <a:lnTo>
                    <a:pt x="25" y="26"/>
                  </a:lnTo>
                  <a:lnTo>
                    <a:pt x="34" y="34"/>
                  </a:lnTo>
                  <a:lnTo>
                    <a:pt x="31" y="52"/>
                  </a:lnTo>
                  <a:lnTo>
                    <a:pt x="42" y="74"/>
                  </a:lnTo>
                  <a:lnTo>
                    <a:pt x="51" y="100"/>
                  </a:lnTo>
                  <a:lnTo>
                    <a:pt x="63" y="9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50" name="Freeform 233">
              <a:extLst>
                <a:ext uri="{FF2B5EF4-FFF2-40B4-BE49-F238E27FC236}">
                  <a16:creationId xmlns:a16="http://schemas.microsoft.com/office/drawing/2014/main" id="{FDAC0BE4-973A-0A4E-2532-015B43B28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5478" y="2806617"/>
              <a:ext cx="84119" cy="77769"/>
            </a:xfrm>
            <a:custGeom>
              <a:avLst/>
              <a:gdLst>
                <a:gd name="T0" fmla="*/ 42 w 53"/>
                <a:gd name="T1" fmla="*/ 49 h 49"/>
                <a:gd name="T2" fmla="*/ 33 w 53"/>
                <a:gd name="T3" fmla="*/ 44 h 49"/>
                <a:gd name="T4" fmla="*/ 24 w 53"/>
                <a:gd name="T5" fmla="*/ 37 h 49"/>
                <a:gd name="T6" fmla="*/ 10 w 53"/>
                <a:gd name="T7" fmla="*/ 41 h 49"/>
                <a:gd name="T8" fmla="*/ 0 w 53"/>
                <a:gd name="T9" fmla="*/ 39 h 49"/>
                <a:gd name="T10" fmla="*/ 8 w 53"/>
                <a:gd name="T11" fmla="*/ 34 h 49"/>
                <a:gd name="T12" fmla="*/ 19 w 53"/>
                <a:gd name="T13" fmla="*/ 7 h 49"/>
                <a:gd name="T14" fmla="*/ 39 w 53"/>
                <a:gd name="T15" fmla="*/ 0 h 49"/>
                <a:gd name="T16" fmla="*/ 50 w 53"/>
                <a:gd name="T17" fmla="*/ 0 h 49"/>
                <a:gd name="T18" fmla="*/ 53 w 53"/>
                <a:gd name="T19" fmla="*/ 6 h 49"/>
                <a:gd name="T20" fmla="*/ 50 w 53"/>
                <a:gd name="T21" fmla="*/ 23 h 49"/>
                <a:gd name="T22" fmla="*/ 47 w 53"/>
                <a:gd name="T23" fmla="*/ 29 h 49"/>
                <a:gd name="T24" fmla="*/ 39 w 53"/>
                <a:gd name="T25" fmla="*/ 29 h 49"/>
                <a:gd name="T26" fmla="*/ 42 w 53"/>
                <a:gd name="T27" fmla="*/ 49 h 49"/>
                <a:gd name="T28" fmla="*/ 42 w 53"/>
                <a:gd name="T2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9">
                  <a:moveTo>
                    <a:pt x="42" y="49"/>
                  </a:moveTo>
                  <a:lnTo>
                    <a:pt x="33" y="44"/>
                  </a:lnTo>
                  <a:lnTo>
                    <a:pt x="24" y="37"/>
                  </a:lnTo>
                  <a:lnTo>
                    <a:pt x="10" y="41"/>
                  </a:lnTo>
                  <a:lnTo>
                    <a:pt x="0" y="39"/>
                  </a:lnTo>
                  <a:lnTo>
                    <a:pt x="8" y="34"/>
                  </a:lnTo>
                  <a:lnTo>
                    <a:pt x="19" y="7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3" y="6"/>
                  </a:lnTo>
                  <a:lnTo>
                    <a:pt x="50" y="23"/>
                  </a:lnTo>
                  <a:lnTo>
                    <a:pt x="47" y="29"/>
                  </a:lnTo>
                  <a:lnTo>
                    <a:pt x="39" y="29"/>
                  </a:lnTo>
                  <a:lnTo>
                    <a:pt x="42" y="49"/>
                  </a:lnTo>
                  <a:lnTo>
                    <a:pt x="42" y="4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51" name="Freeform 234">
              <a:extLst>
                <a:ext uri="{FF2B5EF4-FFF2-40B4-BE49-F238E27FC236}">
                  <a16:creationId xmlns:a16="http://schemas.microsoft.com/office/drawing/2014/main" id="{67DB91A7-8CEA-59D8-9D23-A46D4897E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396" y="3135155"/>
              <a:ext cx="79358" cy="163475"/>
            </a:xfrm>
            <a:custGeom>
              <a:avLst/>
              <a:gdLst>
                <a:gd name="T0" fmla="*/ 32 w 50"/>
                <a:gd name="T1" fmla="*/ 99 h 103"/>
                <a:gd name="T2" fmla="*/ 25 w 50"/>
                <a:gd name="T3" fmla="*/ 103 h 103"/>
                <a:gd name="T4" fmla="*/ 17 w 50"/>
                <a:gd name="T5" fmla="*/ 101 h 103"/>
                <a:gd name="T6" fmla="*/ 9 w 50"/>
                <a:gd name="T7" fmla="*/ 102 h 103"/>
                <a:gd name="T8" fmla="*/ 11 w 50"/>
                <a:gd name="T9" fmla="*/ 88 h 103"/>
                <a:gd name="T10" fmla="*/ 10 w 50"/>
                <a:gd name="T11" fmla="*/ 76 h 103"/>
                <a:gd name="T12" fmla="*/ 4 w 50"/>
                <a:gd name="T13" fmla="*/ 74 h 103"/>
                <a:gd name="T14" fmla="*/ 0 w 50"/>
                <a:gd name="T15" fmla="*/ 68 h 103"/>
                <a:gd name="T16" fmla="*/ 1 w 50"/>
                <a:gd name="T17" fmla="*/ 55 h 103"/>
                <a:gd name="T18" fmla="*/ 8 w 50"/>
                <a:gd name="T19" fmla="*/ 48 h 103"/>
                <a:gd name="T20" fmla="*/ 10 w 50"/>
                <a:gd name="T21" fmla="*/ 40 h 103"/>
                <a:gd name="T22" fmla="*/ 13 w 50"/>
                <a:gd name="T23" fmla="*/ 29 h 103"/>
                <a:gd name="T24" fmla="*/ 13 w 50"/>
                <a:gd name="T25" fmla="*/ 21 h 103"/>
                <a:gd name="T26" fmla="*/ 10 w 50"/>
                <a:gd name="T27" fmla="*/ 14 h 103"/>
                <a:gd name="T28" fmla="*/ 10 w 50"/>
                <a:gd name="T29" fmla="*/ 8 h 103"/>
                <a:gd name="T30" fmla="*/ 15 w 50"/>
                <a:gd name="T31" fmla="*/ 3 h 103"/>
                <a:gd name="T32" fmla="*/ 22 w 50"/>
                <a:gd name="T33" fmla="*/ 0 h 103"/>
                <a:gd name="T34" fmla="*/ 26 w 50"/>
                <a:gd name="T35" fmla="*/ 10 h 103"/>
                <a:gd name="T36" fmla="*/ 35 w 50"/>
                <a:gd name="T37" fmla="*/ 10 h 103"/>
                <a:gd name="T38" fmla="*/ 37 w 50"/>
                <a:gd name="T39" fmla="*/ 8 h 103"/>
                <a:gd name="T40" fmla="*/ 47 w 50"/>
                <a:gd name="T41" fmla="*/ 8 h 103"/>
                <a:gd name="T42" fmla="*/ 50 w 50"/>
                <a:gd name="T43" fmla="*/ 17 h 103"/>
                <a:gd name="T44" fmla="*/ 43 w 50"/>
                <a:gd name="T45" fmla="*/ 22 h 103"/>
                <a:gd name="T46" fmla="*/ 42 w 50"/>
                <a:gd name="T47" fmla="*/ 37 h 103"/>
                <a:gd name="T48" fmla="*/ 40 w 50"/>
                <a:gd name="T49" fmla="*/ 40 h 103"/>
                <a:gd name="T50" fmla="*/ 39 w 50"/>
                <a:gd name="T51" fmla="*/ 49 h 103"/>
                <a:gd name="T52" fmla="*/ 32 w 50"/>
                <a:gd name="T53" fmla="*/ 51 h 103"/>
                <a:gd name="T54" fmla="*/ 38 w 50"/>
                <a:gd name="T55" fmla="*/ 62 h 103"/>
                <a:gd name="T56" fmla="*/ 33 w 50"/>
                <a:gd name="T57" fmla="*/ 74 h 103"/>
                <a:gd name="T58" fmla="*/ 38 w 50"/>
                <a:gd name="T59" fmla="*/ 80 h 103"/>
                <a:gd name="T60" fmla="*/ 36 w 50"/>
                <a:gd name="T61" fmla="*/ 85 h 103"/>
                <a:gd name="T62" fmla="*/ 30 w 50"/>
                <a:gd name="T63" fmla="*/ 92 h 103"/>
                <a:gd name="T64" fmla="*/ 32 w 50"/>
                <a:gd name="T65" fmla="*/ 99 h 103"/>
                <a:gd name="T66" fmla="*/ 32 w 50"/>
                <a:gd name="T67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103">
                  <a:moveTo>
                    <a:pt x="32" y="99"/>
                  </a:moveTo>
                  <a:lnTo>
                    <a:pt x="25" y="103"/>
                  </a:lnTo>
                  <a:lnTo>
                    <a:pt x="17" y="101"/>
                  </a:lnTo>
                  <a:lnTo>
                    <a:pt x="9" y="102"/>
                  </a:lnTo>
                  <a:lnTo>
                    <a:pt x="11" y="88"/>
                  </a:lnTo>
                  <a:lnTo>
                    <a:pt x="10" y="76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1" y="55"/>
                  </a:lnTo>
                  <a:lnTo>
                    <a:pt x="8" y="48"/>
                  </a:lnTo>
                  <a:lnTo>
                    <a:pt x="10" y="40"/>
                  </a:lnTo>
                  <a:lnTo>
                    <a:pt x="13" y="29"/>
                  </a:lnTo>
                  <a:lnTo>
                    <a:pt x="13" y="21"/>
                  </a:lnTo>
                  <a:lnTo>
                    <a:pt x="10" y="14"/>
                  </a:lnTo>
                  <a:lnTo>
                    <a:pt x="10" y="8"/>
                  </a:lnTo>
                  <a:lnTo>
                    <a:pt x="15" y="3"/>
                  </a:lnTo>
                  <a:lnTo>
                    <a:pt x="22" y="0"/>
                  </a:lnTo>
                  <a:lnTo>
                    <a:pt x="26" y="10"/>
                  </a:lnTo>
                  <a:lnTo>
                    <a:pt x="35" y="10"/>
                  </a:lnTo>
                  <a:lnTo>
                    <a:pt x="37" y="8"/>
                  </a:lnTo>
                  <a:lnTo>
                    <a:pt x="47" y="8"/>
                  </a:lnTo>
                  <a:lnTo>
                    <a:pt x="50" y="17"/>
                  </a:lnTo>
                  <a:lnTo>
                    <a:pt x="43" y="22"/>
                  </a:lnTo>
                  <a:lnTo>
                    <a:pt x="42" y="37"/>
                  </a:lnTo>
                  <a:lnTo>
                    <a:pt x="40" y="40"/>
                  </a:lnTo>
                  <a:lnTo>
                    <a:pt x="39" y="49"/>
                  </a:lnTo>
                  <a:lnTo>
                    <a:pt x="32" y="51"/>
                  </a:lnTo>
                  <a:lnTo>
                    <a:pt x="38" y="62"/>
                  </a:lnTo>
                  <a:lnTo>
                    <a:pt x="33" y="74"/>
                  </a:lnTo>
                  <a:lnTo>
                    <a:pt x="38" y="80"/>
                  </a:lnTo>
                  <a:lnTo>
                    <a:pt x="36" y="85"/>
                  </a:lnTo>
                  <a:lnTo>
                    <a:pt x="30" y="92"/>
                  </a:lnTo>
                  <a:lnTo>
                    <a:pt x="32" y="99"/>
                  </a:lnTo>
                  <a:lnTo>
                    <a:pt x="32" y="9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52" name="Freeform 235">
              <a:extLst>
                <a:ext uri="{FF2B5EF4-FFF2-40B4-BE49-F238E27FC236}">
                  <a16:creationId xmlns:a16="http://schemas.microsoft.com/office/drawing/2014/main" id="{BBB63E55-1B85-EE68-578B-E40CAC47F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4714" y="2781223"/>
              <a:ext cx="219027" cy="244419"/>
            </a:xfrm>
            <a:custGeom>
              <a:avLst/>
              <a:gdLst>
                <a:gd name="T0" fmla="*/ 76 w 138"/>
                <a:gd name="T1" fmla="*/ 66 h 154"/>
                <a:gd name="T2" fmla="*/ 116 w 138"/>
                <a:gd name="T3" fmla="*/ 99 h 154"/>
                <a:gd name="T4" fmla="*/ 90 w 138"/>
                <a:gd name="T5" fmla="*/ 93 h 154"/>
                <a:gd name="T6" fmla="*/ 101 w 138"/>
                <a:gd name="T7" fmla="*/ 119 h 154"/>
                <a:gd name="T8" fmla="*/ 129 w 138"/>
                <a:gd name="T9" fmla="*/ 138 h 154"/>
                <a:gd name="T10" fmla="*/ 138 w 138"/>
                <a:gd name="T11" fmla="*/ 151 h 154"/>
                <a:gd name="T12" fmla="*/ 119 w 138"/>
                <a:gd name="T13" fmla="*/ 140 h 154"/>
                <a:gd name="T14" fmla="*/ 119 w 138"/>
                <a:gd name="T15" fmla="*/ 154 h 154"/>
                <a:gd name="T16" fmla="*/ 105 w 138"/>
                <a:gd name="T17" fmla="*/ 139 h 154"/>
                <a:gd name="T18" fmla="*/ 94 w 138"/>
                <a:gd name="T19" fmla="*/ 121 h 154"/>
                <a:gd name="T20" fmla="*/ 77 w 138"/>
                <a:gd name="T21" fmla="*/ 101 h 154"/>
                <a:gd name="T22" fmla="*/ 70 w 138"/>
                <a:gd name="T23" fmla="*/ 87 h 154"/>
                <a:gd name="T24" fmla="*/ 51 w 138"/>
                <a:gd name="T25" fmla="*/ 62 h 154"/>
                <a:gd name="T26" fmla="*/ 27 w 138"/>
                <a:gd name="T27" fmla="*/ 44 h 154"/>
                <a:gd name="T28" fmla="*/ 7 w 138"/>
                <a:gd name="T29" fmla="*/ 19 h 154"/>
                <a:gd name="T30" fmla="*/ 13 w 138"/>
                <a:gd name="T31" fmla="*/ 11 h 154"/>
                <a:gd name="T32" fmla="*/ 0 w 138"/>
                <a:gd name="T33" fmla="*/ 2 h 154"/>
                <a:gd name="T34" fmla="*/ 4 w 138"/>
                <a:gd name="T35" fmla="*/ 0 h 154"/>
                <a:gd name="T36" fmla="*/ 19 w 138"/>
                <a:gd name="T37" fmla="*/ 12 h 154"/>
                <a:gd name="T38" fmla="*/ 39 w 138"/>
                <a:gd name="T39" fmla="*/ 29 h 154"/>
                <a:gd name="T40" fmla="*/ 54 w 138"/>
                <a:gd name="T41" fmla="*/ 48 h 154"/>
                <a:gd name="T42" fmla="*/ 76 w 138"/>
                <a:gd name="T43" fmla="*/ 6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8" h="154">
                  <a:moveTo>
                    <a:pt x="76" y="66"/>
                  </a:moveTo>
                  <a:lnTo>
                    <a:pt x="116" y="99"/>
                  </a:lnTo>
                  <a:lnTo>
                    <a:pt x="90" y="93"/>
                  </a:lnTo>
                  <a:lnTo>
                    <a:pt x="101" y="119"/>
                  </a:lnTo>
                  <a:lnTo>
                    <a:pt x="129" y="138"/>
                  </a:lnTo>
                  <a:lnTo>
                    <a:pt x="138" y="151"/>
                  </a:lnTo>
                  <a:lnTo>
                    <a:pt x="119" y="140"/>
                  </a:lnTo>
                  <a:lnTo>
                    <a:pt x="119" y="154"/>
                  </a:lnTo>
                  <a:lnTo>
                    <a:pt x="105" y="139"/>
                  </a:lnTo>
                  <a:lnTo>
                    <a:pt x="94" y="121"/>
                  </a:lnTo>
                  <a:lnTo>
                    <a:pt x="77" y="101"/>
                  </a:lnTo>
                  <a:lnTo>
                    <a:pt x="70" y="87"/>
                  </a:lnTo>
                  <a:lnTo>
                    <a:pt x="51" y="62"/>
                  </a:lnTo>
                  <a:lnTo>
                    <a:pt x="27" y="44"/>
                  </a:lnTo>
                  <a:lnTo>
                    <a:pt x="7" y="19"/>
                  </a:lnTo>
                  <a:lnTo>
                    <a:pt x="13" y="11"/>
                  </a:lnTo>
                  <a:lnTo>
                    <a:pt x="0" y="2"/>
                  </a:lnTo>
                  <a:lnTo>
                    <a:pt x="4" y="0"/>
                  </a:lnTo>
                  <a:lnTo>
                    <a:pt x="19" y="12"/>
                  </a:lnTo>
                  <a:lnTo>
                    <a:pt x="39" y="29"/>
                  </a:lnTo>
                  <a:lnTo>
                    <a:pt x="54" y="48"/>
                  </a:lnTo>
                  <a:lnTo>
                    <a:pt x="76" y="6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53" name="Freeform 236">
              <a:extLst>
                <a:ext uri="{FF2B5EF4-FFF2-40B4-BE49-F238E27FC236}">
                  <a16:creationId xmlns:a16="http://schemas.microsoft.com/office/drawing/2014/main" id="{73C3EC62-8A54-9A4A-5FFA-27C3DB424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0523" y="2757415"/>
              <a:ext cx="68247" cy="25394"/>
            </a:xfrm>
            <a:custGeom>
              <a:avLst/>
              <a:gdLst>
                <a:gd name="T0" fmla="*/ 43 w 43"/>
                <a:gd name="T1" fmla="*/ 16 h 16"/>
                <a:gd name="T2" fmla="*/ 17 w 43"/>
                <a:gd name="T3" fmla="*/ 16 h 16"/>
                <a:gd name="T4" fmla="*/ 0 w 43"/>
                <a:gd name="T5" fmla="*/ 14 h 16"/>
                <a:gd name="T6" fmla="*/ 1 w 43"/>
                <a:gd name="T7" fmla="*/ 6 h 16"/>
                <a:gd name="T8" fmla="*/ 20 w 43"/>
                <a:gd name="T9" fmla="*/ 0 h 16"/>
                <a:gd name="T10" fmla="*/ 35 w 43"/>
                <a:gd name="T11" fmla="*/ 3 h 16"/>
                <a:gd name="T12" fmla="*/ 42 w 43"/>
                <a:gd name="T13" fmla="*/ 6 h 16"/>
                <a:gd name="T14" fmla="*/ 41 w 43"/>
                <a:gd name="T15" fmla="*/ 12 h 16"/>
                <a:gd name="T16" fmla="*/ 43 w 43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6">
                  <a:moveTo>
                    <a:pt x="43" y="16"/>
                  </a:moveTo>
                  <a:lnTo>
                    <a:pt x="17" y="16"/>
                  </a:lnTo>
                  <a:lnTo>
                    <a:pt x="0" y="14"/>
                  </a:lnTo>
                  <a:lnTo>
                    <a:pt x="1" y="6"/>
                  </a:lnTo>
                  <a:lnTo>
                    <a:pt x="20" y="0"/>
                  </a:lnTo>
                  <a:lnTo>
                    <a:pt x="35" y="3"/>
                  </a:lnTo>
                  <a:lnTo>
                    <a:pt x="42" y="6"/>
                  </a:lnTo>
                  <a:lnTo>
                    <a:pt x="41" y="12"/>
                  </a:lnTo>
                  <a:lnTo>
                    <a:pt x="43" y="1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54" name="Freeform 237">
              <a:extLst>
                <a:ext uri="{FF2B5EF4-FFF2-40B4-BE49-F238E27FC236}">
                  <a16:creationId xmlns:a16="http://schemas.microsoft.com/office/drawing/2014/main" id="{D942D070-4367-EFDF-DA59-018240550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7310" y="2263815"/>
              <a:ext cx="74596" cy="14284"/>
            </a:xfrm>
            <a:custGeom>
              <a:avLst/>
              <a:gdLst>
                <a:gd name="T0" fmla="*/ 47 w 47"/>
                <a:gd name="T1" fmla="*/ 9 h 9"/>
                <a:gd name="T2" fmla="*/ 29 w 47"/>
                <a:gd name="T3" fmla="*/ 9 h 9"/>
                <a:gd name="T4" fmla="*/ 3 w 47"/>
                <a:gd name="T5" fmla="*/ 8 h 9"/>
                <a:gd name="T6" fmla="*/ 0 w 47"/>
                <a:gd name="T7" fmla="*/ 7 h 9"/>
                <a:gd name="T8" fmla="*/ 2 w 47"/>
                <a:gd name="T9" fmla="*/ 1 h 9"/>
                <a:gd name="T10" fmla="*/ 14 w 47"/>
                <a:gd name="T11" fmla="*/ 0 h 9"/>
                <a:gd name="T12" fmla="*/ 40 w 47"/>
                <a:gd name="T13" fmla="*/ 6 h 9"/>
                <a:gd name="T14" fmla="*/ 47 w 47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9">
                  <a:moveTo>
                    <a:pt x="47" y="9"/>
                  </a:moveTo>
                  <a:lnTo>
                    <a:pt x="29" y="9"/>
                  </a:lnTo>
                  <a:lnTo>
                    <a:pt x="3" y="8"/>
                  </a:lnTo>
                  <a:lnTo>
                    <a:pt x="0" y="7"/>
                  </a:lnTo>
                  <a:lnTo>
                    <a:pt x="2" y="1"/>
                  </a:lnTo>
                  <a:lnTo>
                    <a:pt x="14" y="0"/>
                  </a:lnTo>
                  <a:lnTo>
                    <a:pt x="40" y="6"/>
                  </a:lnTo>
                  <a:lnTo>
                    <a:pt x="47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55" name="Freeform 238">
              <a:extLst>
                <a:ext uri="{FF2B5EF4-FFF2-40B4-BE49-F238E27FC236}">
                  <a16:creationId xmlns:a16="http://schemas.microsoft.com/office/drawing/2014/main" id="{51EDDA6E-F792-E6D1-C3CB-98999C0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6989" y="2224136"/>
              <a:ext cx="93642" cy="19046"/>
            </a:xfrm>
            <a:custGeom>
              <a:avLst/>
              <a:gdLst>
                <a:gd name="T0" fmla="*/ 59 w 59"/>
                <a:gd name="T1" fmla="*/ 6 h 12"/>
                <a:gd name="T2" fmla="*/ 56 w 59"/>
                <a:gd name="T3" fmla="*/ 12 h 12"/>
                <a:gd name="T4" fmla="*/ 35 w 59"/>
                <a:gd name="T5" fmla="*/ 11 h 12"/>
                <a:gd name="T6" fmla="*/ 5 w 59"/>
                <a:gd name="T7" fmla="*/ 5 h 12"/>
                <a:gd name="T8" fmla="*/ 0 w 59"/>
                <a:gd name="T9" fmla="*/ 0 h 12"/>
                <a:gd name="T10" fmla="*/ 24 w 59"/>
                <a:gd name="T11" fmla="*/ 2 h 12"/>
                <a:gd name="T12" fmla="*/ 59 w 59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2">
                  <a:moveTo>
                    <a:pt x="59" y="6"/>
                  </a:moveTo>
                  <a:lnTo>
                    <a:pt x="56" y="12"/>
                  </a:lnTo>
                  <a:lnTo>
                    <a:pt x="35" y="11"/>
                  </a:lnTo>
                  <a:lnTo>
                    <a:pt x="5" y="5"/>
                  </a:lnTo>
                  <a:lnTo>
                    <a:pt x="0" y="0"/>
                  </a:lnTo>
                  <a:lnTo>
                    <a:pt x="24" y="2"/>
                  </a:lnTo>
                  <a:lnTo>
                    <a:pt x="59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56" name="Freeform 239">
              <a:extLst>
                <a:ext uri="{FF2B5EF4-FFF2-40B4-BE49-F238E27FC236}">
                  <a16:creationId xmlns:a16="http://schemas.microsoft.com/office/drawing/2014/main" id="{2AE0B8EC-CFC9-BA39-5B3A-421950137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2403" y="2209853"/>
              <a:ext cx="161890" cy="34917"/>
            </a:xfrm>
            <a:custGeom>
              <a:avLst/>
              <a:gdLst>
                <a:gd name="T0" fmla="*/ 94 w 102"/>
                <a:gd name="T1" fmla="*/ 8 h 22"/>
                <a:gd name="T2" fmla="*/ 102 w 102"/>
                <a:gd name="T3" fmla="*/ 19 h 22"/>
                <a:gd name="T4" fmla="*/ 60 w 102"/>
                <a:gd name="T5" fmla="*/ 19 h 22"/>
                <a:gd name="T6" fmla="*/ 47 w 102"/>
                <a:gd name="T7" fmla="*/ 22 h 22"/>
                <a:gd name="T8" fmla="*/ 10 w 102"/>
                <a:gd name="T9" fmla="*/ 12 h 22"/>
                <a:gd name="T10" fmla="*/ 0 w 102"/>
                <a:gd name="T11" fmla="*/ 3 h 22"/>
                <a:gd name="T12" fmla="*/ 10 w 102"/>
                <a:gd name="T13" fmla="*/ 0 h 22"/>
                <a:gd name="T14" fmla="*/ 40 w 102"/>
                <a:gd name="T15" fmla="*/ 0 h 22"/>
                <a:gd name="T16" fmla="*/ 94 w 102"/>
                <a:gd name="T17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22">
                  <a:moveTo>
                    <a:pt x="94" y="8"/>
                  </a:moveTo>
                  <a:lnTo>
                    <a:pt x="102" y="19"/>
                  </a:lnTo>
                  <a:lnTo>
                    <a:pt x="60" y="19"/>
                  </a:lnTo>
                  <a:lnTo>
                    <a:pt x="47" y="22"/>
                  </a:lnTo>
                  <a:lnTo>
                    <a:pt x="10" y="12"/>
                  </a:lnTo>
                  <a:lnTo>
                    <a:pt x="0" y="3"/>
                  </a:lnTo>
                  <a:lnTo>
                    <a:pt x="10" y="0"/>
                  </a:lnTo>
                  <a:lnTo>
                    <a:pt x="40" y="0"/>
                  </a:lnTo>
                  <a:lnTo>
                    <a:pt x="94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57" name="Freeform 240">
              <a:extLst>
                <a:ext uri="{FF2B5EF4-FFF2-40B4-BE49-F238E27FC236}">
                  <a16:creationId xmlns:a16="http://schemas.microsoft.com/office/drawing/2014/main" id="{86B4E993-DEA6-5FB2-B9D2-7D2022DF3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1110" y="2190807"/>
              <a:ext cx="244422" cy="150778"/>
            </a:xfrm>
            <a:custGeom>
              <a:avLst/>
              <a:gdLst>
                <a:gd name="T0" fmla="*/ 83 w 154"/>
                <a:gd name="T1" fmla="*/ 94 h 95"/>
                <a:gd name="T2" fmla="*/ 76 w 154"/>
                <a:gd name="T3" fmla="*/ 95 h 95"/>
                <a:gd name="T4" fmla="*/ 36 w 154"/>
                <a:gd name="T5" fmla="*/ 93 h 95"/>
                <a:gd name="T6" fmla="*/ 29 w 154"/>
                <a:gd name="T7" fmla="*/ 86 h 95"/>
                <a:gd name="T8" fmla="*/ 6 w 154"/>
                <a:gd name="T9" fmla="*/ 82 h 95"/>
                <a:gd name="T10" fmla="*/ 0 w 154"/>
                <a:gd name="T11" fmla="*/ 74 h 95"/>
                <a:gd name="T12" fmla="*/ 11 w 154"/>
                <a:gd name="T13" fmla="*/ 70 h 95"/>
                <a:gd name="T14" fmla="*/ 6 w 154"/>
                <a:gd name="T15" fmla="*/ 62 h 95"/>
                <a:gd name="T16" fmla="*/ 22 w 154"/>
                <a:gd name="T17" fmla="*/ 49 h 95"/>
                <a:gd name="T18" fmla="*/ 10 w 154"/>
                <a:gd name="T19" fmla="*/ 47 h 95"/>
                <a:gd name="T20" fmla="*/ 30 w 154"/>
                <a:gd name="T21" fmla="*/ 34 h 95"/>
                <a:gd name="T22" fmla="*/ 23 w 154"/>
                <a:gd name="T23" fmla="*/ 27 h 95"/>
                <a:gd name="T24" fmla="*/ 43 w 154"/>
                <a:gd name="T25" fmla="*/ 19 h 95"/>
                <a:gd name="T26" fmla="*/ 73 w 154"/>
                <a:gd name="T27" fmla="*/ 10 h 95"/>
                <a:gd name="T28" fmla="*/ 108 w 154"/>
                <a:gd name="T29" fmla="*/ 7 h 95"/>
                <a:gd name="T30" fmla="*/ 123 w 154"/>
                <a:gd name="T31" fmla="*/ 2 h 95"/>
                <a:gd name="T32" fmla="*/ 143 w 154"/>
                <a:gd name="T33" fmla="*/ 0 h 95"/>
                <a:gd name="T34" fmla="*/ 154 w 154"/>
                <a:gd name="T35" fmla="*/ 6 h 95"/>
                <a:gd name="T36" fmla="*/ 151 w 154"/>
                <a:gd name="T37" fmla="*/ 10 h 95"/>
                <a:gd name="T38" fmla="*/ 117 w 154"/>
                <a:gd name="T39" fmla="*/ 17 h 95"/>
                <a:gd name="T40" fmla="*/ 88 w 154"/>
                <a:gd name="T41" fmla="*/ 24 h 95"/>
                <a:gd name="T42" fmla="*/ 62 w 154"/>
                <a:gd name="T43" fmla="*/ 38 h 95"/>
                <a:gd name="T44" fmla="*/ 54 w 154"/>
                <a:gd name="T45" fmla="*/ 53 h 95"/>
                <a:gd name="T46" fmla="*/ 44 w 154"/>
                <a:gd name="T47" fmla="*/ 68 h 95"/>
                <a:gd name="T48" fmla="*/ 53 w 154"/>
                <a:gd name="T49" fmla="*/ 81 h 95"/>
                <a:gd name="T50" fmla="*/ 83 w 154"/>
                <a:gd name="T5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4" h="95">
                  <a:moveTo>
                    <a:pt x="83" y="94"/>
                  </a:moveTo>
                  <a:lnTo>
                    <a:pt x="76" y="95"/>
                  </a:lnTo>
                  <a:lnTo>
                    <a:pt x="36" y="93"/>
                  </a:lnTo>
                  <a:lnTo>
                    <a:pt x="29" y="86"/>
                  </a:lnTo>
                  <a:lnTo>
                    <a:pt x="6" y="82"/>
                  </a:lnTo>
                  <a:lnTo>
                    <a:pt x="0" y="74"/>
                  </a:lnTo>
                  <a:lnTo>
                    <a:pt x="11" y="70"/>
                  </a:lnTo>
                  <a:lnTo>
                    <a:pt x="6" y="62"/>
                  </a:lnTo>
                  <a:lnTo>
                    <a:pt x="22" y="49"/>
                  </a:lnTo>
                  <a:lnTo>
                    <a:pt x="10" y="47"/>
                  </a:lnTo>
                  <a:lnTo>
                    <a:pt x="30" y="34"/>
                  </a:lnTo>
                  <a:lnTo>
                    <a:pt x="23" y="27"/>
                  </a:lnTo>
                  <a:lnTo>
                    <a:pt x="43" y="19"/>
                  </a:lnTo>
                  <a:lnTo>
                    <a:pt x="73" y="10"/>
                  </a:lnTo>
                  <a:lnTo>
                    <a:pt x="108" y="7"/>
                  </a:lnTo>
                  <a:lnTo>
                    <a:pt x="123" y="2"/>
                  </a:lnTo>
                  <a:lnTo>
                    <a:pt x="143" y="0"/>
                  </a:lnTo>
                  <a:lnTo>
                    <a:pt x="154" y="6"/>
                  </a:lnTo>
                  <a:lnTo>
                    <a:pt x="151" y="10"/>
                  </a:lnTo>
                  <a:lnTo>
                    <a:pt x="117" y="17"/>
                  </a:lnTo>
                  <a:lnTo>
                    <a:pt x="88" y="24"/>
                  </a:lnTo>
                  <a:lnTo>
                    <a:pt x="62" y="38"/>
                  </a:lnTo>
                  <a:lnTo>
                    <a:pt x="54" y="53"/>
                  </a:lnTo>
                  <a:lnTo>
                    <a:pt x="44" y="68"/>
                  </a:lnTo>
                  <a:lnTo>
                    <a:pt x="53" y="81"/>
                  </a:lnTo>
                  <a:lnTo>
                    <a:pt x="83" y="9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58" name="Freeform 241">
              <a:extLst>
                <a:ext uri="{FF2B5EF4-FFF2-40B4-BE49-F238E27FC236}">
                  <a16:creationId xmlns:a16="http://schemas.microsoft.com/office/drawing/2014/main" id="{46E83628-CCF6-E0CA-F915-F5D880807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212" y="2173348"/>
              <a:ext cx="3177483" cy="996723"/>
            </a:xfrm>
            <a:custGeom>
              <a:avLst/>
              <a:gdLst>
                <a:gd name="T0" fmla="*/ 1632 w 2002"/>
                <a:gd name="T1" fmla="*/ 550 h 628"/>
                <a:gd name="T2" fmla="*/ 1611 w 2002"/>
                <a:gd name="T3" fmla="*/ 503 h 628"/>
                <a:gd name="T4" fmla="*/ 1472 w 2002"/>
                <a:gd name="T5" fmla="*/ 430 h 628"/>
                <a:gd name="T6" fmla="*/ 1378 w 2002"/>
                <a:gd name="T7" fmla="*/ 417 h 628"/>
                <a:gd name="T8" fmla="*/ 1337 w 2002"/>
                <a:gd name="T9" fmla="*/ 466 h 628"/>
                <a:gd name="T10" fmla="*/ 1240 w 2002"/>
                <a:gd name="T11" fmla="*/ 476 h 628"/>
                <a:gd name="T12" fmla="*/ 1125 w 2002"/>
                <a:gd name="T13" fmla="*/ 440 h 628"/>
                <a:gd name="T14" fmla="*/ 1048 w 2002"/>
                <a:gd name="T15" fmla="*/ 463 h 628"/>
                <a:gd name="T16" fmla="*/ 936 w 2002"/>
                <a:gd name="T17" fmla="*/ 476 h 628"/>
                <a:gd name="T18" fmla="*/ 857 w 2002"/>
                <a:gd name="T19" fmla="*/ 443 h 628"/>
                <a:gd name="T20" fmla="*/ 707 w 2002"/>
                <a:gd name="T21" fmla="*/ 398 h 628"/>
                <a:gd name="T22" fmla="*/ 608 w 2002"/>
                <a:gd name="T23" fmla="*/ 372 h 628"/>
                <a:gd name="T24" fmla="*/ 523 w 2002"/>
                <a:gd name="T25" fmla="*/ 418 h 628"/>
                <a:gd name="T26" fmla="*/ 473 w 2002"/>
                <a:gd name="T27" fmla="*/ 443 h 628"/>
                <a:gd name="T28" fmla="*/ 342 w 2002"/>
                <a:gd name="T29" fmla="*/ 454 h 628"/>
                <a:gd name="T30" fmla="*/ 376 w 2002"/>
                <a:gd name="T31" fmla="*/ 526 h 628"/>
                <a:gd name="T32" fmla="*/ 396 w 2002"/>
                <a:gd name="T33" fmla="*/ 615 h 628"/>
                <a:gd name="T34" fmla="*/ 345 w 2002"/>
                <a:gd name="T35" fmla="*/ 602 h 628"/>
                <a:gd name="T36" fmla="*/ 258 w 2002"/>
                <a:gd name="T37" fmla="*/ 585 h 628"/>
                <a:gd name="T38" fmla="*/ 233 w 2002"/>
                <a:gd name="T39" fmla="*/ 517 h 628"/>
                <a:gd name="T40" fmla="*/ 234 w 2002"/>
                <a:gd name="T41" fmla="*/ 485 h 628"/>
                <a:gd name="T42" fmla="*/ 164 w 2002"/>
                <a:gd name="T43" fmla="*/ 452 h 628"/>
                <a:gd name="T44" fmla="*/ 120 w 2002"/>
                <a:gd name="T45" fmla="*/ 422 h 628"/>
                <a:gd name="T46" fmla="*/ 111 w 2002"/>
                <a:gd name="T47" fmla="*/ 405 h 628"/>
                <a:gd name="T48" fmla="*/ 86 w 2002"/>
                <a:gd name="T49" fmla="*/ 371 h 628"/>
                <a:gd name="T50" fmla="*/ 33 w 2002"/>
                <a:gd name="T51" fmla="*/ 331 h 628"/>
                <a:gd name="T52" fmla="*/ 26 w 2002"/>
                <a:gd name="T53" fmla="*/ 274 h 628"/>
                <a:gd name="T54" fmla="*/ 34 w 2002"/>
                <a:gd name="T55" fmla="*/ 184 h 628"/>
                <a:gd name="T56" fmla="*/ 40 w 2002"/>
                <a:gd name="T57" fmla="*/ 117 h 628"/>
                <a:gd name="T58" fmla="*/ 136 w 2002"/>
                <a:gd name="T59" fmla="*/ 181 h 628"/>
                <a:gd name="T60" fmla="*/ 129 w 2002"/>
                <a:gd name="T61" fmla="*/ 217 h 628"/>
                <a:gd name="T62" fmla="*/ 180 w 2002"/>
                <a:gd name="T63" fmla="*/ 174 h 628"/>
                <a:gd name="T64" fmla="*/ 221 w 2002"/>
                <a:gd name="T65" fmla="*/ 144 h 628"/>
                <a:gd name="T66" fmla="*/ 271 w 2002"/>
                <a:gd name="T67" fmla="*/ 148 h 628"/>
                <a:gd name="T68" fmla="*/ 370 w 2002"/>
                <a:gd name="T69" fmla="*/ 134 h 628"/>
                <a:gd name="T70" fmla="*/ 496 w 2002"/>
                <a:gd name="T71" fmla="*/ 147 h 628"/>
                <a:gd name="T72" fmla="*/ 446 w 2002"/>
                <a:gd name="T73" fmla="*/ 100 h 628"/>
                <a:gd name="T74" fmla="*/ 514 w 2002"/>
                <a:gd name="T75" fmla="*/ 99 h 628"/>
                <a:gd name="T76" fmla="*/ 565 w 2002"/>
                <a:gd name="T77" fmla="*/ 172 h 628"/>
                <a:gd name="T78" fmla="*/ 543 w 2002"/>
                <a:gd name="T79" fmla="*/ 122 h 628"/>
                <a:gd name="T80" fmla="*/ 545 w 2002"/>
                <a:gd name="T81" fmla="*/ 95 h 628"/>
                <a:gd name="T82" fmla="*/ 579 w 2002"/>
                <a:gd name="T83" fmla="*/ 60 h 628"/>
                <a:gd name="T84" fmla="*/ 662 w 2002"/>
                <a:gd name="T85" fmla="*/ 30 h 628"/>
                <a:gd name="T86" fmla="*/ 762 w 2002"/>
                <a:gd name="T87" fmla="*/ 12 h 628"/>
                <a:gd name="T88" fmla="*/ 842 w 2002"/>
                <a:gd name="T89" fmla="*/ 14 h 628"/>
                <a:gd name="T90" fmla="*/ 903 w 2002"/>
                <a:gd name="T91" fmla="*/ 51 h 628"/>
                <a:gd name="T92" fmla="*/ 1021 w 2002"/>
                <a:gd name="T93" fmla="*/ 60 h 628"/>
                <a:gd name="T94" fmla="*/ 1163 w 2002"/>
                <a:gd name="T95" fmla="*/ 79 h 628"/>
                <a:gd name="T96" fmla="*/ 1283 w 2002"/>
                <a:gd name="T97" fmla="*/ 95 h 628"/>
                <a:gd name="T98" fmla="*/ 1479 w 2002"/>
                <a:gd name="T99" fmla="*/ 103 h 628"/>
                <a:gd name="T100" fmla="*/ 1639 w 2002"/>
                <a:gd name="T101" fmla="*/ 122 h 628"/>
                <a:gd name="T102" fmla="*/ 1751 w 2002"/>
                <a:gd name="T103" fmla="*/ 119 h 628"/>
                <a:gd name="T104" fmla="*/ 1948 w 2002"/>
                <a:gd name="T105" fmla="*/ 214 h 628"/>
                <a:gd name="T106" fmla="*/ 1944 w 2002"/>
                <a:gd name="T107" fmla="*/ 254 h 628"/>
                <a:gd name="T108" fmla="*/ 1868 w 2002"/>
                <a:gd name="T109" fmla="*/ 288 h 628"/>
                <a:gd name="T110" fmla="*/ 1903 w 2002"/>
                <a:gd name="T111" fmla="*/ 351 h 628"/>
                <a:gd name="T112" fmla="*/ 1919 w 2002"/>
                <a:gd name="T113" fmla="*/ 444 h 628"/>
                <a:gd name="T114" fmla="*/ 1814 w 2002"/>
                <a:gd name="T115" fmla="*/ 317 h 628"/>
                <a:gd name="T116" fmla="*/ 1788 w 2002"/>
                <a:gd name="T117" fmla="*/ 274 h 628"/>
                <a:gd name="T118" fmla="*/ 1690 w 2002"/>
                <a:gd name="T119" fmla="*/ 292 h 628"/>
                <a:gd name="T120" fmla="*/ 1574 w 2002"/>
                <a:gd name="T121" fmla="*/ 379 h 628"/>
                <a:gd name="T122" fmla="*/ 1682 w 2002"/>
                <a:gd name="T123" fmla="*/ 440 h 628"/>
                <a:gd name="T124" fmla="*/ 1700 w 2002"/>
                <a:gd name="T125" fmla="*/ 5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02" h="628">
                  <a:moveTo>
                    <a:pt x="1651" y="608"/>
                  </a:moveTo>
                  <a:lnTo>
                    <a:pt x="1647" y="605"/>
                  </a:lnTo>
                  <a:lnTo>
                    <a:pt x="1642" y="594"/>
                  </a:lnTo>
                  <a:lnTo>
                    <a:pt x="1649" y="594"/>
                  </a:lnTo>
                  <a:lnTo>
                    <a:pt x="1637" y="572"/>
                  </a:lnTo>
                  <a:lnTo>
                    <a:pt x="1623" y="556"/>
                  </a:lnTo>
                  <a:lnTo>
                    <a:pt x="1632" y="550"/>
                  </a:lnTo>
                  <a:lnTo>
                    <a:pt x="1652" y="553"/>
                  </a:lnTo>
                  <a:lnTo>
                    <a:pt x="1651" y="534"/>
                  </a:lnTo>
                  <a:lnTo>
                    <a:pt x="1643" y="514"/>
                  </a:lnTo>
                  <a:lnTo>
                    <a:pt x="1643" y="508"/>
                  </a:lnTo>
                  <a:lnTo>
                    <a:pt x="1640" y="491"/>
                  </a:lnTo>
                  <a:lnTo>
                    <a:pt x="1619" y="497"/>
                  </a:lnTo>
                  <a:lnTo>
                    <a:pt x="1611" y="503"/>
                  </a:lnTo>
                  <a:lnTo>
                    <a:pt x="1588" y="503"/>
                  </a:lnTo>
                  <a:lnTo>
                    <a:pt x="1571" y="486"/>
                  </a:lnTo>
                  <a:lnTo>
                    <a:pt x="1544" y="473"/>
                  </a:lnTo>
                  <a:lnTo>
                    <a:pt x="1514" y="467"/>
                  </a:lnTo>
                  <a:lnTo>
                    <a:pt x="1497" y="449"/>
                  </a:lnTo>
                  <a:lnTo>
                    <a:pt x="1483" y="438"/>
                  </a:lnTo>
                  <a:lnTo>
                    <a:pt x="1472" y="430"/>
                  </a:lnTo>
                  <a:lnTo>
                    <a:pt x="1449" y="411"/>
                  </a:lnTo>
                  <a:lnTo>
                    <a:pt x="1432" y="405"/>
                  </a:lnTo>
                  <a:lnTo>
                    <a:pt x="1406" y="400"/>
                  </a:lnTo>
                  <a:lnTo>
                    <a:pt x="1387" y="400"/>
                  </a:lnTo>
                  <a:lnTo>
                    <a:pt x="1372" y="403"/>
                  </a:lnTo>
                  <a:lnTo>
                    <a:pt x="1367" y="412"/>
                  </a:lnTo>
                  <a:lnTo>
                    <a:pt x="1378" y="417"/>
                  </a:lnTo>
                  <a:lnTo>
                    <a:pt x="1386" y="427"/>
                  </a:lnTo>
                  <a:lnTo>
                    <a:pt x="1382" y="433"/>
                  </a:lnTo>
                  <a:lnTo>
                    <a:pt x="1383" y="452"/>
                  </a:lnTo>
                  <a:lnTo>
                    <a:pt x="1388" y="460"/>
                  </a:lnTo>
                  <a:lnTo>
                    <a:pt x="1375" y="471"/>
                  </a:lnTo>
                  <a:lnTo>
                    <a:pt x="1353" y="465"/>
                  </a:lnTo>
                  <a:lnTo>
                    <a:pt x="1337" y="466"/>
                  </a:lnTo>
                  <a:lnTo>
                    <a:pt x="1325" y="460"/>
                  </a:lnTo>
                  <a:lnTo>
                    <a:pt x="1315" y="458"/>
                  </a:lnTo>
                  <a:lnTo>
                    <a:pt x="1302" y="471"/>
                  </a:lnTo>
                  <a:lnTo>
                    <a:pt x="1284" y="474"/>
                  </a:lnTo>
                  <a:lnTo>
                    <a:pt x="1274" y="479"/>
                  </a:lnTo>
                  <a:lnTo>
                    <a:pt x="1254" y="476"/>
                  </a:lnTo>
                  <a:lnTo>
                    <a:pt x="1240" y="476"/>
                  </a:lnTo>
                  <a:lnTo>
                    <a:pt x="1226" y="466"/>
                  </a:lnTo>
                  <a:lnTo>
                    <a:pt x="1206" y="458"/>
                  </a:lnTo>
                  <a:lnTo>
                    <a:pt x="1190" y="455"/>
                  </a:lnTo>
                  <a:lnTo>
                    <a:pt x="1173" y="457"/>
                  </a:lnTo>
                  <a:lnTo>
                    <a:pt x="1161" y="461"/>
                  </a:lnTo>
                  <a:lnTo>
                    <a:pt x="1136" y="454"/>
                  </a:lnTo>
                  <a:lnTo>
                    <a:pt x="1125" y="440"/>
                  </a:lnTo>
                  <a:lnTo>
                    <a:pt x="1106" y="435"/>
                  </a:lnTo>
                  <a:lnTo>
                    <a:pt x="1091" y="433"/>
                  </a:lnTo>
                  <a:lnTo>
                    <a:pt x="1070" y="425"/>
                  </a:lnTo>
                  <a:lnTo>
                    <a:pt x="1067" y="444"/>
                  </a:lnTo>
                  <a:lnTo>
                    <a:pt x="1078" y="455"/>
                  </a:lnTo>
                  <a:lnTo>
                    <a:pt x="1072" y="468"/>
                  </a:lnTo>
                  <a:lnTo>
                    <a:pt x="1048" y="463"/>
                  </a:lnTo>
                  <a:lnTo>
                    <a:pt x="1033" y="462"/>
                  </a:lnTo>
                  <a:lnTo>
                    <a:pt x="1018" y="454"/>
                  </a:lnTo>
                  <a:lnTo>
                    <a:pt x="1004" y="454"/>
                  </a:lnTo>
                  <a:lnTo>
                    <a:pt x="987" y="448"/>
                  </a:lnTo>
                  <a:lnTo>
                    <a:pt x="970" y="457"/>
                  </a:lnTo>
                  <a:lnTo>
                    <a:pt x="950" y="472"/>
                  </a:lnTo>
                  <a:lnTo>
                    <a:pt x="936" y="476"/>
                  </a:lnTo>
                  <a:lnTo>
                    <a:pt x="931" y="477"/>
                  </a:lnTo>
                  <a:lnTo>
                    <a:pt x="918" y="465"/>
                  </a:lnTo>
                  <a:lnTo>
                    <a:pt x="901" y="468"/>
                  </a:lnTo>
                  <a:lnTo>
                    <a:pt x="891" y="460"/>
                  </a:lnTo>
                  <a:lnTo>
                    <a:pt x="879" y="457"/>
                  </a:lnTo>
                  <a:lnTo>
                    <a:pt x="867" y="446"/>
                  </a:lnTo>
                  <a:lnTo>
                    <a:pt x="857" y="443"/>
                  </a:lnTo>
                  <a:lnTo>
                    <a:pt x="839" y="448"/>
                  </a:lnTo>
                  <a:lnTo>
                    <a:pt x="814" y="437"/>
                  </a:lnTo>
                  <a:lnTo>
                    <a:pt x="810" y="447"/>
                  </a:lnTo>
                  <a:lnTo>
                    <a:pt x="756" y="400"/>
                  </a:lnTo>
                  <a:lnTo>
                    <a:pt x="731" y="387"/>
                  </a:lnTo>
                  <a:lnTo>
                    <a:pt x="734" y="381"/>
                  </a:lnTo>
                  <a:lnTo>
                    <a:pt x="707" y="398"/>
                  </a:lnTo>
                  <a:lnTo>
                    <a:pt x="693" y="399"/>
                  </a:lnTo>
                  <a:lnTo>
                    <a:pt x="690" y="389"/>
                  </a:lnTo>
                  <a:lnTo>
                    <a:pt x="669" y="382"/>
                  </a:lnTo>
                  <a:lnTo>
                    <a:pt x="656" y="387"/>
                  </a:lnTo>
                  <a:lnTo>
                    <a:pt x="644" y="368"/>
                  </a:lnTo>
                  <a:lnTo>
                    <a:pt x="616" y="365"/>
                  </a:lnTo>
                  <a:lnTo>
                    <a:pt x="608" y="372"/>
                  </a:lnTo>
                  <a:lnTo>
                    <a:pt x="575" y="379"/>
                  </a:lnTo>
                  <a:lnTo>
                    <a:pt x="570" y="383"/>
                  </a:lnTo>
                  <a:lnTo>
                    <a:pt x="519" y="390"/>
                  </a:lnTo>
                  <a:lnTo>
                    <a:pt x="516" y="396"/>
                  </a:lnTo>
                  <a:lnTo>
                    <a:pt x="531" y="408"/>
                  </a:lnTo>
                  <a:lnTo>
                    <a:pt x="519" y="413"/>
                  </a:lnTo>
                  <a:lnTo>
                    <a:pt x="523" y="418"/>
                  </a:lnTo>
                  <a:lnTo>
                    <a:pt x="513" y="427"/>
                  </a:lnTo>
                  <a:lnTo>
                    <a:pt x="541" y="440"/>
                  </a:lnTo>
                  <a:lnTo>
                    <a:pt x="540" y="448"/>
                  </a:lnTo>
                  <a:lnTo>
                    <a:pt x="519" y="447"/>
                  </a:lnTo>
                  <a:lnTo>
                    <a:pt x="517" y="453"/>
                  </a:lnTo>
                  <a:lnTo>
                    <a:pt x="496" y="443"/>
                  </a:lnTo>
                  <a:lnTo>
                    <a:pt x="473" y="443"/>
                  </a:lnTo>
                  <a:lnTo>
                    <a:pt x="459" y="451"/>
                  </a:lnTo>
                  <a:lnTo>
                    <a:pt x="440" y="444"/>
                  </a:lnTo>
                  <a:lnTo>
                    <a:pt x="405" y="431"/>
                  </a:lnTo>
                  <a:lnTo>
                    <a:pt x="382" y="431"/>
                  </a:lnTo>
                  <a:lnTo>
                    <a:pt x="358" y="451"/>
                  </a:lnTo>
                  <a:lnTo>
                    <a:pt x="360" y="465"/>
                  </a:lnTo>
                  <a:lnTo>
                    <a:pt x="342" y="454"/>
                  </a:lnTo>
                  <a:lnTo>
                    <a:pt x="336" y="474"/>
                  </a:lnTo>
                  <a:lnTo>
                    <a:pt x="341" y="478"/>
                  </a:lnTo>
                  <a:lnTo>
                    <a:pt x="336" y="492"/>
                  </a:lnTo>
                  <a:lnTo>
                    <a:pt x="351" y="505"/>
                  </a:lnTo>
                  <a:lnTo>
                    <a:pt x="362" y="504"/>
                  </a:lnTo>
                  <a:lnTo>
                    <a:pt x="375" y="517"/>
                  </a:lnTo>
                  <a:lnTo>
                    <a:pt x="376" y="526"/>
                  </a:lnTo>
                  <a:lnTo>
                    <a:pt x="384" y="529"/>
                  </a:lnTo>
                  <a:lnTo>
                    <a:pt x="380" y="540"/>
                  </a:lnTo>
                  <a:lnTo>
                    <a:pt x="366" y="543"/>
                  </a:lnTo>
                  <a:lnTo>
                    <a:pt x="355" y="562"/>
                  </a:lnTo>
                  <a:lnTo>
                    <a:pt x="373" y="581"/>
                  </a:lnTo>
                  <a:lnTo>
                    <a:pt x="374" y="593"/>
                  </a:lnTo>
                  <a:lnTo>
                    <a:pt x="396" y="615"/>
                  </a:lnTo>
                  <a:lnTo>
                    <a:pt x="388" y="623"/>
                  </a:lnTo>
                  <a:lnTo>
                    <a:pt x="387" y="628"/>
                  </a:lnTo>
                  <a:lnTo>
                    <a:pt x="380" y="626"/>
                  </a:lnTo>
                  <a:lnTo>
                    <a:pt x="367" y="615"/>
                  </a:lnTo>
                  <a:lnTo>
                    <a:pt x="362" y="614"/>
                  </a:lnTo>
                  <a:lnTo>
                    <a:pt x="352" y="610"/>
                  </a:lnTo>
                  <a:lnTo>
                    <a:pt x="345" y="602"/>
                  </a:lnTo>
                  <a:lnTo>
                    <a:pt x="331" y="599"/>
                  </a:lnTo>
                  <a:lnTo>
                    <a:pt x="322" y="602"/>
                  </a:lnTo>
                  <a:lnTo>
                    <a:pt x="318" y="598"/>
                  </a:lnTo>
                  <a:lnTo>
                    <a:pt x="296" y="588"/>
                  </a:lnTo>
                  <a:lnTo>
                    <a:pt x="273" y="585"/>
                  </a:lnTo>
                  <a:lnTo>
                    <a:pt x="260" y="582"/>
                  </a:lnTo>
                  <a:lnTo>
                    <a:pt x="258" y="585"/>
                  </a:lnTo>
                  <a:lnTo>
                    <a:pt x="236" y="569"/>
                  </a:lnTo>
                  <a:lnTo>
                    <a:pt x="217" y="562"/>
                  </a:lnTo>
                  <a:lnTo>
                    <a:pt x="203" y="551"/>
                  </a:lnTo>
                  <a:lnTo>
                    <a:pt x="213" y="548"/>
                  </a:lnTo>
                  <a:lnTo>
                    <a:pt x="223" y="532"/>
                  </a:lnTo>
                  <a:lnTo>
                    <a:pt x="213" y="525"/>
                  </a:lnTo>
                  <a:lnTo>
                    <a:pt x="233" y="517"/>
                  </a:lnTo>
                  <a:lnTo>
                    <a:pt x="232" y="513"/>
                  </a:lnTo>
                  <a:lnTo>
                    <a:pt x="219" y="516"/>
                  </a:lnTo>
                  <a:lnTo>
                    <a:pt x="218" y="508"/>
                  </a:lnTo>
                  <a:lnTo>
                    <a:pt x="225" y="502"/>
                  </a:lnTo>
                  <a:lnTo>
                    <a:pt x="239" y="502"/>
                  </a:lnTo>
                  <a:lnTo>
                    <a:pt x="240" y="495"/>
                  </a:lnTo>
                  <a:lnTo>
                    <a:pt x="234" y="485"/>
                  </a:lnTo>
                  <a:lnTo>
                    <a:pt x="238" y="476"/>
                  </a:lnTo>
                  <a:lnTo>
                    <a:pt x="237" y="470"/>
                  </a:lnTo>
                  <a:lnTo>
                    <a:pt x="214" y="464"/>
                  </a:lnTo>
                  <a:lnTo>
                    <a:pt x="206" y="464"/>
                  </a:lnTo>
                  <a:lnTo>
                    <a:pt x="195" y="456"/>
                  </a:lnTo>
                  <a:lnTo>
                    <a:pt x="184" y="459"/>
                  </a:lnTo>
                  <a:lnTo>
                    <a:pt x="164" y="452"/>
                  </a:lnTo>
                  <a:lnTo>
                    <a:pt x="164" y="448"/>
                  </a:lnTo>
                  <a:lnTo>
                    <a:pt x="157" y="440"/>
                  </a:lnTo>
                  <a:lnTo>
                    <a:pt x="146" y="440"/>
                  </a:lnTo>
                  <a:lnTo>
                    <a:pt x="143" y="434"/>
                  </a:lnTo>
                  <a:lnTo>
                    <a:pt x="146" y="430"/>
                  </a:lnTo>
                  <a:lnTo>
                    <a:pt x="134" y="420"/>
                  </a:lnTo>
                  <a:lnTo>
                    <a:pt x="120" y="422"/>
                  </a:lnTo>
                  <a:lnTo>
                    <a:pt x="116" y="421"/>
                  </a:lnTo>
                  <a:lnTo>
                    <a:pt x="113" y="425"/>
                  </a:lnTo>
                  <a:lnTo>
                    <a:pt x="108" y="424"/>
                  </a:lnTo>
                  <a:lnTo>
                    <a:pt x="102" y="412"/>
                  </a:lnTo>
                  <a:lnTo>
                    <a:pt x="97" y="406"/>
                  </a:lnTo>
                  <a:lnTo>
                    <a:pt x="100" y="405"/>
                  </a:lnTo>
                  <a:lnTo>
                    <a:pt x="111" y="405"/>
                  </a:lnTo>
                  <a:lnTo>
                    <a:pt x="116" y="402"/>
                  </a:lnTo>
                  <a:lnTo>
                    <a:pt x="111" y="397"/>
                  </a:lnTo>
                  <a:lnTo>
                    <a:pt x="100" y="394"/>
                  </a:lnTo>
                  <a:lnTo>
                    <a:pt x="100" y="390"/>
                  </a:lnTo>
                  <a:lnTo>
                    <a:pt x="94" y="387"/>
                  </a:lnTo>
                  <a:lnTo>
                    <a:pt x="83" y="375"/>
                  </a:lnTo>
                  <a:lnTo>
                    <a:pt x="86" y="371"/>
                  </a:lnTo>
                  <a:lnTo>
                    <a:pt x="82" y="362"/>
                  </a:lnTo>
                  <a:lnTo>
                    <a:pt x="68" y="357"/>
                  </a:lnTo>
                  <a:lnTo>
                    <a:pt x="60" y="360"/>
                  </a:lnTo>
                  <a:lnTo>
                    <a:pt x="58" y="355"/>
                  </a:lnTo>
                  <a:lnTo>
                    <a:pt x="43" y="351"/>
                  </a:lnTo>
                  <a:lnTo>
                    <a:pt x="36" y="340"/>
                  </a:lnTo>
                  <a:lnTo>
                    <a:pt x="33" y="331"/>
                  </a:lnTo>
                  <a:lnTo>
                    <a:pt x="26" y="328"/>
                  </a:lnTo>
                  <a:lnTo>
                    <a:pt x="31" y="322"/>
                  </a:lnTo>
                  <a:lnTo>
                    <a:pt x="23" y="305"/>
                  </a:lnTo>
                  <a:lnTo>
                    <a:pt x="31" y="295"/>
                  </a:lnTo>
                  <a:lnTo>
                    <a:pt x="29" y="292"/>
                  </a:lnTo>
                  <a:lnTo>
                    <a:pt x="42" y="283"/>
                  </a:lnTo>
                  <a:lnTo>
                    <a:pt x="26" y="274"/>
                  </a:lnTo>
                  <a:lnTo>
                    <a:pt x="49" y="252"/>
                  </a:lnTo>
                  <a:lnTo>
                    <a:pt x="60" y="243"/>
                  </a:lnTo>
                  <a:lnTo>
                    <a:pt x="62" y="234"/>
                  </a:lnTo>
                  <a:lnTo>
                    <a:pt x="40" y="223"/>
                  </a:lnTo>
                  <a:lnTo>
                    <a:pt x="43" y="211"/>
                  </a:lnTo>
                  <a:lnTo>
                    <a:pt x="29" y="199"/>
                  </a:lnTo>
                  <a:lnTo>
                    <a:pt x="34" y="184"/>
                  </a:lnTo>
                  <a:lnTo>
                    <a:pt x="15" y="165"/>
                  </a:lnTo>
                  <a:lnTo>
                    <a:pt x="23" y="153"/>
                  </a:lnTo>
                  <a:lnTo>
                    <a:pt x="1" y="143"/>
                  </a:lnTo>
                  <a:lnTo>
                    <a:pt x="0" y="131"/>
                  </a:lnTo>
                  <a:lnTo>
                    <a:pt x="9" y="129"/>
                  </a:lnTo>
                  <a:lnTo>
                    <a:pt x="29" y="123"/>
                  </a:lnTo>
                  <a:lnTo>
                    <a:pt x="40" y="117"/>
                  </a:lnTo>
                  <a:lnTo>
                    <a:pt x="62" y="127"/>
                  </a:lnTo>
                  <a:lnTo>
                    <a:pt x="97" y="131"/>
                  </a:lnTo>
                  <a:lnTo>
                    <a:pt x="149" y="149"/>
                  </a:lnTo>
                  <a:lnTo>
                    <a:pt x="161" y="157"/>
                  </a:lnTo>
                  <a:lnTo>
                    <a:pt x="166" y="168"/>
                  </a:lnTo>
                  <a:lnTo>
                    <a:pt x="155" y="177"/>
                  </a:lnTo>
                  <a:lnTo>
                    <a:pt x="136" y="181"/>
                  </a:lnTo>
                  <a:lnTo>
                    <a:pt x="76" y="168"/>
                  </a:lnTo>
                  <a:lnTo>
                    <a:pt x="67" y="171"/>
                  </a:lnTo>
                  <a:lnTo>
                    <a:pt x="92" y="183"/>
                  </a:lnTo>
                  <a:lnTo>
                    <a:pt x="94" y="191"/>
                  </a:lnTo>
                  <a:lnTo>
                    <a:pt x="100" y="208"/>
                  </a:lnTo>
                  <a:lnTo>
                    <a:pt x="118" y="213"/>
                  </a:lnTo>
                  <a:lnTo>
                    <a:pt x="129" y="217"/>
                  </a:lnTo>
                  <a:lnTo>
                    <a:pt x="129" y="209"/>
                  </a:lnTo>
                  <a:lnTo>
                    <a:pt x="118" y="202"/>
                  </a:lnTo>
                  <a:lnTo>
                    <a:pt x="125" y="195"/>
                  </a:lnTo>
                  <a:lnTo>
                    <a:pt x="159" y="206"/>
                  </a:lnTo>
                  <a:lnTo>
                    <a:pt x="169" y="202"/>
                  </a:lnTo>
                  <a:lnTo>
                    <a:pt x="156" y="189"/>
                  </a:lnTo>
                  <a:lnTo>
                    <a:pt x="180" y="174"/>
                  </a:lnTo>
                  <a:lnTo>
                    <a:pt x="192" y="174"/>
                  </a:lnTo>
                  <a:lnTo>
                    <a:pt x="206" y="180"/>
                  </a:lnTo>
                  <a:lnTo>
                    <a:pt x="208" y="168"/>
                  </a:lnTo>
                  <a:lnTo>
                    <a:pt x="195" y="159"/>
                  </a:lnTo>
                  <a:lnTo>
                    <a:pt x="197" y="149"/>
                  </a:lnTo>
                  <a:lnTo>
                    <a:pt x="185" y="139"/>
                  </a:lnTo>
                  <a:lnTo>
                    <a:pt x="221" y="144"/>
                  </a:lnTo>
                  <a:lnTo>
                    <a:pt x="231" y="153"/>
                  </a:lnTo>
                  <a:lnTo>
                    <a:pt x="217" y="155"/>
                  </a:lnTo>
                  <a:lnTo>
                    <a:pt x="220" y="165"/>
                  </a:lnTo>
                  <a:lnTo>
                    <a:pt x="232" y="170"/>
                  </a:lnTo>
                  <a:lnTo>
                    <a:pt x="250" y="166"/>
                  </a:lnTo>
                  <a:lnTo>
                    <a:pt x="248" y="156"/>
                  </a:lnTo>
                  <a:lnTo>
                    <a:pt x="271" y="148"/>
                  </a:lnTo>
                  <a:lnTo>
                    <a:pt x="308" y="134"/>
                  </a:lnTo>
                  <a:lnTo>
                    <a:pt x="318" y="135"/>
                  </a:lnTo>
                  <a:lnTo>
                    <a:pt x="311" y="145"/>
                  </a:lnTo>
                  <a:lnTo>
                    <a:pt x="326" y="147"/>
                  </a:lnTo>
                  <a:lnTo>
                    <a:pt x="333" y="141"/>
                  </a:lnTo>
                  <a:lnTo>
                    <a:pt x="355" y="141"/>
                  </a:lnTo>
                  <a:lnTo>
                    <a:pt x="370" y="134"/>
                  </a:lnTo>
                  <a:lnTo>
                    <a:pt x="389" y="144"/>
                  </a:lnTo>
                  <a:lnTo>
                    <a:pt x="397" y="133"/>
                  </a:lnTo>
                  <a:lnTo>
                    <a:pt x="380" y="124"/>
                  </a:lnTo>
                  <a:lnTo>
                    <a:pt x="383" y="119"/>
                  </a:lnTo>
                  <a:lnTo>
                    <a:pt x="422" y="123"/>
                  </a:lnTo>
                  <a:lnTo>
                    <a:pt x="441" y="128"/>
                  </a:lnTo>
                  <a:lnTo>
                    <a:pt x="496" y="147"/>
                  </a:lnTo>
                  <a:lnTo>
                    <a:pt x="499" y="138"/>
                  </a:lnTo>
                  <a:lnTo>
                    <a:pt x="482" y="130"/>
                  </a:lnTo>
                  <a:lnTo>
                    <a:pt x="479" y="126"/>
                  </a:lnTo>
                  <a:lnTo>
                    <a:pt x="464" y="125"/>
                  </a:lnTo>
                  <a:lnTo>
                    <a:pt x="463" y="117"/>
                  </a:lnTo>
                  <a:lnTo>
                    <a:pt x="450" y="105"/>
                  </a:lnTo>
                  <a:lnTo>
                    <a:pt x="446" y="100"/>
                  </a:lnTo>
                  <a:lnTo>
                    <a:pt x="459" y="86"/>
                  </a:lnTo>
                  <a:lnTo>
                    <a:pt x="457" y="71"/>
                  </a:lnTo>
                  <a:lnTo>
                    <a:pt x="464" y="68"/>
                  </a:lnTo>
                  <a:lnTo>
                    <a:pt x="497" y="73"/>
                  </a:lnTo>
                  <a:lnTo>
                    <a:pt x="506" y="82"/>
                  </a:lnTo>
                  <a:lnTo>
                    <a:pt x="503" y="94"/>
                  </a:lnTo>
                  <a:lnTo>
                    <a:pt x="514" y="99"/>
                  </a:lnTo>
                  <a:lnTo>
                    <a:pt x="525" y="110"/>
                  </a:lnTo>
                  <a:lnTo>
                    <a:pt x="537" y="132"/>
                  </a:lnTo>
                  <a:lnTo>
                    <a:pt x="556" y="142"/>
                  </a:lnTo>
                  <a:lnTo>
                    <a:pt x="558" y="153"/>
                  </a:lnTo>
                  <a:lnTo>
                    <a:pt x="548" y="176"/>
                  </a:lnTo>
                  <a:lnTo>
                    <a:pt x="564" y="178"/>
                  </a:lnTo>
                  <a:lnTo>
                    <a:pt x="565" y="172"/>
                  </a:lnTo>
                  <a:lnTo>
                    <a:pt x="576" y="168"/>
                  </a:lnTo>
                  <a:lnTo>
                    <a:pt x="575" y="160"/>
                  </a:lnTo>
                  <a:lnTo>
                    <a:pt x="580" y="152"/>
                  </a:lnTo>
                  <a:lnTo>
                    <a:pt x="568" y="143"/>
                  </a:lnTo>
                  <a:lnTo>
                    <a:pt x="566" y="132"/>
                  </a:lnTo>
                  <a:lnTo>
                    <a:pt x="552" y="131"/>
                  </a:lnTo>
                  <a:lnTo>
                    <a:pt x="543" y="122"/>
                  </a:lnTo>
                  <a:lnTo>
                    <a:pt x="542" y="106"/>
                  </a:lnTo>
                  <a:lnTo>
                    <a:pt x="518" y="94"/>
                  </a:lnTo>
                  <a:lnTo>
                    <a:pt x="532" y="83"/>
                  </a:lnTo>
                  <a:lnTo>
                    <a:pt x="521" y="72"/>
                  </a:lnTo>
                  <a:lnTo>
                    <a:pt x="527" y="71"/>
                  </a:lnTo>
                  <a:lnTo>
                    <a:pt x="539" y="80"/>
                  </a:lnTo>
                  <a:lnTo>
                    <a:pt x="545" y="95"/>
                  </a:lnTo>
                  <a:lnTo>
                    <a:pt x="560" y="98"/>
                  </a:lnTo>
                  <a:lnTo>
                    <a:pt x="546" y="87"/>
                  </a:lnTo>
                  <a:lnTo>
                    <a:pt x="562" y="80"/>
                  </a:lnTo>
                  <a:lnTo>
                    <a:pt x="585" y="80"/>
                  </a:lnTo>
                  <a:lnTo>
                    <a:pt x="614" y="88"/>
                  </a:lnTo>
                  <a:lnTo>
                    <a:pt x="593" y="76"/>
                  </a:lnTo>
                  <a:lnTo>
                    <a:pt x="579" y="60"/>
                  </a:lnTo>
                  <a:lnTo>
                    <a:pt x="596" y="57"/>
                  </a:lnTo>
                  <a:lnTo>
                    <a:pt x="625" y="57"/>
                  </a:lnTo>
                  <a:lnTo>
                    <a:pt x="648" y="55"/>
                  </a:lnTo>
                  <a:lnTo>
                    <a:pt x="631" y="48"/>
                  </a:lnTo>
                  <a:lnTo>
                    <a:pt x="635" y="37"/>
                  </a:lnTo>
                  <a:lnTo>
                    <a:pt x="648" y="37"/>
                  </a:lnTo>
                  <a:lnTo>
                    <a:pt x="662" y="30"/>
                  </a:lnTo>
                  <a:lnTo>
                    <a:pt x="690" y="28"/>
                  </a:lnTo>
                  <a:lnTo>
                    <a:pt x="689" y="24"/>
                  </a:lnTo>
                  <a:lnTo>
                    <a:pt x="716" y="23"/>
                  </a:lnTo>
                  <a:lnTo>
                    <a:pt x="729" y="26"/>
                  </a:lnTo>
                  <a:lnTo>
                    <a:pt x="745" y="18"/>
                  </a:lnTo>
                  <a:lnTo>
                    <a:pt x="766" y="18"/>
                  </a:lnTo>
                  <a:lnTo>
                    <a:pt x="762" y="12"/>
                  </a:lnTo>
                  <a:lnTo>
                    <a:pt x="764" y="6"/>
                  </a:lnTo>
                  <a:lnTo>
                    <a:pt x="782" y="0"/>
                  </a:lnTo>
                  <a:lnTo>
                    <a:pt x="807" y="5"/>
                  </a:lnTo>
                  <a:lnTo>
                    <a:pt x="796" y="8"/>
                  </a:lnTo>
                  <a:lnTo>
                    <a:pt x="824" y="11"/>
                  </a:lnTo>
                  <a:lnTo>
                    <a:pt x="836" y="17"/>
                  </a:lnTo>
                  <a:lnTo>
                    <a:pt x="842" y="14"/>
                  </a:lnTo>
                  <a:lnTo>
                    <a:pt x="875" y="14"/>
                  </a:lnTo>
                  <a:lnTo>
                    <a:pt x="909" y="21"/>
                  </a:lnTo>
                  <a:lnTo>
                    <a:pt x="925" y="27"/>
                  </a:lnTo>
                  <a:lnTo>
                    <a:pt x="933" y="34"/>
                  </a:lnTo>
                  <a:lnTo>
                    <a:pt x="925" y="39"/>
                  </a:lnTo>
                  <a:lnTo>
                    <a:pt x="906" y="47"/>
                  </a:lnTo>
                  <a:lnTo>
                    <a:pt x="903" y="51"/>
                  </a:lnTo>
                  <a:lnTo>
                    <a:pt x="919" y="54"/>
                  </a:lnTo>
                  <a:lnTo>
                    <a:pt x="941" y="57"/>
                  </a:lnTo>
                  <a:lnTo>
                    <a:pt x="947" y="54"/>
                  </a:lnTo>
                  <a:lnTo>
                    <a:pt x="965" y="64"/>
                  </a:lnTo>
                  <a:lnTo>
                    <a:pt x="965" y="60"/>
                  </a:lnTo>
                  <a:lnTo>
                    <a:pt x="981" y="58"/>
                  </a:lnTo>
                  <a:lnTo>
                    <a:pt x="1021" y="60"/>
                  </a:lnTo>
                  <a:lnTo>
                    <a:pt x="1032" y="68"/>
                  </a:lnTo>
                  <a:lnTo>
                    <a:pt x="1084" y="70"/>
                  </a:lnTo>
                  <a:lnTo>
                    <a:pt x="1070" y="58"/>
                  </a:lnTo>
                  <a:lnTo>
                    <a:pt x="1098" y="61"/>
                  </a:lnTo>
                  <a:lnTo>
                    <a:pt x="1116" y="61"/>
                  </a:lnTo>
                  <a:lnTo>
                    <a:pt x="1145" y="68"/>
                  </a:lnTo>
                  <a:lnTo>
                    <a:pt x="1163" y="79"/>
                  </a:lnTo>
                  <a:lnTo>
                    <a:pt x="1164" y="85"/>
                  </a:lnTo>
                  <a:lnTo>
                    <a:pt x="1194" y="97"/>
                  </a:lnTo>
                  <a:lnTo>
                    <a:pt x="1221" y="104"/>
                  </a:lnTo>
                  <a:lnTo>
                    <a:pt x="1212" y="88"/>
                  </a:lnTo>
                  <a:lnTo>
                    <a:pt x="1240" y="94"/>
                  </a:lnTo>
                  <a:lnTo>
                    <a:pt x="1255" y="90"/>
                  </a:lnTo>
                  <a:lnTo>
                    <a:pt x="1283" y="95"/>
                  </a:lnTo>
                  <a:lnTo>
                    <a:pt x="1286" y="91"/>
                  </a:lnTo>
                  <a:lnTo>
                    <a:pt x="1309" y="93"/>
                  </a:lnTo>
                  <a:lnTo>
                    <a:pt x="1281" y="78"/>
                  </a:lnTo>
                  <a:lnTo>
                    <a:pt x="1287" y="71"/>
                  </a:lnTo>
                  <a:lnTo>
                    <a:pt x="1407" y="82"/>
                  </a:lnTo>
                  <a:lnTo>
                    <a:pt x="1430" y="91"/>
                  </a:lnTo>
                  <a:lnTo>
                    <a:pt x="1479" y="103"/>
                  </a:lnTo>
                  <a:lnTo>
                    <a:pt x="1523" y="100"/>
                  </a:lnTo>
                  <a:lnTo>
                    <a:pt x="1550" y="103"/>
                  </a:lnTo>
                  <a:lnTo>
                    <a:pt x="1569" y="109"/>
                  </a:lnTo>
                  <a:lnTo>
                    <a:pt x="1585" y="120"/>
                  </a:lnTo>
                  <a:lnTo>
                    <a:pt x="1606" y="125"/>
                  </a:lnTo>
                  <a:lnTo>
                    <a:pt x="1618" y="122"/>
                  </a:lnTo>
                  <a:lnTo>
                    <a:pt x="1639" y="122"/>
                  </a:lnTo>
                  <a:lnTo>
                    <a:pt x="1666" y="125"/>
                  </a:lnTo>
                  <a:lnTo>
                    <a:pt x="1686" y="123"/>
                  </a:lnTo>
                  <a:lnTo>
                    <a:pt x="1729" y="137"/>
                  </a:lnTo>
                  <a:lnTo>
                    <a:pt x="1737" y="132"/>
                  </a:lnTo>
                  <a:lnTo>
                    <a:pt x="1711" y="122"/>
                  </a:lnTo>
                  <a:lnTo>
                    <a:pt x="1705" y="114"/>
                  </a:lnTo>
                  <a:lnTo>
                    <a:pt x="1751" y="119"/>
                  </a:lnTo>
                  <a:lnTo>
                    <a:pt x="1775" y="118"/>
                  </a:lnTo>
                  <a:lnTo>
                    <a:pt x="1822" y="125"/>
                  </a:lnTo>
                  <a:lnTo>
                    <a:pt x="1850" y="133"/>
                  </a:lnTo>
                  <a:lnTo>
                    <a:pt x="1948" y="198"/>
                  </a:lnTo>
                  <a:lnTo>
                    <a:pt x="1942" y="205"/>
                  </a:lnTo>
                  <a:lnTo>
                    <a:pt x="1924" y="205"/>
                  </a:lnTo>
                  <a:lnTo>
                    <a:pt x="1948" y="214"/>
                  </a:lnTo>
                  <a:lnTo>
                    <a:pt x="1975" y="227"/>
                  </a:lnTo>
                  <a:lnTo>
                    <a:pt x="1988" y="231"/>
                  </a:lnTo>
                  <a:lnTo>
                    <a:pt x="1999" y="239"/>
                  </a:lnTo>
                  <a:lnTo>
                    <a:pt x="2002" y="243"/>
                  </a:lnTo>
                  <a:lnTo>
                    <a:pt x="1972" y="240"/>
                  </a:lnTo>
                  <a:lnTo>
                    <a:pt x="1953" y="252"/>
                  </a:lnTo>
                  <a:lnTo>
                    <a:pt x="1944" y="254"/>
                  </a:lnTo>
                  <a:lnTo>
                    <a:pt x="1939" y="267"/>
                  </a:lnTo>
                  <a:lnTo>
                    <a:pt x="1933" y="277"/>
                  </a:lnTo>
                  <a:lnTo>
                    <a:pt x="1938" y="285"/>
                  </a:lnTo>
                  <a:lnTo>
                    <a:pt x="1904" y="273"/>
                  </a:lnTo>
                  <a:lnTo>
                    <a:pt x="1886" y="287"/>
                  </a:lnTo>
                  <a:lnTo>
                    <a:pt x="1872" y="280"/>
                  </a:lnTo>
                  <a:lnTo>
                    <a:pt x="1868" y="288"/>
                  </a:lnTo>
                  <a:lnTo>
                    <a:pt x="1847" y="285"/>
                  </a:lnTo>
                  <a:lnTo>
                    <a:pt x="1857" y="297"/>
                  </a:lnTo>
                  <a:lnTo>
                    <a:pt x="1859" y="314"/>
                  </a:lnTo>
                  <a:lnTo>
                    <a:pt x="1868" y="321"/>
                  </a:lnTo>
                  <a:lnTo>
                    <a:pt x="1888" y="325"/>
                  </a:lnTo>
                  <a:lnTo>
                    <a:pt x="1915" y="351"/>
                  </a:lnTo>
                  <a:lnTo>
                    <a:pt x="1903" y="351"/>
                  </a:lnTo>
                  <a:lnTo>
                    <a:pt x="1913" y="366"/>
                  </a:lnTo>
                  <a:lnTo>
                    <a:pt x="1927" y="374"/>
                  </a:lnTo>
                  <a:lnTo>
                    <a:pt x="1912" y="383"/>
                  </a:lnTo>
                  <a:lnTo>
                    <a:pt x="1928" y="404"/>
                  </a:lnTo>
                  <a:lnTo>
                    <a:pt x="1911" y="408"/>
                  </a:lnTo>
                  <a:lnTo>
                    <a:pt x="1925" y="427"/>
                  </a:lnTo>
                  <a:lnTo>
                    <a:pt x="1919" y="444"/>
                  </a:lnTo>
                  <a:lnTo>
                    <a:pt x="1902" y="431"/>
                  </a:lnTo>
                  <a:lnTo>
                    <a:pt x="1871" y="405"/>
                  </a:lnTo>
                  <a:lnTo>
                    <a:pt x="1824" y="365"/>
                  </a:lnTo>
                  <a:lnTo>
                    <a:pt x="1805" y="340"/>
                  </a:lnTo>
                  <a:lnTo>
                    <a:pt x="1805" y="329"/>
                  </a:lnTo>
                  <a:lnTo>
                    <a:pt x="1797" y="321"/>
                  </a:lnTo>
                  <a:lnTo>
                    <a:pt x="1814" y="317"/>
                  </a:lnTo>
                  <a:lnTo>
                    <a:pt x="1813" y="295"/>
                  </a:lnTo>
                  <a:lnTo>
                    <a:pt x="1815" y="277"/>
                  </a:lnTo>
                  <a:lnTo>
                    <a:pt x="1822" y="263"/>
                  </a:lnTo>
                  <a:lnTo>
                    <a:pt x="1802" y="239"/>
                  </a:lnTo>
                  <a:lnTo>
                    <a:pt x="1788" y="240"/>
                  </a:lnTo>
                  <a:lnTo>
                    <a:pt x="1798" y="255"/>
                  </a:lnTo>
                  <a:lnTo>
                    <a:pt x="1788" y="274"/>
                  </a:lnTo>
                  <a:lnTo>
                    <a:pt x="1751" y="252"/>
                  </a:lnTo>
                  <a:lnTo>
                    <a:pt x="1724" y="258"/>
                  </a:lnTo>
                  <a:lnTo>
                    <a:pt x="1724" y="288"/>
                  </a:lnTo>
                  <a:lnTo>
                    <a:pt x="1747" y="298"/>
                  </a:lnTo>
                  <a:lnTo>
                    <a:pt x="1722" y="303"/>
                  </a:lnTo>
                  <a:lnTo>
                    <a:pt x="1703" y="305"/>
                  </a:lnTo>
                  <a:lnTo>
                    <a:pt x="1690" y="292"/>
                  </a:lnTo>
                  <a:lnTo>
                    <a:pt x="1666" y="289"/>
                  </a:lnTo>
                  <a:lnTo>
                    <a:pt x="1659" y="298"/>
                  </a:lnTo>
                  <a:lnTo>
                    <a:pt x="1614" y="295"/>
                  </a:lnTo>
                  <a:lnTo>
                    <a:pt x="1575" y="300"/>
                  </a:lnTo>
                  <a:lnTo>
                    <a:pt x="1565" y="334"/>
                  </a:lnTo>
                  <a:lnTo>
                    <a:pt x="1550" y="377"/>
                  </a:lnTo>
                  <a:lnTo>
                    <a:pt x="1574" y="379"/>
                  </a:lnTo>
                  <a:lnTo>
                    <a:pt x="1591" y="390"/>
                  </a:lnTo>
                  <a:lnTo>
                    <a:pt x="1608" y="394"/>
                  </a:lnTo>
                  <a:lnTo>
                    <a:pt x="1609" y="385"/>
                  </a:lnTo>
                  <a:lnTo>
                    <a:pt x="1626" y="386"/>
                  </a:lnTo>
                  <a:lnTo>
                    <a:pt x="1664" y="406"/>
                  </a:lnTo>
                  <a:lnTo>
                    <a:pt x="1678" y="422"/>
                  </a:lnTo>
                  <a:lnTo>
                    <a:pt x="1682" y="440"/>
                  </a:lnTo>
                  <a:lnTo>
                    <a:pt x="1698" y="462"/>
                  </a:lnTo>
                  <a:lnTo>
                    <a:pt x="1714" y="491"/>
                  </a:lnTo>
                  <a:lnTo>
                    <a:pt x="1711" y="518"/>
                  </a:lnTo>
                  <a:lnTo>
                    <a:pt x="1715" y="531"/>
                  </a:lnTo>
                  <a:lnTo>
                    <a:pt x="1709" y="553"/>
                  </a:lnTo>
                  <a:lnTo>
                    <a:pt x="1703" y="574"/>
                  </a:lnTo>
                  <a:lnTo>
                    <a:pt x="1700" y="585"/>
                  </a:lnTo>
                  <a:lnTo>
                    <a:pt x="1686" y="597"/>
                  </a:lnTo>
                  <a:lnTo>
                    <a:pt x="1677" y="597"/>
                  </a:lnTo>
                  <a:lnTo>
                    <a:pt x="1662" y="588"/>
                  </a:lnTo>
                  <a:lnTo>
                    <a:pt x="1650" y="602"/>
                  </a:lnTo>
                  <a:lnTo>
                    <a:pt x="1651" y="60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59" name="Freeform 242">
              <a:extLst>
                <a:ext uri="{FF2B5EF4-FFF2-40B4-BE49-F238E27FC236}">
                  <a16:creationId xmlns:a16="http://schemas.microsoft.com/office/drawing/2014/main" id="{04955C51-6677-8901-DECA-0C3CEA489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9137" y="2136844"/>
              <a:ext cx="90467" cy="31743"/>
            </a:xfrm>
            <a:custGeom>
              <a:avLst/>
              <a:gdLst>
                <a:gd name="T0" fmla="*/ 57 w 57"/>
                <a:gd name="T1" fmla="*/ 14 h 20"/>
                <a:gd name="T2" fmla="*/ 3 w 57"/>
                <a:gd name="T3" fmla="*/ 20 h 20"/>
                <a:gd name="T4" fmla="*/ 0 w 57"/>
                <a:gd name="T5" fmla="*/ 2 h 20"/>
                <a:gd name="T6" fmla="*/ 6 w 57"/>
                <a:gd name="T7" fmla="*/ 0 h 20"/>
                <a:gd name="T8" fmla="*/ 15 w 57"/>
                <a:gd name="T9" fmla="*/ 1 h 20"/>
                <a:gd name="T10" fmla="*/ 52 w 57"/>
                <a:gd name="T11" fmla="*/ 9 h 20"/>
                <a:gd name="T12" fmla="*/ 57 w 57"/>
                <a:gd name="T13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20">
                  <a:moveTo>
                    <a:pt x="57" y="14"/>
                  </a:moveTo>
                  <a:lnTo>
                    <a:pt x="3" y="20"/>
                  </a:lnTo>
                  <a:lnTo>
                    <a:pt x="0" y="2"/>
                  </a:lnTo>
                  <a:lnTo>
                    <a:pt x="6" y="0"/>
                  </a:lnTo>
                  <a:lnTo>
                    <a:pt x="15" y="1"/>
                  </a:lnTo>
                  <a:lnTo>
                    <a:pt x="52" y="9"/>
                  </a:lnTo>
                  <a:lnTo>
                    <a:pt x="57" y="1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60" name="Freeform 243">
              <a:extLst>
                <a:ext uri="{FF2B5EF4-FFF2-40B4-BE49-F238E27FC236}">
                  <a16:creationId xmlns:a16="http://schemas.microsoft.com/office/drawing/2014/main" id="{6B36EB7C-4F56-01C8-16DC-B1890625B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4147" y="2105102"/>
              <a:ext cx="109514" cy="19046"/>
            </a:xfrm>
            <a:custGeom>
              <a:avLst/>
              <a:gdLst>
                <a:gd name="T0" fmla="*/ 66 w 69"/>
                <a:gd name="T1" fmla="*/ 5 h 12"/>
                <a:gd name="T2" fmla="*/ 53 w 69"/>
                <a:gd name="T3" fmla="*/ 6 h 12"/>
                <a:gd name="T4" fmla="*/ 44 w 69"/>
                <a:gd name="T5" fmla="*/ 8 h 12"/>
                <a:gd name="T6" fmla="*/ 44 w 69"/>
                <a:gd name="T7" fmla="*/ 10 h 12"/>
                <a:gd name="T8" fmla="*/ 34 w 69"/>
                <a:gd name="T9" fmla="*/ 12 h 12"/>
                <a:gd name="T10" fmla="*/ 20 w 69"/>
                <a:gd name="T11" fmla="*/ 9 h 12"/>
                <a:gd name="T12" fmla="*/ 23 w 69"/>
                <a:gd name="T13" fmla="*/ 5 h 12"/>
                <a:gd name="T14" fmla="*/ 0 w 69"/>
                <a:gd name="T15" fmla="*/ 5 h 12"/>
                <a:gd name="T16" fmla="*/ 19 w 69"/>
                <a:gd name="T17" fmla="*/ 2 h 12"/>
                <a:gd name="T18" fmla="*/ 35 w 69"/>
                <a:gd name="T19" fmla="*/ 2 h 12"/>
                <a:gd name="T20" fmla="*/ 39 w 69"/>
                <a:gd name="T21" fmla="*/ 6 h 12"/>
                <a:gd name="T22" fmla="*/ 43 w 69"/>
                <a:gd name="T23" fmla="*/ 3 h 12"/>
                <a:gd name="T24" fmla="*/ 52 w 69"/>
                <a:gd name="T25" fmla="*/ 0 h 12"/>
                <a:gd name="T26" fmla="*/ 69 w 69"/>
                <a:gd name="T27" fmla="*/ 3 h 12"/>
                <a:gd name="T28" fmla="*/ 66 w 69"/>
                <a:gd name="T2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12">
                  <a:moveTo>
                    <a:pt x="66" y="5"/>
                  </a:moveTo>
                  <a:lnTo>
                    <a:pt x="53" y="6"/>
                  </a:lnTo>
                  <a:lnTo>
                    <a:pt x="44" y="8"/>
                  </a:lnTo>
                  <a:lnTo>
                    <a:pt x="44" y="10"/>
                  </a:lnTo>
                  <a:lnTo>
                    <a:pt x="34" y="12"/>
                  </a:lnTo>
                  <a:lnTo>
                    <a:pt x="20" y="9"/>
                  </a:lnTo>
                  <a:lnTo>
                    <a:pt x="23" y="5"/>
                  </a:lnTo>
                  <a:lnTo>
                    <a:pt x="0" y="5"/>
                  </a:lnTo>
                  <a:lnTo>
                    <a:pt x="19" y="2"/>
                  </a:lnTo>
                  <a:lnTo>
                    <a:pt x="35" y="2"/>
                  </a:lnTo>
                  <a:lnTo>
                    <a:pt x="39" y="6"/>
                  </a:lnTo>
                  <a:lnTo>
                    <a:pt x="43" y="3"/>
                  </a:lnTo>
                  <a:lnTo>
                    <a:pt x="52" y="0"/>
                  </a:lnTo>
                  <a:lnTo>
                    <a:pt x="69" y="3"/>
                  </a:lnTo>
                  <a:lnTo>
                    <a:pt x="66" y="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61" name="Freeform 244">
              <a:extLst>
                <a:ext uri="{FF2B5EF4-FFF2-40B4-BE49-F238E27FC236}">
                  <a16:creationId xmlns:a16="http://schemas.microsoft.com/office/drawing/2014/main" id="{06F05C48-086C-81EC-30D8-2104CEE0F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743" y="2100340"/>
              <a:ext cx="184110" cy="50789"/>
            </a:xfrm>
            <a:custGeom>
              <a:avLst/>
              <a:gdLst>
                <a:gd name="T0" fmla="*/ 116 w 116"/>
                <a:gd name="T1" fmla="*/ 30 h 32"/>
                <a:gd name="T2" fmla="*/ 96 w 116"/>
                <a:gd name="T3" fmla="*/ 32 h 32"/>
                <a:gd name="T4" fmla="*/ 61 w 116"/>
                <a:gd name="T5" fmla="*/ 28 h 32"/>
                <a:gd name="T6" fmla="*/ 37 w 116"/>
                <a:gd name="T7" fmla="*/ 23 h 32"/>
                <a:gd name="T8" fmla="*/ 17 w 116"/>
                <a:gd name="T9" fmla="*/ 13 h 32"/>
                <a:gd name="T10" fmla="*/ 0 w 116"/>
                <a:gd name="T11" fmla="*/ 11 h 32"/>
                <a:gd name="T12" fmla="*/ 16 w 116"/>
                <a:gd name="T13" fmla="*/ 2 h 32"/>
                <a:gd name="T14" fmla="*/ 34 w 116"/>
                <a:gd name="T15" fmla="*/ 0 h 32"/>
                <a:gd name="T16" fmla="*/ 63 w 116"/>
                <a:gd name="T17" fmla="*/ 6 h 32"/>
                <a:gd name="T18" fmla="*/ 103 w 116"/>
                <a:gd name="T19" fmla="*/ 18 h 32"/>
                <a:gd name="T20" fmla="*/ 116 w 116"/>
                <a:gd name="T2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32">
                  <a:moveTo>
                    <a:pt x="116" y="30"/>
                  </a:moveTo>
                  <a:lnTo>
                    <a:pt x="96" y="32"/>
                  </a:lnTo>
                  <a:lnTo>
                    <a:pt x="61" y="28"/>
                  </a:lnTo>
                  <a:lnTo>
                    <a:pt x="37" y="23"/>
                  </a:lnTo>
                  <a:lnTo>
                    <a:pt x="17" y="13"/>
                  </a:lnTo>
                  <a:lnTo>
                    <a:pt x="0" y="11"/>
                  </a:lnTo>
                  <a:lnTo>
                    <a:pt x="16" y="2"/>
                  </a:lnTo>
                  <a:lnTo>
                    <a:pt x="34" y="0"/>
                  </a:lnTo>
                  <a:lnTo>
                    <a:pt x="63" y="6"/>
                  </a:lnTo>
                  <a:lnTo>
                    <a:pt x="103" y="18"/>
                  </a:lnTo>
                  <a:lnTo>
                    <a:pt x="116" y="3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62" name="Freeform 245">
              <a:extLst>
                <a:ext uri="{FF2B5EF4-FFF2-40B4-BE49-F238E27FC236}">
                  <a16:creationId xmlns:a16="http://schemas.microsoft.com/office/drawing/2014/main" id="{497E5D1E-7217-1366-C15D-CC399E270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2332" y="3092303"/>
              <a:ext cx="301559" cy="233309"/>
            </a:xfrm>
            <a:custGeom>
              <a:avLst/>
              <a:gdLst>
                <a:gd name="T0" fmla="*/ 114 w 190"/>
                <a:gd name="T1" fmla="*/ 6 h 147"/>
                <a:gd name="T2" fmla="*/ 120 w 190"/>
                <a:gd name="T3" fmla="*/ 13 h 147"/>
                <a:gd name="T4" fmla="*/ 148 w 190"/>
                <a:gd name="T5" fmla="*/ 22 h 147"/>
                <a:gd name="T6" fmla="*/ 154 w 190"/>
                <a:gd name="T7" fmla="*/ 18 h 147"/>
                <a:gd name="T8" fmla="*/ 171 w 190"/>
                <a:gd name="T9" fmla="*/ 26 h 147"/>
                <a:gd name="T10" fmla="*/ 189 w 190"/>
                <a:gd name="T11" fmla="*/ 24 h 147"/>
                <a:gd name="T12" fmla="*/ 190 w 190"/>
                <a:gd name="T13" fmla="*/ 35 h 147"/>
                <a:gd name="T14" fmla="*/ 176 w 190"/>
                <a:gd name="T15" fmla="*/ 47 h 147"/>
                <a:gd name="T16" fmla="*/ 156 w 190"/>
                <a:gd name="T17" fmla="*/ 52 h 147"/>
                <a:gd name="T18" fmla="*/ 154 w 190"/>
                <a:gd name="T19" fmla="*/ 58 h 147"/>
                <a:gd name="T20" fmla="*/ 145 w 190"/>
                <a:gd name="T21" fmla="*/ 68 h 147"/>
                <a:gd name="T22" fmla="*/ 139 w 190"/>
                <a:gd name="T23" fmla="*/ 83 h 147"/>
                <a:gd name="T24" fmla="*/ 145 w 190"/>
                <a:gd name="T25" fmla="*/ 95 h 147"/>
                <a:gd name="T26" fmla="*/ 136 w 190"/>
                <a:gd name="T27" fmla="*/ 103 h 147"/>
                <a:gd name="T28" fmla="*/ 133 w 190"/>
                <a:gd name="T29" fmla="*/ 115 h 147"/>
                <a:gd name="T30" fmla="*/ 121 w 190"/>
                <a:gd name="T31" fmla="*/ 119 h 147"/>
                <a:gd name="T32" fmla="*/ 110 w 190"/>
                <a:gd name="T33" fmla="*/ 134 h 147"/>
                <a:gd name="T34" fmla="*/ 90 w 190"/>
                <a:gd name="T35" fmla="*/ 134 h 147"/>
                <a:gd name="T36" fmla="*/ 75 w 190"/>
                <a:gd name="T37" fmla="*/ 134 h 147"/>
                <a:gd name="T38" fmla="*/ 65 w 190"/>
                <a:gd name="T39" fmla="*/ 140 h 147"/>
                <a:gd name="T40" fmla="*/ 59 w 190"/>
                <a:gd name="T41" fmla="*/ 147 h 147"/>
                <a:gd name="T42" fmla="*/ 50 w 190"/>
                <a:gd name="T43" fmla="*/ 146 h 147"/>
                <a:gd name="T44" fmla="*/ 45 w 190"/>
                <a:gd name="T45" fmla="*/ 139 h 147"/>
                <a:gd name="T46" fmla="*/ 41 w 190"/>
                <a:gd name="T47" fmla="*/ 129 h 147"/>
                <a:gd name="T48" fmla="*/ 27 w 190"/>
                <a:gd name="T49" fmla="*/ 126 h 147"/>
                <a:gd name="T50" fmla="*/ 25 w 190"/>
                <a:gd name="T51" fmla="*/ 119 h 147"/>
                <a:gd name="T52" fmla="*/ 31 w 190"/>
                <a:gd name="T53" fmla="*/ 112 h 147"/>
                <a:gd name="T54" fmla="*/ 33 w 190"/>
                <a:gd name="T55" fmla="*/ 107 h 147"/>
                <a:gd name="T56" fmla="*/ 28 w 190"/>
                <a:gd name="T57" fmla="*/ 101 h 147"/>
                <a:gd name="T58" fmla="*/ 33 w 190"/>
                <a:gd name="T59" fmla="*/ 89 h 147"/>
                <a:gd name="T60" fmla="*/ 27 w 190"/>
                <a:gd name="T61" fmla="*/ 78 h 147"/>
                <a:gd name="T62" fmla="*/ 34 w 190"/>
                <a:gd name="T63" fmla="*/ 76 h 147"/>
                <a:gd name="T64" fmla="*/ 35 w 190"/>
                <a:gd name="T65" fmla="*/ 67 h 147"/>
                <a:gd name="T66" fmla="*/ 37 w 190"/>
                <a:gd name="T67" fmla="*/ 64 h 147"/>
                <a:gd name="T68" fmla="*/ 38 w 190"/>
                <a:gd name="T69" fmla="*/ 49 h 147"/>
                <a:gd name="T70" fmla="*/ 45 w 190"/>
                <a:gd name="T71" fmla="*/ 44 h 147"/>
                <a:gd name="T72" fmla="*/ 42 w 190"/>
                <a:gd name="T73" fmla="*/ 35 h 147"/>
                <a:gd name="T74" fmla="*/ 32 w 190"/>
                <a:gd name="T75" fmla="*/ 35 h 147"/>
                <a:gd name="T76" fmla="*/ 30 w 190"/>
                <a:gd name="T77" fmla="*/ 37 h 147"/>
                <a:gd name="T78" fmla="*/ 21 w 190"/>
                <a:gd name="T79" fmla="*/ 37 h 147"/>
                <a:gd name="T80" fmla="*/ 17 w 190"/>
                <a:gd name="T81" fmla="*/ 27 h 147"/>
                <a:gd name="T82" fmla="*/ 10 w 190"/>
                <a:gd name="T83" fmla="*/ 30 h 147"/>
                <a:gd name="T84" fmla="*/ 5 w 190"/>
                <a:gd name="T85" fmla="*/ 35 h 147"/>
                <a:gd name="T86" fmla="*/ 6 w 190"/>
                <a:gd name="T87" fmla="*/ 21 h 147"/>
                <a:gd name="T88" fmla="*/ 0 w 190"/>
                <a:gd name="T89" fmla="*/ 14 h 147"/>
                <a:gd name="T90" fmla="*/ 22 w 190"/>
                <a:gd name="T91" fmla="*/ 0 h 147"/>
                <a:gd name="T92" fmla="*/ 41 w 190"/>
                <a:gd name="T93" fmla="*/ 3 h 147"/>
                <a:gd name="T94" fmla="*/ 61 w 190"/>
                <a:gd name="T95" fmla="*/ 3 h 147"/>
                <a:gd name="T96" fmla="*/ 77 w 190"/>
                <a:gd name="T97" fmla="*/ 6 h 147"/>
                <a:gd name="T98" fmla="*/ 90 w 190"/>
                <a:gd name="T99" fmla="*/ 5 h 147"/>
                <a:gd name="T100" fmla="*/ 114 w 190"/>
                <a:gd name="T101" fmla="*/ 6 h 147"/>
                <a:gd name="T102" fmla="*/ 114 w 190"/>
                <a:gd name="T103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0" h="147">
                  <a:moveTo>
                    <a:pt x="114" y="6"/>
                  </a:moveTo>
                  <a:lnTo>
                    <a:pt x="120" y="13"/>
                  </a:lnTo>
                  <a:lnTo>
                    <a:pt x="148" y="22"/>
                  </a:lnTo>
                  <a:lnTo>
                    <a:pt x="154" y="18"/>
                  </a:lnTo>
                  <a:lnTo>
                    <a:pt x="171" y="26"/>
                  </a:lnTo>
                  <a:lnTo>
                    <a:pt x="189" y="24"/>
                  </a:lnTo>
                  <a:lnTo>
                    <a:pt x="190" y="35"/>
                  </a:lnTo>
                  <a:lnTo>
                    <a:pt x="176" y="47"/>
                  </a:lnTo>
                  <a:lnTo>
                    <a:pt x="156" y="52"/>
                  </a:lnTo>
                  <a:lnTo>
                    <a:pt x="154" y="58"/>
                  </a:lnTo>
                  <a:lnTo>
                    <a:pt x="145" y="68"/>
                  </a:lnTo>
                  <a:lnTo>
                    <a:pt x="139" y="83"/>
                  </a:lnTo>
                  <a:lnTo>
                    <a:pt x="145" y="95"/>
                  </a:lnTo>
                  <a:lnTo>
                    <a:pt x="136" y="103"/>
                  </a:lnTo>
                  <a:lnTo>
                    <a:pt x="133" y="115"/>
                  </a:lnTo>
                  <a:lnTo>
                    <a:pt x="121" y="119"/>
                  </a:lnTo>
                  <a:lnTo>
                    <a:pt x="110" y="134"/>
                  </a:lnTo>
                  <a:lnTo>
                    <a:pt x="90" y="134"/>
                  </a:lnTo>
                  <a:lnTo>
                    <a:pt x="75" y="134"/>
                  </a:lnTo>
                  <a:lnTo>
                    <a:pt x="65" y="140"/>
                  </a:lnTo>
                  <a:lnTo>
                    <a:pt x="59" y="147"/>
                  </a:lnTo>
                  <a:lnTo>
                    <a:pt x="50" y="146"/>
                  </a:lnTo>
                  <a:lnTo>
                    <a:pt x="45" y="139"/>
                  </a:lnTo>
                  <a:lnTo>
                    <a:pt x="41" y="129"/>
                  </a:lnTo>
                  <a:lnTo>
                    <a:pt x="27" y="126"/>
                  </a:lnTo>
                  <a:lnTo>
                    <a:pt x="25" y="119"/>
                  </a:lnTo>
                  <a:lnTo>
                    <a:pt x="31" y="112"/>
                  </a:lnTo>
                  <a:lnTo>
                    <a:pt x="33" y="107"/>
                  </a:lnTo>
                  <a:lnTo>
                    <a:pt x="28" y="101"/>
                  </a:lnTo>
                  <a:lnTo>
                    <a:pt x="33" y="89"/>
                  </a:lnTo>
                  <a:lnTo>
                    <a:pt x="27" y="78"/>
                  </a:lnTo>
                  <a:lnTo>
                    <a:pt x="34" y="76"/>
                  </a:lnTo>
                  <a:lnTo>
                    <a:pt x="35" y="67"/>
                  </a:lnTo>
                  <a:lnTo>
                    <a:pt x="37" y="64"/>
                  </a:lnTo>
                  <a:lnTo>
                    <a:pt x="38" y="49"/>
                  </a:lnTo>
                  <a:lnTo>
                    <a:pt x="45" y="44"/>
                  </a:lnTo>
                  <a:lnTo>
                    <a:pt x="42" y="35"/>
                  </a:lnTo>
                  <a:lnTo>
                    <a:pt x="32" y="35"/>
                  </a:lnTo>
                  <a:lnTo>
                    <a:pt x="30" y="37"/>
                  </a:lnTo>
                  <a:lnTo>
                    <a:pt x="21" y="37"/>
                  </a:lnTo>
                  <a:lnTo>
                    <a:pt x="17" y="27"/>
                  </a:lnTo>
                  <a:lnTo>
                    <a:pt x="10" y="30"/>
                  </a:lnTo>
                  <a:lnTo>
                    <a:pt x="5" y="35"/>
                  </a:lnTo>
                  <a:lnTo>
                    <a:pt x="6" y="21"/>
                  </a:lnTo>
                  <a:lnTo>
                    <a:pt x="0" y="14"/>
                  </a:lnTo>
                  <a:lnTo>
                    <a:pt x="22" y="0"/>
                  </a:lnTo>
                  <a:lnTo>
                    <a:pt x="41" y="3"/>
                  </a:lnTo>
                  <a:lnTo>
                    <a:pt x="61" y="3"/>
                  </a:lnTo>
                  <a:lnTo>
                    <a:pt x="77" y="6"/>
                  </a:lnTo>
                  <a:lnTo>
                    <a:pt x="90" y="5"/>
                  </a:lnTo>
                  <a:lnTo>
                    <a:pt x="114" y="6"/>
                  </a:lnTo>
                  <a:lnTo>
                    <a:pt x="114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63" name="Freeform 246">
              <a:extLst>
                <a:ext uri="{FF2B5EF4-FFF2-40B4-BE49-F238E27FC236}">
                  <a16:creationId xmlns:a16="http://schemas.microsoft.com/office/drawing/2014/main" id="{FE95BCFB-249E-599E-0F73-A21DB424D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7212" y="3114522"/>
              <a:ext cx="25395" cy="47614"/>
            </a:xfrm>
            <a:custGeom>
              <a:avLst/>
              <a:gdLst>
                <a:gd name="T0" fmla="*/ 16 w 16"/>
                <a:gd name="T1" fmla="*/ 16 h 30"/>
                <a:gd name="T2" fmla="*/ 11 w 16"/>
                <a:gd name="T3" fmla="*/ 30 h 30"/>
                <a:gd name="T4" fmla="*/ 4 w 16"/>
                <a:gd name="T5" fmla="*/ 26 h 30"/>
                <a:gd name="T6" fmla="*/ 0 w 16"/>
                <a:gd name="T7" fmla="*/ 14 h 30"/>
                <a:gd name="T8" fmla="*/ 3 w 16"/>
                <a:gd name="T9" fmla="*/ 7 h 30"/>
                <a:gd name="T10" fmla="*/ 12 w 16"/>
                <a:gd name="T11" fmla="*/ 0 h 30"/>
                <a:gd name="T12" fmla="*/ 16 w 16"/>
                <a:gd name="T13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0">
                  <a:moveTo>
                    <a:pt x="16" y="16"/>
                  </a:moveTo>
                  <a:lnTo>
                    <a:pt x="11" y="30"/>
                  </a:lnTo>
                  <a:lnTo>
                    <a:pt x="4" y="26"/>
                  </a:lnTo>
                  <a:lnTo>
                    <a:pt x="0" y="14"/>
                  </a:lnTo>
                  <a:lnTo>
                    <a:pt x="3" y="7"/>
                  </a:lnTo>
                  <a:lnTo>
                    <a:pt x="12" y="0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64" name="Freeform 247">
              <a:extLst>
                <a:ext uri="{FF2B5EF4-FFF2-40B4-BE49-F238E27FC236}">
                  <a16:creationId xmlns:a16="http://schemas.microsoft.com/office/drawing/2014/main" id="{F8626C59-4102-BB46-345B-CE832716C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2956" y="2874864"/>
              <a:ext cx="295211" cy="258703"/>
            </a:xfrm>
            <a:custGeom>
              <a:avLst/>
              <a:gdLst>
                <a:gd name="T0" fmla="*/ 151 w 186"/>
                <a:gd name="T1" fmla="*/ 29 h 163"/>
                <a:gd name="T2" fmla="*/ 154 w 186"/>
                <a:gd name="T3" fmla="*/ 31 h 163"/>
                <a:gd name="T4" fmla="*/ 158 w 186"/>
                <a:gd name="T5" fmla="*/ 31 h 163"/>
                <a:gd name="T6" fmla="*/ 165 w 186"/>
                <a:gd name="T7" fmla="*/ 35 h 163"/>
                <a:gd name="T8" fmla="*/ 186 w 186"/>
                <a:gd name="T9" fmla="*/ 39 h 163"/>
                <a:gd name="T10" fmla="*/ 179 w 186"/>
                <a:gd name="T11" fmla="*/ 52 h 163"/>
                <a:gd name="T12" fmla="*/ 178 w 186"/>
                <a:gd name="T13" fmla="*/ 65 h 163"/>
                <a:gd name="T14" fmla="*/ 174 w 186"/>
                <a:gd name="T15" fmla="*/ 68 h 163"/>
                <a:gd name="T16" fmla="*/ 167 w 186"/>
                <a:gd name="T17" fmla="*/ 66 h 163"/>
                <a:gd name="T18" fmla="*/ 168 w 186"/>
                <a:gd name="T19" fmla="*/ 71 h 163"/>
                <a:gd name="T20" fmla="*/ 157 w 186"/>
                <a:gd name="T21" fmla="*/ 81 h 163"/>
                <a:gd name="T22" fmla="*/ 157 w 186"/>
                <a:gd name="T23" fmla="*/ 90 h 163"/>
                <a:gd name="T24" fmla="*/ 164 w 186"/>
                <a:gd name="T25" fmla="*/ 87 h 163"/>
                <a:gd name="T26" fmla="*/ 170 w 186"/>
                <a:gd name="T27" fmla="*/ 95 h 163"/>
                <a:gd name="T28" fmla="*/ 169 w 186"/>
                <a:gd name="T29" fmla="*/ 100 h 163"/>
                <a:gd name="T30" fmla="*/ 174 w 186"/>
                <a:gd name="T31" fmla="*/ 107 h 163"/>
                <a:gd name="T32" fmla="*/ 168 w 186"/>
                <a:gd name="T33" fmla="*/ 113 h 163"/>
                <a:gd name="T34" fmla="*/ 173 w 186"/>
                <a:gd name="T35" fmla="*/ 127 h 163"/>
                <a:gd name="T36" fmla="*/ 182 w 186"/>
                <a:gd name="T37" fmla="*/ 130 h 163"/>
                <a:gd name="T38" fmla="*/ 180 w 186"/>
                <a:gd name="T39" fmla="*/ 138 h 163"/>
                <a:gd name="T40" fmla="*/ 167 w 186"/>
                <a:gd name="T41" fmla="*/ 149 h 163"/>
                <a:gd name="T42" fmla="*/ 137 w 186"/>
                <a:gd name="T43" fmla="*/ 143 h 163"/>
                <a:gd name="T44" fmla="*/ 114 w 186"/>
                <a:gd name="T45" fmla="*/ 149 h 163"/>
                <a:gd name="T46" fmla="*/ 113 w 186"/>
                <a:gd name="T47" fmla="*/ 161 h 163"/>
                <a:gd name="T48" fmla="*/ 95 w 186"/>
                <a:gd name="T49" fmla="*/ 163 h 163"/>
                <a:gd name="T50" fmla="*/ 78 w 186"/>
                <a:gd name="T51" fmla="*/ 155 h 163"/>
                <a:gd name="T52" fmla="*/ 72 w 186"/>
                <a:gd name="T53" fmla="*/ 159 h 163"/>
                <a:gd name="T54" fmla="*/ 44 w 186"/>
                <a:gd name="T55" fmla="*/ 150 h 163"/>
                <a:gd name="T56" fmla="*/ 38 w 186"/>
                <a:gd name="T57" fmla="*/ 143 h 163"/>
                <a:gd name="T58" fmla="*/ 46 w 186"/>
                <a:gd name="T59" fmla="*/ 132 h 163"/>
                <a:gd name="T60" fmla="*/ 49 w 186"/>
                <a:gd name="T61" fmla="*/ 95 h 163"/>
                <a:gd name="T62" fmla="*/ 34 w 186"/>
                <a:gd name="T63" fmla="*/ 75 h 163"/>
                <a:gd name="T64" fmla="*/ 23 w 186"/>
                <a:gd name="T65" fmla="*/ 66 h 163"/>
                <a:gd name="T66" fmla="*/ 1 w 186"/>
                <a:gd name="T67" fmla="*/ 58 h 163"/>
                <a:gd name="T68" fmla="*/ 0 w 186"/>
                <a:gd name="T69" fmla="*/ 45 h 163"/>
                <a:gd name="T70" fmla="*/ 19 w 186"/>
                <a:gd name="T71" fmla="*/ 41 h 163"/>
                <a:gd name="T72" fmla="*/ 43 w 186"/>
                <a:gd name="T73" fmla="*/ 46 h 163"/>
                <a:gd name="T74" fmla="*/ 39 w 186"/>
                <a:gd name="T75" fmla="*/ 25 h 163"/>
                <a:gd name="T76" fmla="*/ 53 w 186"/>
                <a:gd name="T77" fmla="*/ 32 h 163"/>
                <a:gd name="T78" fmla="*/ 87 w 186"/>
                <a:gd name="T79" fmla="*/ 18 h 163"/>
                <a:gd name="T80" fmla="*/ 91 w 186"/>
                <a:gd name="T81" fmla="*/ 3 h 163"/>
                <a:gd name="T82" fmla="*/ 103 w 186"/>
                <a:gd name="T83" fmla="*/ 0 h 163"/>
                <a:gd name="T84" fmla="*/ 106 w 186"/>
                <a:gd name="T85" fmla="*/ 6 h 163"/>
                <a:gd name="T86" fmla="*/ 112 w 186"/>
                <a:gd name="T87" fmla="*/ 6 h 163"/>
                <a:gd name="T88" fmla="*/ 120 w 186"/>
                <a:gd name="T89" fmla="*/ 14 h 163"/>
                <a:gd name="T90" fmla="*/ 130 w 186"/>
                <a:gd name="T91" fmla="*/ 22 h 163"/>
                <a:gd name="T92" fmla="*/ 137 w 186"/>
                <a:gd name="T93" fmla="*/ 20 h 163"/>
                <a:gd name="T94" fmla="*/ 151 w 186"/>
                <a:gd name="T95" fmla="*/ 2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6" h="163">
                  <a:moveTo>
                    <a:pt x="151" y="29"/>
                  </a:moveTo>
                  <a:lnTo>
                    <a:pt x="154" y="31"/>
                  </a:lnTo>
                  <a:lnTo>
                    <a:pt x="158" y="31"/>
                  </a:lnTo>
                  <a:lnTo>
                    <a:pt x="165" y="35"/>
                  </a:lnTo>
                  <a:lnTo>
                    <a:pt x="186" y="39"/>
                  </a:lnTo>
                  <a:lnTo>
                    <a:pt x="179" y="52"/>
                  </a:lnTo>
                  <a:lnTo>
                    <a:pt x="178" y="65"/>
                  </a:lnTo>
                  <a:lnTo>
                    <a:pt x="174" y="68"/>
                  </a:lnTo>
                  <a:lnTo>
                    <a:pt x="167" y="66"/>
                  </a:lnTo>
                  <a:lnTo>
                    <a:pt x="168" y="71"/>
                  </a:lnTo>
                  <a:lnTo>
                    <a:pt x="157" y="81"/>
                  </a:lnTo>
                  <a:lnTo>
                    <a:pt x="157" y="90"/>
                  </a:lnTo>
                  <a:lnTo>
                    <a:pt x="164" y="87"/>
                  </a:lnTo>
                  <a:lnTo>
                    <a:pt x="170" y="95"/>
                  </a:lnTo>
                  <a:lnTo>
                    <a:pt x="169" y="100"/>
                  </a:lnTo>
                  <a:lnTo>
                    <a:pt x="174" y="107"/>
                  </a:lnTo>
                  <a:lnTo>
                    <a:pt x="168" y="113"/>
                  </a:lnTo>
                  <a:lnTo>
                    <a:pt x="173" y="127"/>
                  </a:lnTo>
                  <a:lnTo>
                    <a:pt x="182" y="130"/>
                  </a:lnTo>
                  <a:lnTo>
                    <a:pt x="180" y="138"/>
                  </a:lnTo>
                  <a:lnTo>
                    <a:pt x="167" y="149"/>
                  </a:lnTo>
                  <a:lnTo>
                    <a:pt x="137" y="143"/>
                  </a:lnTo>
                  <a:lnTo>
                    <a:pt x="114" y="149"/>
                  </a:lnTo>
                  <a:lnTo>
                    <a:pt x="113" y="161"/>
                  </a:lnTo>
                  <a:lnTo>
                    <a:pt x="95" y="163"/>
                  </a:lnTo>
                  <a:lnTo>
                    <a:pt x="78" y="155"/>
                  </a:lnTo>
                  <a:lnTo>
                    <a:pt x="72" y="159"/>
                  </a:lnTo>
                  <a:lnTo>
                    <a:pt x="44" y="150"/>
                  </a:lnTo>
                  <a:lnTo>
                    <a:pt x="38" y="143"/>
                  </a:lnTo>
                  <a:lnTo>
                    <a:pt x="46" y="132"/>
                  </a:lnTo>
                  <a:lnTo>
                    <a:pt x="49" y="95"/>
                  </a:lnTo>
                  <a:lnTo>
                    <a:pt x="34" y="75"/>
                  </a:lnTo>
                  <a:lnTo>
                    <a:pt x="23" y="66"/>
                  </a:lnTo>
                  <a:lnTo>
                    <a:pt x="1" y="58"/>
                  </a:lnTo>
                  <a:lnTo>
                    <a:pt x="0" y="45"/>
                  </a:lnTo>
                  <a:lnTo>
                    <a:pt x="19" y="41"/>
                  </a:lnTo>
                  <a:lnTo>
                    <a:pt x="43" y="46"/>
                  </a:lnTo>
                  <a:lnTo>
                    <a:pt x="39" y="25"/>
                  </a:lnTo>
                  <a:lnTo>
                    <a:pt x="53" y="32"/>
                  </a:lnTo>
                  <a:lnTo>
                    <a:pt x="87" y="18"/>
                  </a:lnTo>
                  <a:lnTo>
                    <a:pt x="91" y="3"/>
                  </a:lnTo>
                  <a:lnTo>
                    <a:pt x="103" y="0"/>
                  </a:lnTo>
                  <a:lnTo>
                    <a:pt x="106" y="6"/>
                  </a:lnTo>
                  <a:lnTo>
                    <a:pt x="112" y="6"/>
                  </a:lnTo>
                  <a:lnTo>
                    <a:pt x="120" y="14"/>
                  </a:lnTo>
                  <a:lnTo>
                    <a:pt x="130" y="22"/>
                  </a:lnTo>
                  <a:lnTo>
                    <a:pt x="137" y="20"/>
                  </a:lnTo>
                  <a:lnTo>
                    <a:pt x="151" y="2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65" name="Freeform 248">
              <a:extLst>
                <a:ext uri="{FF2B5EF4-FFF2-40B4-BE49-F238E27FC236}">
                  <a16:creationId xmlns:a16="http://schemas.microsoft.com/office/drawing/2014/main" id="{7E1C3A24-E430-78DD-B2C3-52ACE278C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609" y="2925652"/>
              <a:ext cx="1455420" cy="728497"/>
            </a:xfrm>
            <a:custGeom>
              <a:avLst/>
              <a:gdLst>
                <a:gd name="T0" fmla="*/ 554 w 917"/>
                <a:gd name="T1" fmla="*/ 49 h 459"/>
                <a:gd name="T2" fmla="*/ 621 w 917"/>
                <a:gd name="T3" fmla="*/ 35 h 459"/>
                <a:gd name="T4" fmla="*/ 657 w 917"/>
                <a:gd name="T5" fmla="*/ 48 h 459"/>
                <a:gd name="T6" fmla="*/ 657 w 917"/>
                <a:gd name="T7" fmla="*/ 64 h 459"/>
                <a:gd name="T8" fmla="*/ 607 w 917"/>
                <a:gd name="T9" fmla="*/ 80 h 459"/>
                <a:gd name="T10" fmla="*/ 604 w 917"/>
                <a:gd name="T11" fmla="*/ 91 h 459"/>
                <a:gd name="T12" fmla="*/ 582 w 917"/>
                <a:gd name="T13" fmla="*/ 134 h 459"/>
                <a:gd name="T14" fmla="*/ 597 w 917"/>
                <a:gd name="T15" fmla="*/ 140 h 459"/>
                <a:gd name="T16" fmla="*/ 624 w 917"/>
                <a:gd name="T17" fmla="*/ 89 h 459"/>
                <a:gd name="T18" fmla="*/ 647 w 917"/>
                <a:gd name="T19" fmla="*/ 74 h 459"/>
                <a:gd name="T20" fmla="*/ 665 w 917"/>
                <a:gd name="T21" fmla="*/ 95 h 459"/>
                <a:gd name="T22" fmla="*/ 673 w 917"/>
                <a:gd name="T23" fmla="*/ 101 h 459"/>
                <a:gd name="T24" fmla="*/ 644 w 917"/>
                <a:gd name="T25" fmla="*/ 143 h 459"/>
                <a:gd name="T26" fmla="*/ 691 w 917"/>
                <a:gd name="T27" fmla="*/ 138 h 459"/>
                <a:gd name="T28" fmla="*/ 731 w 917"/>
                <a:gd name="T29" fmla="*/ 111 h 459"/>
                <a:gd name="T30" fmla="*/ 770 w 917"/>
                <a:gd name="T31" fmla="*/ 98 h 459"/>
                <a:gd name="T32" fmla="*/ 851 w 917"/>
                <a:gd name="T33" fmla="*/ 77 h 459"/>
                <a:gd name="T34" fmla="*/ 898 w 917"/>
                <a:gd name="T35" fmla="*/ 36 h 459"/>
                <a:gd name="T36" fmla="*/ 915 w 917"/>
                <a:gd name="T37" fmla="*/ 79 h 459"/>
                <a:gd name="T38" fmla="*/ 849 w 917"/>
                <a:gd name="T39" fmla="*/ 117 h 459"/>
                <a:gd name="T40" fmla="*/ 851 w 917"/>
                <a:gd name="T41" fmla="*/ 135 h 459"/>
                <a:gd name="T42" fmla="*/ 820 w 917"/>
                <a:gd name="T43" fmla="*/ 151 h 459"/>
                <a:gd name="T44" fmla="*/ 816 w 917"/>
                <a:gd name="T45" fmla="*/ 158 h 459"/>
                <a:gd name="T46" fmla="*/ 782 w 917"/>
                <a:gd name="T47" fmla="*/ 168 h 459"/>
                <a:gd name="T48" fmla="*/ 753 w 917"/>
                <a:gd name="T49" fmla="*/ 185 h 459"/>
                <a:gd name="T50" fmla="*/ 734 w 917"/>
                <a:gd name="T51" fmla="*/ 228 h 459"/>
                <a:gd name="T52" fmla="*/ 732 w 917"/>
                <a:gd name="T53" fmla="*/ 200 h 459"/>
                <a:gd name="T54" fmla="*/ 731 w 917"/>
                <a:gd name="T55" fmla="*/ 234 h 459"/>
                <a:gd name="T56" fmla="*/ 684 w 917"/>
                <a:gd name="T57" fmla="*/ 291 h 459"/>
                <a:gd name="T58" fmla="*/ 630 w 917"/>
                <a:gd name="T59" fmla="*/ 327 h 459"/>
                <a:gd name="T60" fmla="*/ 620 w 917"/>
                <a:gd name="T61" fmla="*/ 394 h 459"/>
                <a:gd name="T62" fmla="*/ 611 w 917"/>
                <a:gd name="T63" fmla="*/ 457 h 459"/>
                <a:gd name="T64" fmla="*/ 586 w 917"/>
                <a:gd name="T65" fmla="*/ 428 h 459"/>
                <a:gd name="T66" fmla="*/ 574 w 917"/>
                <a:gd name="T67" fmla="*/ 366 h 459"/>
                <a:gd name="T68" fmla="*/ 534 w 917"/>
                <a:gd name="T69" fmla="*/ 357 h 459"/>
                <a:gd name="T70" fmla="*/ 483 w 917"/>
                <a:gd name="T71" fmla="*/ 368 h 459"/>
                <a:gd name="T72" fmla="*/ 467 w 917"/>
                <a:gd name="T73" fmla="*/ 383 h 459"/>
                <a:gd name="T74" fmla="*/ 410 w 917"/>
                <a:gd name="T75" fmla="*/ 371 h 459"/>
                <a:gd name="T76" fmla="*/ 343 w 917"/>
                <a:gd name="T77" fmla="*/ 415 h 459"/>
                <a:gd name="T78" fmla="*/ 323 w 917"/>
                <a:gd name="T79" fmla="*/ 440 h 459"/>
                <a:gd name="T80" fmla="*/ 299 w 917"/>
                <a:gd name="T81" fmla="*/ 390 h 459"/>
                <a:gd name="T82" fmla="*/ 245 w 917"/>
                <a:gd name="T83" fmla="*/ 380 h 459"/>
                <a:gd name="T84" fmla="*/ 221 w 917"/>
                <a:gd name="T85" fmla="*/ 339 h 459"/>
                <a:gd name="T86" fmla="*/ 143 w 917"/>
                <a:gd name="T87" fmla="*/ 340 h 459"/>
                <a:gd name="T88" fmla="*/ 52 w 917"/>
                <a:gd name="T89" fmla="*/ 317 h 459"/>
                <a:gd name="T90" fmla="*/ 32 w 917"/>
                <a:gd name="T91" fmla="*/ 288 h 459"/>
                <a:gd name="T92" fmla="*/ 7 w 917"/>
                <a:gd name="T93" fmla="*/ 248 h 459"/>
                <a:gd name="T94" fmla="*/ 5 w 917"/>
                <a:gd name="T95" fmla="*/ 180 h 459"/>
                <a:gd name="T96" fmla="*/ 42 w 917"/>
                <a:gd name="T97" fmla="*/ 106 h 459"/>
                <a:gd name="T98" fmla="*/ 85 w 917"/>
                <a:gd name="T99" fmla="*/ 23 h 459"/>
                <a:gd name="T100" fmla="*/ 117 w 917"/>
                <a:gd name="T101" fmla="*/ 23 h 459"/>
                <a:gd name="T102" fmla="*/ 266 w 917"/>
                <a:gd name="T103" fmla="*/ 7 h 459"/>
                <a:gd name="T104" fmla="*/ 497 w 917"/>
                <a:gd name="T105" fmla="*/ 7 h 459"/>
                <a:gd name="T106" fmla="*/ 537 w 917"/>
                <a:gd name="T107" fmla="*/ 13 h 459"/>
                <a:gd name="T108" fmla="*/ 601 w 917"/>
                <a:gd name="T109" fmla="*/ 26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17" h="459">
                  <a:moveTo>
                    <a:pt x="601" y="26"/>
                  </a:moveTo>
                  <a:lnTo>
                    <a:pt x="583" y="31"/>
                  </a:lnTo>
                  <a:lnTo>
                    <a:pt x="569" y="39"/>
                  </a:lnTo>
                  <a:lnTo>
                    <a:pt x="555" y="47"/>
                  </a:lnTo>
                  <a:lnTo>
                    <a:pt x="554" y="49"/>
                  </a:lnTo>
                  <a:lnTo>
                    <a:pt x="571" y="46"/>
                  </a:lnTo>
                  <a:lnTo>
                    <a:pt x="577" y="52"/>
                  </a:lnTo>
                  <a:lnTo>
                    <a:pt x="591" y="48"/>
                  </a:lnTo>
                  <a:lnTo>
                    <a:pt x="605" y="41"/>
                  </a:lnTo>
                  <a:lnTo>
                    <a:pt x="621" y="35"/>
                  </a:lnTo>
                  <a:lnTo>
                    <a:pt x="612" y="45"/>
                  </a:lnTo>
                  <a:lnTo>
                    <a:pt x="620" y="47"/>
                  </a:lnTo>
                  <a:lnTo>
                    <a:pt x="627" y="54"/>
                  </a:lnTo>
                  <a:lnTo>
                    <a:pt x="642" y="50"/>
                  </a:lnTo>
                  <a:lnTo>
                    <a:pt x="657" y="48"/>
                  </a:lnTo>
                  <a:lnTo>
                    <a:pt x="658" y="54"/>
                  </a:lnTo>
                  <a:lnTo>
                    <a:pt x="662" y="54"/>
                  </a:lnTo>
                  <a:lnTo>
                    <a:pt x="666" y="55"/>
                  </a:lnTo>
                  <a:lnTo>
                    <a:pt x="671" y="63"/>
                  </a:lnTo>
                  <a:lnTo>
                    <a:pt x="657" y="64"/>
                  </a:lnTo>
                  <a:lnTo>
                    <a:pt x="656" y="64"/>
                  </a:lnTo>
                  <a:lnTo>
                    <a:pt x="645" y="63"/>
                  </a:lnTo>
                  <a:lnTo>
                    <a:pt x="632" y="66"/>
                  </a:lnTo>
                  <a:lnTo>
                    <a:pt x="621" y="68"/>
                  </a:lnTo>
                  <a:lnTo>
                    <a:pt x="607" y="80"/>
                  </a:lnTo>
                  <a:lnTo>
                    <a:pt x="598" y="86"/>
                  </a:lnTo>
                  <a:lnTo>
                    <a:pt x="600" y="88"/>
                  </a:lnTo>
                  <a:lnTo>
                    <a:pt x="616" y="77"/>
                  </a:lnTo>
                  <a:lnTo>
                    <a:pt x="617" y="77"/>
                  </a:lnTo>
                  <a:lnTo>
                    <a:pt x="604" y="91"/>
                  </a:lnTo>
                  <a:lnTo>
                    <a:pt x="595" y="104"/>
                  </a:lnTo>
                  <a:lnTo>
                    <a:pt x="588" y="114"/>
                  </a:lnTo>
                  <a:lnTo>
                    <a:pt x="586" y="124"/>
                  </a:lnTo>
                  <a:lnTo>
                    <a:pt x="583" y="128"/>
                  </a:lnTo>
                  <a:lnTo>
                    <a:pt x="582" y="134"/>
                  </a:lnTo>
                  <a:lnTo>
                    <a:pt x="582" y="143"/>
                  </a:lnTo>
                  <a:lnTo>
                    <a:pt x="583" y="145"/>
                  </a:lnTo>
                  <a:lnTo>
                    <a:pt x="588" y="144"/>
                  </a:lnTo>
                  <a:lnTo>
                    <a:pt x="593" y="143"/>
                  </a:lnTo>
                  <a:lnTo>
                    <a:pt x="597" y="140"/>
                  </a:lnTo>
                  <a:lnTo>
                    <a:pt x="607" y="131"/>
                  </a:lnTo>
                  <a:lnTo>
                    <a:pt x="612" y="118"/>
                  </a:lnTo>
                  <a:lnTo>
                    <a:pt x="612" y="107"/>
                  </a:lnTo>
                  <a:lnTo>
                    <a:pt x="616" y="99"/>
                  </a:lnTo>
                  <a:lnTo>
                    <a:pt x="624" y="89"/>
                  </a:lnTo>
                  <a:lnTo>
                    <a:pt x="630" y="83"/>
                  </a:lnTo>
                  <a:lnTo>
                    <a:pt x="638" y="79"/>
                  </a:lnTo>
                  <a:lnTo>
                    <a:pt x="637" y="85"/>
                  </a:lnTo>
                  <a:lnTo>
                    <a:pt x="643" y="76"/>
                  </a:lnTo>
                  <a:lnTo>
                    <a:pt x="647" y="74"/>
                  </a:lnTo>
                  <a:lnTo>
                    <a:pt x="652" y="67"/>
                  </a:lnTo>
                  <a:lnTo>
                    <a:pt x="663" y="71"/>
                  </a:lnTo>
                  <a:lnTo>
                    <a:pt x="672" y="77"/>
                  </a:lnTo>
                  <a:lnTo>
                    <a:pt x="669" y="86"/>
                  </a:lnTo>
                  <a:lnTo>
                    <a:pt x="665" y="95"/>
                  </a:lnTo>
                  <a:lnTo>
                    <a:pt x="654" y="103"/>
                  </a:lnTo>
                  <a:lnTo>
                    <a:pt x="652" y="107"/>
                  </a:lnTo>
                  <a:lnTo>
                    <a:pt x="655" y="107"/>
                  </a:lnTo>
                  <a:lnTo>
                    <a:pt x="668" y="99"/>
                  </a:lnTo>
                  <a:lnTo>
                    <a:pt x="673" y="101"/>
                  </a:lnTo>
                  <a:lnTo>
                    <a:pt x="671" y="111"/>
                  </a:lnTo>
                  <a:lnTo>
                    <a:pt x="669" y="120"/>
                  </a:lnTo>
                  <a:lnTo>
                    <a:pt x="658" y="130"/>
                  </a:lnTo>
                  <a:lnTo>
                    <a:pt x="652" y="137"/>
                  </a:lnTo>
                  <a:lnTo>
                    <a:pt x="644" y="143"/>
                  </a:lnTo>
                  <a:lnTo>
                    <a:pt x="652" y="147"/>
                  </a:lnTo>
                  <a:lnTo>
                    <a:pt x="659" y="148"/>
                  </a:lnTo>
                  <a:lnTo>
                    <a:pt x="671" y="145"/>
                  </a:lnTo>
                  <a:lnTo>
                    <a:pt x="682" y="141"/>
                  </a:lnTo>
                  <a:lnTo>
                    <a:pt x="691" y="138"/>
                  </a:lnTo>
                  <a:lnTo>
                    <a:pt x="705" y="133"/>
                  </a:lnTo>
                  <a:lnTo>
                    <a:pt x="722" y="122"/>
                  </a:lnTo>
                  <a:lnTo>
                    <a:pt x="722" y="120"/>
                  </a:lnTo>
                  <a:lnTo>
                    <a:pt x="723" y="114"/>
                  </a:lnTo>
                  <a:lnTo>
                    <a:pt x="731" y="111"/>
                  </a:lnTo>
                  <a:lnTo>
                    <a:pt x="743" y="113"/>
                  </a:lnTo>
                  <a:lnTo>
                    <a:pt x="755" y="114"/>
                  </a:lnTo>
                  <a:lnTo>
                    <a:pt x="768" y="108"/>
                  </a:lnTo>
                  <a:lnTo>
                    <a:pt x="770" y="100"/>
                  </a:lnTo>
                  <a:lnTo>
                    <a:pt x="770" y="98"/>
                  </a:lnTo>
                  <a:lnTo>
                    <a:pt x="790" y="85"/>
                  </a:lnTo>
                  <a:lnTo>
                    <a:pt x="798" y="82"/>
                  </a:lnTo>
                  <a:lnTo>
                    <a:pt x="821" y="81"/>
                  </a:lnTo>
                  <a:lnTo>
                    <a:pt x="848" y="81"/>
                  </a:lnTo>
                  <a:lnTo>
                    <a:pt x="851" y="77"/>
                  </a:lnTo>
                  <a:lnTo>
                    <a:pt x="856" y="76"/>
                  </a:lnTo>
                  <a:lnTo>
                    <a:pt x="864" y="73"/>
                  </a:lnTo>
                  <a:lnTo>
                    <a:pt x="872" y="64"/>
                  </a:lnTo>
                  <a:lnTo>
                    <a:pt x="882" y="50"/>
                  </a:lnTo>
                  <a:lnTo>
                    <a:pt x="898" y="36"/>
                  </a:lnTo>
                  <a:lnTo>
                    <a:pt x="902" y="40"/>
                  </a:lnTo>
                  <a:lnTo>
                    <a:pt x="912" y="37"/>
                  </a:lnTo>
                  <a:lnTo>
                    <a:pt x="917" y="43"/>
                  </a:lnTo>
                  <a:lnTo>
                    <a:pt x="908" y="68"/>
                  </a:lnTo>
                  <a:lnTo>
                    <a:pt x="915" y="79"/>
                  </a:lnTo>
                  <a:lnTo>
                    <a:pt x="916" y="85"/>
                  </a:lnTo>
                  <a:lnTo>
                    <a:pt x="896" y="94"/>
                  </a:lnTo>
                  <a:lnTo>
                    <a:pt x="879" y="100"/>
                  </a:lnTo>
                  <a:lnTo>
                    <a:pt x="861" y="106"/>
                  </a:lnTo>
                  <a:lnTo>
                    <a:pt x="849" y="117"/>
                  </a:lnTo>
                  <a:lnTo>
                    <a:pt x="845" y="122"/>
                  </a:lnTo>
                  <a:lnTo>
                    <a:pt x="842" y="131"/>
                  </a:lnTo>
                  <a:lnTo>
                    <a:pt x="844" y="141"/>
                  </a:lnTo>
                  <a:lnTo>
                    <a:pt x="850" y="142"/>
                  </a:lnTo>
                  <a:lnTo>
                    <a:pt x="851" y="135"/>
                  </a:lnTo>
                  <a:lnTo>
                    <a:pt x="854" y="140"/>
                  </a:lnTo>
                  <a:lnTo>
                    <a:pt x="851" y="145"/>
                  </a:lnTo>
                  <a:lnTo>
                    <a:pt x="839" y="148"/>
                  </a:lnTo>
                  <a:lnTo>
                    <a:pt x="832" y="147"/>
                  </a:lnTo>
                  <a:lnTo>
                    <a:pt x="820" y="151"/>
                  </a:lnTo>
                  <a:lnTo>
                    <a:pt x="813" y="151"/>
                  </a:lnTo>
                  <a:lnTo>
                    <a:pt x="804" y="152"/>
                  </a:lnTo>
                  <a:lnTo>
                    <a:pt x="789" y="158"/>
                  </a:lnTo>
                  <a:lnTo>
                    <a:pt x="813" y="154"/>
                  </a:lnTo>
                  <a:lnTo>
                    <a:pt x="816" y="158"/>
                  </a:lnTo>
                  <a:lnTo>
                    <a:pt x="793" y="163"/>
                  </a:lnTo>
                  <a:lnTo>
                    <a:pt x="783" y="163"/>
                  </a:lnTo>
                  <a:lnTo>
                    <a:pt x="785" y="161"/>
                  </a:lnTo>
                  <a:lnTo>
                    <a:pt x="778" y="166"/>
                  </a:lnTo>
                  <a:lnTo>
                    <a:pt x="782" y="168"/>
                  </a:lnTo>
                  <a:lnTo>
                    <a:pt x="775" y="181"/>
                  </a:lnTo>
                  <a:lnTo>
                    <a:pt x="759" y="196"/>
                  </a:lnTo>
                  <a:lnTo>
                    <a:pt x="759" y="191"/>
                  </a:lnTo>
                  <a:lnTo>
                    <a:pt x="756" y="190"/>
                  </a:lnTo>
                  <a:lnTo>
                    <a:pt x="753" y="185"/>
                  </a:lnTo>
                  <a:lnTo>
                    <a:pt x="753" y="195"/>
                  </a:lnTo>
                  <a:lnTo>
                    <a:pt x="756" y="199"/>
                  </a:lnTo>
                  <a:lnTo>
                    <a:pt x="754" y="205"/>
                  </a:lnTo>
                  <a:lnTo>
                    <a:pt x="747" y="213"/>
                  </a:lnTo>
                  <a:lnTo>
                    <a:pt x="734" y="228"/>
                  </a:lnTo>
                  <a:lnTo>
                    <a:pt x="732" y="228"/>
                  </a:lnTo>
                  <a:lnTo>
                    <a:pt x="741" y="214"/>
                  </a:lnTo>
                  <a:lnTo>
                    <a:pt x="735" y="208"/>
                  </a:lnTo>
                  <a:lnTo>
                    <a:pt x="738" y="191"/>
                  </a:lnTo>
                  <a:lnTo>
                    <a:pt x="732" y="200"/>
                  </a:lnTo>
                  <a:lnTo>
                    <a:pt x="732" y="212"/>
                  </a:lnTo>
                  <a:lnTo>
                    <a:pt x="722" y="209"/>
                  </a:lnTo>
                  <a:lnTo>
                    <a:pt x="731" y="215"/>
                  </a:lnTo>
                  <a:lnTo>
                    <a:pt x="727" y="233"/>
                  </a:lnTo>
                  <a:lnTo>
                    <a:pt x="731" y="234"/>
                  </a:lnTo>
                  <a:lnTo>
                    <a:pt x="731" y="241"/>
                  </a:lnTo>
                  <a:lnTo>
                    <a:pt x="728" y="260"/>
                  </a:lnTo>
                  <a:lnTo>
                    <a:pt x="715" y="274"/>
                  </a:lnTo>
                  <a:lnTo>
                    <a:pt x="697" y="280"/>
                  </a:lnTo>
                  <a:lnTo>
                    <a:pt x="684" y="291"/>
                  </a:lnTo>
                  <a:lnTo>
                    <a:pt x="675" y="292"/>
                  </a:lnTo>
                  <a:lnTo>
                    <a:pt x="665" y="299"/>
                  </a:lnTo>
                  <a:lnTo>
                    <a:pt x="662" y="305"/>
                  </a:lnTo>
                  <a:lnTo>
                    <a:pt x="641" y="317"/>
                  </a:lnTo>
                  <a:lnTo>
                    <a:pt x="630" y="327"/>
                  </a:lnTo>
                  <a:lnTo>
                    <a:pt x="620" y="338"/>
                  </a:lnTo>
                  <a:lnTo>
                    <a:pt x="614" y="351"/>
                  </a:lnTo>
                  <a:lnTo>
                    <a:pt x="614" y="365"/>
                  </a:lnTo>
                  <a:lnTo>
                    <a:pt x="616" y="381"/>
                  </a:lnTo>
                  <a:lnTo>
                    <a:pt x="620" y="394"/>
                  </a:lnTo>
                  <a:lnTo>
                    <a:pt x="619" y="403"/>
                  </a:lnTo>
                  <a:lnTo>
                    <a:pt x="622" y="425"/>
                  </a:lnTo>
                  <a:lnTo>
                    <a:pt x="620" y="437"/>
                  </a:lnTo>
                  <a:lnTo>
                    <a:pt x="617" y="445"/>
                  </a:lnTo>
                  <a:lnTo>
                    <a:pt x="611" y="457"/>
                  </a:lnTo>
                  <a:lnTo>
                    <a:pt x="606" y="459"/>
                  </a:lnTo>
                  <a:lnTo>
                    <a:pt x="599" y="457"/>
                  </a:lnTo>
                  <a:lnTo>
                    <a:pt x="597" y="448"/>
                  </a:lnTo>
                  <a:lnTo>
                    <a:pt x="592" y="444"/>
                  </a:lnTo>
                  <a:lnTo>
                    <a:pt x="586" y="428"/>
                  </a:lnTo>
                  <a:lnTo>
                    <a:pt x="582" y="413"/>
                  </a:lnTo>
                  <a:lnTo>
                    <a:pt x="580" y="405"/>
                  </a:lnTo>
                  <a:lnTo>
                    <a:pt x="586" y="393"/>
                  </a:lnTo>
                  <a:lnTo>
                    <a:pt x="584" y="383"/>
                  </a:lnTo>
                  <a:lnTo>
                    <a:pt x="574" y="366"/>
                  </a:lnTo>
                  <a:lnTo>
                    <a:pt x="569" y="363"/>
                  </a:lnTo>
                  <a:lnTo>
                    <a:pt x="551" y="372"/>
                  </a:lnTo>
                  <a:lnTo>
                    <a:pt x="548" y="371"/>
                  </a:lnTo>
                  <a:lnTo>
                    <a:pt x="543" y="363"/>
                  </a:lnTo>
                  <a:lnTo>
                    <a:pt x="534" y="357"/>
                  </a:lnTo>
                  <a:lnTo>
                    <a:pt x="514" y="360"/>
                  </a:lnTo>
                  <a:lnTo>
                    <a:pt x="501" y="358"/>
                  </a:lnTo>
                  <a:lnTo>
                    <a:pt x="488" y="360"/>
                  </a:lnTo>
                  <a:lnTo>
                    <a:pt x="481" y="363"/>
                  </a:lnTo>
                  <a:lnTo>
                    <a:pt x="483" y="368"/>
                  </a:lnTo>
                  <a:lnTo>
                    <a:pt x="480" y="375"/>
                  </a:lnTo>
                  <a:lnTo>
                    <a:pt x="483" y="379"/>
                  </a:lnTo>
                  <a:lnTo>
                    <a:pt x="480" y="381"/>
                  </a:lnTo>
                  <a:lnTo>
                    <a:pt x="474" y="379"/>
                  </a:lnTo>
                  <a:lnTo>
                    <a:pt x="467" y="383"/>
                  </a:lnTo>
                  <a:lnTo>
                    <a:pt x="456" y="382"/>
                  </a:lnTo>
                  <a:lnTo>
                    <a:pt x="446" y="371"/>
                  </a:lnTo>
                  <a:lnTo>
                    <a:pt x="431" y="374"/>
                  </a:lnTo>
                  <a:lnTo>
                    <a:pt x="420" y="369"/>
                  </a:lnTo>
                  <a:lnTo>
                    <a:pt x="410" y="371"/>
                  </a:lnTo>
                  <a:lnTo>
                    <a:pt x="395" y="375"/>
                  </a:lnTo>
                  <a:lnTo>
                    <a:pt x="377" y="389"/>
                  </a:lnTo>
                  <a:lnTo>
                    <a:pt x="360" y="397"/>
                  </a:lnTo>
                  <a:lnTo>
                    <a:pt x="349" y="406"/>
                  </a:lnTo>
                  <a:lnTo>
                    <a:pt x="343" y="415"/>
                  </a:lnTo>
                  <a:lnTo>
                    <a:pt x="340" y="428"/>
                  </a:lnTo>
                  <a:lnTo>
                    <a:pt x="339" y="437"/>
                  </a:lnTo>
                  <a:lnTo>
                    <a:pt x="340" y="444"/>
                  </a:lnTo>
                  <a:lnTo>
                    <a:pt x="334" y="445"/>
                  </a:lnTo>
                  <a:lnTo>
                    <a:pt x="323" y="440"/>
                  </a:lnTo>
                  <a:lnTo>
                    <a:pt x="312" y="434"/>
                  </a:lnTo>
                  <a:lnTo>
                    <a:pt x="309" y="425"/>
                  </a:lnTo>
                  <a:lnTo>
                    <a:pt x="309" y="412"/>
                  </a:lnTo>
                  <a:lnTo>
                    <a:pt x="301" y="402"/>
                  </a:lnTo>
                  <a:lnTo>
                    <a:pt x="299" y="390"/>
                  </a:lnTo>
                  <a:lnTo>
                    <a:pt x="294" y="377"/>
                  </a:lnTo>
                  <a:lnTo>
                    <a:pt x="284" y="369"/>
                  </a:lnTo>
                  <a:lnTo>
                    <a:pt x="271" y="370"/>
                  </a:lnTo>
                  <a:lnTo>
                    <a:pt x="257" y="385"/>
                  </a:lnTo>
                  <a:lnTo>
                    <a:pt x="245" y="380"/>
                  </a:lnTo>
                  <a:lnTo>
                    <a:pt x="238" y="374"/>
                  </a:lnTo>
                  <a:lnTo>
                    <a:pt x="237" y="363"/>
                  </a:lnTo>
                  <a:lnTo>
                    <a:pt x="235" y="353"/>
                  </a:lnTo>
                  <a:lnTo>
                    <a:pt x="228" y="345"/>
                  </a:lnTo>
                  <a:lnTo>
                    <a:pt x="221" y="339"/>
                  </a:lnTo>
                  <a:lnTo>
                    <a:pt x="218" y="332"/>
                  </a:lnTo>
                  <a:lnTo>
                    <a:pt x="189" y="332"/>
                  </a:lnTo>
                  <a:lnTo>
                    <a:pt x="187" y="340"/>
                  </a:lnTo>
                  <a:lnTo>
                    <a:pt x="175" y="340"/>
                  </a:lnTo>
                  <a:lnTo>
                    <a:pt x="143" y="340"/>
                  </a:lnTo>
                  <a:lnTo>
                    <a:pt x="110" y="326"/>
                  </a:lnTo>
                  <a:lnTo>
                    <a:pt x="89" y="317"/>
                  </a:lnTo>
                  <a:lnTo>
                    <a:pt x="92" y="314"/>
                  </a:lnTo>
                  <a:lnTo>
                    <a:pt x="71" y="316"/>
                  </a:lnTo>
                  <a:lnTo>
                    <a:pt x="52" y="317"/>
                  </a:lnTo>
                  <a:lnTo>
                    <a:pt x="53" y="308"/>
                  </a:lnTo>
                  <a:lnTo>
                    <a:pt x="47" y="297"/>
                  </a:lnTo>
                  <a:lnTo>
                    <a:pt x="41" y="294"/>
                  </a:lnTo>
                  <a:lnTo>
                    <a:pt x="41" y="289"/>
                  </a:lnTo>
                  <a:lnTo>
                    <a:pt x="32" y="288"/>
                  </a:lnTo>
                  <a:lnTo>
                    <a:pt x="29" y="283"/>
                  </a:lnTo>
                  <a:lnTo>
                    <a:pt x="15" y="281"/>
                  </a:lnTo>
                  <a:lnTo>
                    <a:pt x="12" y="277"/>
                  </a:lnTo>
                  <a:lnTo>
                    <a:pt x="15" y="267"/>
                  </a:lnTo>
                  <a:lnTo>
                    <a:pt x="7" y="248"/>
                  </a:lnTo>
                  <a:lnTo>
                    <a:pt x="6" y="222"/>
                  </a:lnTo>
                  <a:lnTo>
                    <a:pt x="8" y="217"/>
                  </a:lnTo>
                  <a:lnTo>
                    <a:pt x="4" y="211"/>
                  </a:lnTo>
                  <a:lnTo>
                    <a:pt x="0" y="195"/>
                  </a:lnTo>
                  <a:lnTo>
                    <a:pt x="5" y="180"/>
                  </a:lnTo>
                  <a:lnTo>
                    <a:pt x="3" y="169"/>
                  </a:lnTo>
                  <a:lnTo>
                    <a:pt x="14" y="154"/>
                  </a:lnTo>
                  <a:lnTo>
                    <a:pt x="22" y="138"/>
                  </a:lnTo>
                  <a:lnTo>
                    <a:pt x="26" y="123"/>
                  </a:lnTo>
                  <a:lnTo>
                    <a:pt x="42" y="106"/>
                  </a:lnTo>
                  <a:lnTo>
                    <a:pt x="54" y="88"/>
                  </a:lnTo>
                  <a:lnTo>
                    <a:pt x="66" y="71"/>
                  </a:lnTo>
                  <a:lnTo>
                    <a:pt x="78" y="46"/>
                  </a:lnTo>
                  <a:lnTo>
                    <a:pt x="84" y="31"/>
                  </a:lnTo>
                  <a:lnTo>
                    <a:pt x="85" y="23"/>
                  </a:lnTo>
                  <a:lnTo>
                    <a:pt x="89" y="18"/>
                  </a:lnTo>
                  <a:lnTo>
                    <a:pt x="106" y="25"/>
                  </a:lnTo>
                  <a:lnTo>
                    <a:pt x="103" y="43"/>
                  </a:lnTo>
                  <a:lnTo>
                    <a:pt x="109" y="37"/>
                  </a:lnTo>
                  <a:lnTo>
                    <a:pt x="117" y="23"/>
                  </a:lnTo>
                  <a:lnTo>
                    <a:pt x="122" y="7"/>
                  </a:lnTo>
                  <a:lnTo>
                    <a:pt x="163" y="7"/>
                  </a:lnTo>
                  <a:lnTo>
                    <a:pt x="207" y="7"/>
                  </a:lnTo>
                  <a:lnTo>
                    <a:pt x="221" y="7"/>
                  </a:lnTo>
                  <a:lnTo>
                    <a:pt x="266" y="7"/>
                  </a:lnTo>
                  <a:lnTo>
                    <a:pt x="309" y="7"/>
                  </a:lnTo>
                  <a:lnTo>
                    <a:pt x="354" y="7"/>
                  </a:lnTo>
                  <a:lnTo>
                    <a:pt x="397" y="7"/>
                  </a:lnTo>
                  <a:lnTo>
                    <a:pt x="447" y="7"/>
                  </a:lnTo>
                  <a:lnTo>
                    <a:pt x="497" y="7"/>
                  </a:lnTo>
                  <a:lnTo>
                    <a:pt x="528" y="7"/>
                  </a:lnTo>
                  <a:lnTo>
                    <a:pt x="531" y="0"/>
                  </a:lnTo>
                  <a:lnTo>
                    <a:pt x="537" y="0"/>
                  </a:lnTo>
                  <a:lnTo>
                    <a:pt x="534" y="10"/>
                  </a:lnTo>
                  <a:lnTo>
                    <a:pt x="537" y="13"/>
                  </a:lnTo>
                  <a:lnTo>
                    <a:pt x="547" y="14"/>
                  </a:lnTo>
                  <a:lnTo>
                    <a:pt x="560" y="17"/>
                  </a:lnTo>
                  <a:lnTo>
                    <a:pt x="572" y="23"/>
                  </a:lnTo>
                  <a:lnTo>
                    <a:pt x="585" y="20"/>
                  </a:lnTo>
                  <a:lnTo>
                    <a:pt x="601" y="2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66" name="Freeform 249">
              <a:extLst>
                <a:ext uri="{FF2B5EF4-FFF2-40B4-BE49-F238E27FC236}">
                  <a16:creationId xmlns:a16="http://schemas.microsoft.com/office/drawing/2014/main" id="{CFEE5938-748C-9291-3A6A-B19C97B13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243" y="2679646"/>
              <a:ext cx="68247" cy="34917"/>
            </a:xfrm>
            <a:custGeom>
              <a:avLst/>
              <a:gdLst>
                <a:gd name="T0" fmla="*/ 23 w 43"/>
                <a:gd name="T1" fmla="*/ 15 h 22"/>
                <a:gd name="T2" fmla="*/ 2 w 43"/>
                <a:gd name="T3" fmla="*/ 22 h 22"/>
                <a:gd name="T4" fmla="*/ 0 w 43"/>
                <a:gd name="T5" fmla="*/ 17 h 22"/>
                <a:gd name="T6" fmla="*/ 6 w 43"/>
                <a:gd name="T7" fmla="*/ 9 h 22"/>
                <a:gd name="T8" fmla="*/ 26 w 43"/>
                <a:gd name="T9" fmla="*/ 3 h 22"/>
                <a:gd name="T10" fmla="*/ 36 w 43"/>
                <a:gd name="T11" fmla="*/ 0 h 22"/>
                <a:gd name="T12" fmla="*/ 43 w 43"/>
                <a:gd name="T13" fmla="*/ 1 h 22"/>
                <a:gd name="T14" fmla="*/ 43 w 43"/>
                <a:gd name="T15" fmla="*/ 6 h 22"/>
                <a:gd name="T16" fmla="*/ 23 w 43"/>
                <a:gd name="T1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2">
                  <a:moveTo>
                    <a:pt x="23" y="15"/>
                  </a:moveTo>
                  <a:lnTo>
                    <a:pt x="2" y="22"/>
                  </a:lnTo>
                  <a:lnTo>
                    <a:pt x="0" y="17"/>
                  </a:lnTo>
                  <a:lnTo>
                    <a:pt x="6" y="9"/>
                  </a:lnTo>
                  <a:lnTo>
                    <a:pt x="26" y="3"/>
                  </a:lnTo>
                  <a:lnTo>
                    <a:pt x="36" y="0"/>
                  </a:lnTo>
                  <a:lnTo>
                    <a:pt x="43" y="1"/>
                  </a:lnTo>
                  <a:lnTo>
                    <a:pt x="43" y="6"/>
                  </a:lnTo>
                  <a:lnTo>
                    <a:pt x="23" y="1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67" name="Freeform 250">
              <a:extLst>
                <a:ext uri="{FF2B5EF4-FFF2-40B4-BE49-F238E27FC236}">
                  <a16:creationId xmlns:a16="http://schemas.microsoft.com/office/drawing/2014/main" id="{899994EE-5460-88FE-C6F1-8CAB14B5B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2482" y="2612986"/>
              <a:ext cx="41266" cy="17458"/>
            </a:xfrm>
            <a:custGeom>
              <a:avLst/>
              <a:gdLst>
                <a:gd name="T0" fmla="*/ 19 w 26"/>
                <a:gd name="T1" fmla="*/ 8 h 11"/>
                <a:gd name="T2" fmla="*/ 7 w 26"/>
                <a:gd name="T3" fmla="*/ 11 h 11"/>
                <a:gd name="T4" fmla="*/ 3 w 26"/>
                <a:gd name="T5" fmla="*/ 7 h 11"/>
                <a:gd name="T6" fmla="*/ 0 w 26"/>
                <a:gd name="T7" fmla="*/ 3 h 11"/>
                <a:gd name="T8" fmla="*/ 17 w 26"/>
                <a:gd name="T9" fmla="*/ 0 h 11"/>
                <a:gd name="T10" fmla="*/ 26 w 26"/>
                <a:gd name="T11" fmla="*/ 1 h 11"/>
                <a:gd name="T12" fmla="*/ 19 w 26"/>
                <a:gd name="T13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19" y="8"/>
                  </a:moveTo>
                  <a:lnTo>
                    <a:pt x="7" y="11"/>
                  </a:lnTo>
                  <a:lnTo>
                    <a:pt x="3" y="7"/>
                  </a:lnTo>
                  <a:lnTo>
                    <a:pt x="0" y="3"/>
                  </a:lnTo>
                  <a:lnTo>
                    <a:pt x="17" y="0"/>
                  </a:lnTo>
                  <a:lnTo>
                    <a:pt x="26" y="1"/>
                  </a:lnTo>
                  <a:lnTo>
                    <a:pt x="19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68" name="Freeform 251">
              <a:extLst>
                <a:ext uri="{FF2B5EF4-FFF2-40B4-BE49-F238E27FC236}">
                  <a16:creationId xmlns:a16="http://schemas.microsoft.com/office/drawing/2014/main" id="{272B6546-EA36-0642-0B1E-DC35536DD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114" y="2519345"/>
              <a:ext cx="60312" cy="22220"/>
            </a:xfrm>
            <a:custGeom>
              <a:avLst/>
              <a:gdLst>
                <a:gd name="T0" fmla="*/ 10 w 38"/>
                <a:gd name="T1" fmla="*/ 0 h 14"/>
                <a:gd name="T2" fmla="*/ 14 w 38"/>
                <a:gd name="T3" fmla="*/ 3 h 14"/>
                <a:gd name="T4" fmla="*/ 24 w 38"/>
                <a:gd name="T5" fmla="*/ 2 h 14"/>
                <a:gd name="T6" fmla="*/ 28 w 38"/>
                <a:gd name="T7" fmla="*/ 6 h 14"/>
                <a:gd name="T8" fmla="*/ 38 w 38"/>
                <a:gd name="T9" fmla="*/ 8 h 14"/>
                <a:gd name="T10" fmla="*/ 34 w 38"/>
                <a:gd name="T11" fmla="*/ 10 h 14"/>
                <a:gd name="T12" fmla="*/ 20 w 38"/>
                <a:gd name="T13" fmla="*/ 14 h 14"/>
                <a:gd name="T14" fmla="*/ 15 w 38"/>
                <a:gd name="T15" fmla="*/ 10 h 14"/>
                <a:gd name="T16" fmla="*/ 14 w 38"/>
                <a:gd name="T17" fmla="*/ 7 h 14"/>
                <a:gd name="T18" fmla="*/ 2 w 38"/>
                <a:gd name="T19" fmla="*/ 8 h 14"/>
                <a:gd name="T20" fmla="*/ 0 w 38"/>
                <a:gd name="T21" fmla="*/ 7 h 14"/>
                <a:gd name="T22" fmla="*/ 10 w 38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14">
                  <a:moveTo>
                    <a:pt x="10" y="0"/>
                  </a:moveTo>
                  <a:lnTo>
                    <a:pt x="14" y="3"/>
                  </a:lnTo>
                  <a:lnTo>
                    <a:pt x="24" y="2"/>
                  </a:lnTo>
                  <a:lnTo>
                    <a:pt x="28" y="6"/>
                  </a:lnTo>
                  <a:lnTo>
                    <a:pt x="38" y="8"/>
                  </a:lnTo>
                  <a:lnTo>
                    <a:pt x="34" y="10"/>
                  </a:lnTo>
                  <a:lnTo>
                    <a:pt x="20" y="14"/>
                  </a:lnTo>
                  <a:lnTo>
                    <a:pt x="15" y="10"/>
                  </a:lnTo>
                  <a:lnTo>
                    <a:pt x="14" y="7"/>
                  </a:lnTo>
                  <a:lnTo>
                    <a:pt x="2" y="8"/>
                  </a:lnTo>
                  <a:lnTo>
                    <a:pt x="0" y="7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69" name="Freeform 252">
              <a:extLst>
                <a:ext uri="{FF2B5EF4-FFF2-40B4-BE49-F238E27FC236}">
                  <a16:creationId xmlns:a16="http://schemas.microsoft.com/office/drawing/2014/main" id="{1541E17B-A424-6D55-6513-A102F13CE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3923" y="2324127"/>
              <a:ext cx="977687" cy="455509"/>
            </a:xfrm>
            <a:custGeom>
              <a:avLst/>
              <a:gdLst>
                <a:gd name="T0" fmla="*/ 437 w 616"/>
                <a:gd name="T1" fmla="*/ 183 h 287"/>
                <a:gd name="T2" fmla="*/ 459 w 616"/>
                <a:gd name="T3" fmla="*/ 196 h 287"/>
                <a:gd name="T4" fmla="*/ 502 w 616"/>
                <a:gd name="T5" fmla="*/ 192 h 287"/>
                <a:gd name="T6" fmla="*/ 507 w 616"/>
                <a:gd name="T7" fmla="*/ 216 h 287"/>
                <a:gd name="T8" fmla="*/ 513 w 616"/>
                <a:gd name="T9" fmla="*/ 260 h 287"/>
                <a:gd name="T10" fmla="*/ 487 w 616"/>
                <a:gd name="T11" fmla="*/ 273 h 287"/>
                <a:gd name="T12" fmla="*/ 485 w 616"/>
                <a:gd name="T13" fmla="*/ 238 h 287"/>
                <a:gd name="T14" fmla="*/ 460 w 616"/>
                <a:gd name="T15" fmla="*/ 219 h 287"/>
                <a:gd name="T16" fmla="*/ 429 w 616"/>
                <a:gd name="T17" fmla="*/ 193 h 287"/>
                <a:gd name="T18" fmla="*/ 374 w 616"/>
                <a:gd name="T19" fmla="*/ 180 h 287"/>
                <a:gd name="T20" fmla="*/ 337 w 616"/>
                <a:gd name="T21" fmla="*/ 188 h 287"/>
                <a:gd name="T22" fmla="*/ 290 w 616"/>
                <a:gd name="T23" fmla="*/ 199 h 287"/>
                <a:gd name="T24" fmla="*/ 306 w 616"/>
                <a:gd name="T25" fmla="*/ 176 h 287"/>
                <a:gd name="T26" fmla="*/ 299 w 616"/>
                <a:gd name="T27" fmla="*/ 176 h 287"/>
                <a:gd name="T28" fmla="*/ 245 w 616"/>
                <a:gd name="T29" fmla="*/ 208 h 287"/>
                <a:gd name="T30" fmla="*/ 176 w 616"/>
                <a:gd name="T31" fmla="*/ 233 h 287"/>
                <a:gd name="T32" fmla="*/ 119 w 616"/>
                <a:gd name="T33" fmla="*/ 259 h 287"/>
                <a:gd name="T34" fmla="*/ 69 w 616"/>
                <a:gd name="T35" fmla="*/ 270 h 287"/>
                <a:gd name="T36" fmla="*/ 0 w 616"/>
                <a:gd name="T37" fmla="*/ 287 h 287"/>
                <a:gd name="T38" fmla="*/ 45 w 616"/>
                <a:gd name="T39" fmla="*/ 270 h 287"/>
                <a:gd name="T40" fmla="*/ 105 w 616"/>
                <a:gd name="T41" fmla="*/ 251 h 287"/>
                <a:gd name="T42" fmla="*/ 159 w 616"/>
                <a:gd name="T43" fmla="*/ 231 h 287"/>
                <a:gd name="T44" fmla="*/ 174 w 616"/>
                <a:gd name="T45" fmla="*/ 213 h 287"/>
                <a:gd name="T46" fmla="*/ 159 w 616"/>
                <a:gd name="T47" fmla="*/ 207 h 287"/>
                <a:gd name="T48" fmla="*/ 131 w 616"/>
                <a:gd name="T49" fmla="*/ 211 h 287"/>
                <a:gd name="T50" fmla="*/ 144 w 616"/>
                <a:gd name="T51" fmla="*/ 194 h 287"/>
                <a:gd name="T52" fmla="*/ 119 w 616"/>
                <a:gd name="T53" fmla="*/ 184 h 287"/>
                <a:gd name="T54" fmla="*/ 127 w 616"/>
                <a:gd name="T55" fmla="*/ 162 h 287"/>
                <a:gd name="T56" fmla="*/ 182 w 616"/>
                <a:gd name="T57" fmla="*/ 134 h 287"/>
                <a:gd name="T58" fmla="*/ 221 w 616"/>
                <a:gd name="T59" fmla="*/ 128 h 287"/>
                <a:gd name="T60" fmla="*/ 253 w 616"/>
                <a:gd name="T61" fmla="*/ 116 h 287"/>
                <a:gd name="T62" fmla="*/ 259 w 616"/>
                <a:gd name="T63" fmla="*/ 107 h 287"/>
                <a:gd name="T64" fmla="*/ 226 w 616"/>
                <a:gd name="T65" fmla="*/ 110 h 287"/>
                <a:gd name="T66" fmla="*/ 196 w 616"/>
                <a:gd name="T67" fmla="*/ 101 h 287"/>
                <a:gd name="T68" fmla="*/ 259 w 616"/>
                <a:gd name="T69" fmla="*/ 76 h 287"/>
                <a:gd name="T70" fmla="*/ 284 w 616"/>
                <a:gd name="T71" fmla="*/ 85 h 287"/>
                <a:gd name="T72" fmla="*/ 283 w 616"/>
                <a:gd name="T73" fmla="*/ 59 h 287"/>
                <a:gd name="T74" fmla="*/ 290 w 616"/>
                <a:gd name="T75" fmla="*/ 39 h 287"/>
                <a:gd name="T76" fmla="*/ 353 w 616"/>
                <a:gd name="T77" fmla="*/ 24 h 287"/>
                <a:gd name="T78" fmla="*/ 424 w 616"/>
                <a:gd name="T79" fmla="*/ 7 h 287"/>
                <a:gd name="T80" fmla="*/ 477 w 616"/>
                <a:gd name="T81" fmla="*/ 3 h 287"/>
                <a:gd name="T82" fmla="*/ 504 w 616"/>
                <a:gd name="T83" fmla="*/ 8 h 287"/>
                <a:gd name="T84" fmla="*/ 527 w 616"/>
                <a:gd name="T85" fmla="*/ 13 h 287"/>
                <a:gd name="T86" fmla="*/ 573 w 616"/>
                <a:gd name="T87" fmla="*/ 21 h 287"/>
                <a:gd name="T88" fmla="*/ 616 w 616"/>
                <a:gd name="T89" fmla="*/ 2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6" h="287">
                  <a:moveTo>
                    <a:pt x="616" y="25"/>
                  </a:moveTo>
                  <a:lnTo>
                    <a:pt x="543" y="86"/>
                  </a:lnTo>
                  <a:lnTo>
                    <a:pt x="437" y="183"/>
                  </a:lnTo>
                  <a:lnTo>
                    <a:pt x="450" y="184"/>
                  </a:lnTo>
                  <a:lnTo>
                    <a:pt x="458" y="188"/>
                  </a:lnTo>
                  <a:lnTo>
                    <a:pt x="459" y="196"/>
                  </a:lnTo>
                  <a:lnTo>
                    <a:pt x="460" y="208"/>
                  </a:lnTo>
                  <a:lnTo>
                    <a:pt x="483" y="197"/>
                  </a:lnTo>
                  <a:lnTo>
                    <a:pt x="502" y="192"/>
                  </a:lnTo>
                  <a:lnTo>
                    <a:pt x="500" y="201"/>
                  </a:lnTo>
                  <a:lnTo>
                    <a:pt x="503" y="208"/>
                  </a:lnTo>
                  <a:lnTo>
                    <a:pt x="507" y="216"/>
                  </a:lnTo>
                  <a:lnTo>
                    <a:pt x="504" y="228"/>
                  </a:lnTo>
                  <a:lnTo>
                    <a:pt x="500" y="249"/>
                  </a:lnTo>
                  <a:lnTo>
                    <a:pt x="513" y="260"/>
                  </a:lnTo>
                  <a:lnTo>
                    <a:pt x="504" y="271"/>
                  </a:lnTo>
                  <a:lnTo>
                    <a:pt x="489" y="280"/>
                  </a:lnTo>
                  <a:lnTo>
                    <a:pt x="487" y="273"/>
                  </a:lnTo>
                  <a:lnTo>
                    <a:pt x="480" y="267"/>
                  </a:lnTo>
                  <a:lnTo>
                    <a:pt x="490" y="252"/>
                  </a:lnTo>
                  <a:lnTo>
                    <a:pt x="485" y="238"/>
                  </a:lnTo>
                  <a:lnTo>
                    <a:pt x="493" y="221"/>
                  </a:lnTo>
                  <a:lnTo>
                    <a:pt x="481" y="220"/>
                  </a:lnTo>
                  <a:lnTo>
                    <a:pt x="460" y="219"/>
                  </a:lnTo>
                  <a:lnTo>
                    <a:pt x="448" y="214"/>
                  </a:lnTo>
                  <a:lnTo>
                    <a:pt x="439" y="196"/>
                  </a:lnTo>
                  <a:lnTo>
                    <a:pt x="429" y="193"/>
                  </a:lnTo>
                  <a:lnTo>
                    <a:pt x="412" y="187"/>
                  </a:lnTo>
                  <a:lnTo>
                    <a:pt x="392" y="188"/>
                  </a:lnTo>
                  <a:lnTo>
                    <a:pt x="374" y="180"/>
                  </a:lnTo>
                  <a:lnTo>
                    <a:pt x="366" y="173"/>
                  </a:lnTo>
                  <a:lnTo>
                    <a:pt x="348" y="176"/>
                  </a:lnTo>
                  <a:lnTo>
                    <a:pt x="337" y="188"/>
                  </a:lnTo>
                  <a:lnTo>
                    <a:pt x="328" y="190"/>
                  </a:lnTo>
                  <a:lnTo>
                    <a:pt x="309" y="193"/>
                  </a:lnTo>
                  <a:lnTo>
                    <a:pt x="290" y="199"/>
                  </a:lnTo>
                  <a:lnTo>
                    <a:pt x="272" y="203"/>
                  </a:lnTo>
                  <a:lnTo>
                    <a:pt x="281" y="193"/>
                  </a:lnTo>
                  <a:lnTo>
                    <a:pt x="306" y="176"/>
                  </a:lnTo>
                  <a:lnTo>
                    <a:pt x="326" y="170"/>
                  </a:lnTo>
                  <a:lnTo>
                    <a:pt x="328" y="166"/>
                  </a:lnTo>
                  <a:lnTo>
                    <a:pt x="299" y="176"/>
                  </a:lnTo>
                  <a:lnTo>
                    <a:pt x="278" y="187"/>
                  </a:lnTo>
                  <a:lnTo>
                    <a:pt x="245" y="199"/>
                  </a:lnTo>
                  <a:lnTo>
                    <a:pt x="245" y="208"/>
                  </a:lnTo>
                  <a:lnTo>
                    <a:pt x="219" y="221"/>
                  </a:lnTo>
                  <a:lnTo>
                    <a:pt x="196" y="228"/>
                  </a:lnTo>
                  <a:lnTo>
                    <a:pt x="176" y="233"/>
                  </a:lnTo>
                  <a:lnTo>
                    <a:pt x="164" y="242"/>
                  </a:lnTo>
                  <a:lnTo>
                    <a:pt x="133" y="250"/>
                  </a:lnTo>
                  <a:lnTo>
                    <a:pt x="119" y="259"/>
                  </a:lnTo>
                  <a:lnTo>
                    <a:pt x="95" y="267"/>
                  </a:lnTo>
                  <a:lnTo>
                    <a:pt x="87" y="265"/>
                  </a:lnTo>
                  <a:lnTo>
                    <a:pt x="69" y="270"/>
                  </a:lnTo>
                  <a:lnTo>
                    <a:pt x="48" y="276"/>
                  </a:lnTo>
                  <a:lnTo>
                    <a:pt x="30" y="282"/>
                  </a:lnTo>
                  <a:lnTo>
                    <a:pt x="0" y="287"/>
                  </a:lnTo>
                  <a:lnTo>
                    <a:pt x="2" y="285"/>
                  </a:lnTo>
                  <a:lnTo>
                    <a:pt x="26" y="276"/>
                  </a:lnTo>
                  <a:lnTo>
                    <a:pt x="45" y="270"/>
                  </a:lnTo>
                  <a:lnTo>
                    <a:pt x="71" y="261"/>
                  </a:lnTo>
                  <a:lnTo>
                    <a:pt x="90" y="259"/>
                  </a:lnTo>
                  <a:lnTo>
                    <a:pt x="105" y="251"/>
                  </a:lnTo>
                  <a:lnTo>
                    <a:pt x="136" y="241"/>
                  </a:lnTo>
                  <a:lnTo>
                    <a:pt x="142" y="237"/>
                  </a:lnTo>
                  <a:lnTo>
                    <a:pt x="159" y="231"/>
                  </a:lnTo>
                  <a:lnTo>
                    <a:pt x="176" y="218"/>
                  </a:lnTo>
                  <a:lnTo>
                    <a:pt x="195" y="208"/>
                  </a:lnTo>
                  <a:lnTo>
                    <a:pt x="174" y="213"/>
                  </a:lnTo>
                  <a:lnTo>
                    <a:pt x="173" y="209"/>
                  </a:lnTo>
                  <a:lnTo>
                    <a:pt x="158" y="216"/>
                  </a:lnTo>
                  <a:lnTo>
                    <a:pt x="159" y="207"/>
                  </a:lnTo>
                  <a:lnTo>
                    <a:pt x="148" y="213"/>
                  </a:lnTo>
                  <a:lnTo>
                    <a:pt x="154" y="205"/>
                  </a:lnTo>
                  <a:lnTo>
                    <a:pt x="131" y="211"/>
                  </a:lnTo>
                  <a:lnTo>
                    <a:pt x="123" y="211"/>
                  </a:lnTo>
                  <a:lnTo>
                    <a:pt x="134" y="201"/>
                  </a:lnTo>
                  <a:lnTo>
                    <a:pt x="144" y="194"/>
                  </a:lnTo>
                  <a:lnTo>
                    <a:pt x="143" y="188"/>
                  </a:lnTo>
                  <a:lnTo>
                    <a:pt x="122" y="192"/>
                  </a:lnTo>
                  <a:lnTo>
                    <a:pt x="119" y="184"/>
                  </a:lnTo>
                  <a:lnTo>
                    <a:pt x="116" y="179"/>
                  </a:lnTo>
                  <a:lnTo>
                    <a:pt x="128" y="170"/>
                  </a:lnTo>
                  <a:lnTo>
                    <a:pt x="127" y="162"/>
                  </a:lnTo>
                  <a:lnTo>
                    <a:pt x="144" y="153"/>
                  </a:lnTo>
                  <a:lnTo>
                    <a:pt x="167" y="142"/>
                  </a:lnTo>
                  <a:lnTo>
                    <a:pt x="182" y="134"/>
                  </a:lnTo>
                  <a:lnTo>
                    <a:pt x="195" y="133"/>
                  </a:lnTo>
                  <a:lnTo>
                    <a:pt x="200" y="136"/>
                  </a:lnTo>
                  <a:lnTo>
                    <a:pt x="221" y="128"/>
                  </a:lnTo>
                  <a:lnTo>
                    <a:pt x="228" y="129"/>
                  </a:lnTo>
                  <a:lnTo>
                    <a:pt x="245" y="123"/>
                  </a:lnTo>
                  <a:lnTo>
                    <a:pt x="253" y="116"/>
                  </a:lnTo>
                  <a:lnTo>
                    <a:pt x="249" y="113"/>
                  </a:lnTo>
                  <a:lnTo>
                    <a:pt x="267" y="106"/>
                  </a:lnTo>
                  <a:lnTo>
                    <a:pt x="259" y="107"/>
                  </a:lnTo>
                  <a:lnTo>
                    <a:pt x="240" y="110"/>
                  </a:lnTo>
                  <a:lnTo>
                    <a:pt x="232" y="114"/>
                  </a:lnTo>
                  <a:lnTo>
                    <a:pt x="226" y="110"/>
                  </a:lnTo>
                  <a:lnTo>
                    <a:pt x="206" y="112"/>
                  </a:lnTo>
                  <a:lnTo>
                    <a:pt x="192" y="108"/>
                  </a:lnTo>
                  <a:lnTo>
                    <a:pt x="196" y="101"/>
                  </a:lnTo>
                  <a:lnTo>
                    <a:pt x="193" y="92"/>
                  </a:lnTo>
                  <a:lnTo>
                    <a:pt x="220" y="85"/>
                  </a:lnTo>
                  <a:lnTo>
                    <a:pt x="259" y="76"/>
                  </a:lnTo>
                  <a:lnTo>
                    <a:pt x="270" y="76"/>
                  </a:lnTo>
                  <a:lnTo>
                    <a:pt x="257" y="85"/>
                  </a:lnTo>
                  <a:lnTo>
                    <a:pt x="284" y="85"/>
                  </a:lnTo>
                  <a:lnTo>
                    <a:pt x="288" y="74"/>
                  </a:lnTo>
                  <a:lnTo>
                    <a:pt x="281" y="68"/>
                  </a:lnTo>
                  <a:lnTo>
                    <a:pt x="283" y="59"/>
                  </a:lnTo>
                  <a:lnTo>
                    <a:pt x="281" y="53"/>
                  </a:lnTo>
                  <a:lnTo>
                    <a:pt x="271" y="48"/>
                  </a:lnTo>
                  <a:lnTo>
                    <a:pt x="290" y="39"/>
                  </a:lnTo>
                  <a:lnTo>
                    <a:pt x="313" y="39"/>
                  </a:lnTo>
                  <a:lnTo>
                    <a:pt x="339" y="31"/>
                  </a:lnTo>
                  <a:lnTo>
                    <a:pt x="353" y="24"/>
                  </a:lnTo>
                  <a:lnTo>
                    <a:pt x="376" y="16"/>
                  </a:lnTo>
                  <a:lnTo>
                    <a:pt x="390" y="14"/>
                  </a:lnTo>
                  <a:lnTo>
                    <a:pt x="424" y="7"/>
                  </a:lnTo>
                  <a:lnTo>
                    <a:pt x="433" y="8"/>
                  </a:lnTo>
                  <a:lnTo>
                    <a:pt x="464" y="0"/>
                  </a:lnTo>
                  <a:lnTo>
                    <a:pt x="477" y="3"/>
                  </a:lnTo>
                  <a:lnTo>
                    <a:pt x="476" y="10"/>
                  </a:lnTo>
                  <a:lnTo>
                    <a:pt x="485" y="8"/>
                  </a:lnTo>
                  <a:lnTo>
                    <a:pt x="504" y="8"/>
                  </a:lnTo>
                  <a:lnTo>
                    <a:pt x="499" y="12"/>
                  </a:lnTo>
                  <a:lnTo>
                    <a:pt x="513" y="14"/>
                  </a:lnTo>
                  <a:lnTo>
                    <a:pt x="527" y="13"/>
                  </a:lnTo>
                  <a:lnTo>
                    <a:pt x="546" y="18"/>
                  </a:lnTo>
                  <a:lnTo>
                    <a:pt x="567" y="19"/>
                  </a:lnTo>
                  <a:lnTo>
                    <a:pt x="573" y="21"/>
                  </a:lnTo>
                  <a:lnTo>
                    <a:pt x="593" y="19"/>
                  </a:lnTo>
                  <a:lnTo>
                    <a:pt x="605" y="24"/>
                  </a:lnTo>
                  <a:lnTo>
                    <a:pt x="616" y="2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70" name="Freeform 253">
              <a:extLst>
                <a:ext uri="{FF2B5EF4-FFF2-40B4-BE49-F238E27FC236}">
                  <a16:creationId xmlns:a16="http://schemas.microsoft.com/office/drawing/2014/main" id="{7796150C-B622-9CA9-7402-AC8EDC843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049" y="4238218"/>
              <a:ext cx="77770" cy="111100"/>
            </a:xfrm>
            <a:custGeom>
              <a:avLst/>
              <a:gdLst>
                <a:gd name="T0" fmla="*/ 0 w 49"/>
                <a:gd name="T1" fmla="*/ 65 h 70"/>
                <a:gd name="T2" fmla="*/ 4 w 49"/>
                <a:gd name="T3" fmla="*/ 57 h 70"/>
                <a:gd name="T4" fmla="*/ 6 w 49"/>
                <a:gd name="T5" fmla="*/ 48 h 70"/>
                <a:gd name="T6" fmla="*/ 9 w 49"/>
                <a:gd name="T7" fmla="*/ 40 h 70"/>
                <a:gd name="T8" fmla="*/ 3 w 49"/>
                <a:gd name="T9" fmla="*/ 29 h 70"/>
                <a:gd name="T10" fmla="*/ 2 w 49"/>
                <a:gd name="T11" fmla="*/ 16 h 70"/>
                <a:gd name="T12" fmla="*/ 11 w 49"/>
                <a:gd name="T13" fmla="*/ 0 h 70"/>
                <a:gd name="T14" fmla="*/ 17 w 49"/>
                <a:gd name="T15" fmla="*/ 1 h 70"/>
                <a:gd name="T16" fmla="*/ 29 w 49"/>
                <a:gd name="T17" fmla="*/ 6 h 70"/>
                <a:gd name="T18" fmla="*/ 47 w 49"/>
                <a:gd name="T19" fmla="*/ 22 h 70"/>
                <a:gd name="T20" fmla="*/ 49 w 49"/>
                <a:gd name="T21" fmla="*/ 30 h 70"/>
                <a:gd name="T22" fmla="*/ 38 w 49"/>
                <a:gd name="T23" fmla="*/ 47 h 70"/>
                <a:gd name="T24" fmla="*/ 33 w 49"/>
                <a:gd name="T25" fmla="*/ 61 h 70"/>
                <a:gd name="T26" fmla="*/ 27 w 49"/>
                <a:gd name="T27" fmla="*/ 69 h 70"/>
                <a:gd name="T28" fmla="*/ 18 w 49"/>
                <a:gd name="T29" fmla="*/ 70 h 70"/>
                <a:gd name="T30" fmla="*/ 16 w 49"/>
                <a:gd name="T31" fmla="*/ 64 h 70"/>
                <a:gd name="T32" fmla="*/ 13 w 49"/>
                <a:gd name="T33" fmla="*/ 64 h 70"/>
                <a:gd name="T34" fmla="*/ 7 w 49"/>
                <a:gd name="T35" fmla="*/ 69 h 70"/>
                <a:gd name="T36" fmla="*/ 0 w 49"/>
                <a:gd name="T37" fmla="*/ 65 h 70"/>
                <a:gd name="T38" fmla="*/ 0 w 49"/>
                <a:gd name="T39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70">
                  <a:moveTo>
                    <a:pt x="0" y="65"/>
                  </a:moveTo>
                  <a:lnTo>
                    <a:pt x="4" y="57"/>
                  </a:lnTo>
                  <a:lnTo>
                    <a:pt x="6" y="48"/>
                  </a:lnTo>
                  <a:lnTo>
                    <a:pt x="9" y="40"/>
                  </a:lnTo>
                  <a:lnTo>
                    <a:pt x="3" y="29"/>
                  </a:lnTo>
                  <a:lnTo>
                    <a:pt x="2" y="16"/>
                  </a:lnTo>
                  <a:lnTo>
                    <a:pt x="11" y="0"/>
                  </a:lnTo>
                  <a:lnTo>
                    <a:pt x="17" y="1"/>
                  </a:lnTo>
                  <a:lnTo>
                    <a:pt x="29" y="6"/>
                  </a:lnTo>
                  <a:lnTo>
                    <a:pt x="47" y="22"/>
                  </a:lnTo>
                  <a:lnTo>
                    <a:pt x="49" y="30"/>
                  </a:lnTo>
                  <a:lnTo>
                    <a:pt x="38" y="47"/>
                  </a:lnTo>
                  <a:lnTo>
                    <a:pt x="33" y="61"/>
                  </a:lnTo>
                  <a:lnTo>
                    <a:pt x="27" y="69"/>
                  </a:lnTo>
                  <a:lnTo>
                    <a:pt x="18" y="70"/>
                  </a:lnTo>
                  <a:lnTo>
                    <a:pt x="16" y="64"/>
                  </a:lnTo>
                  <a:lnTo>
                    <a:pt x="13" y="64"/>
                  </a:lnTo>
                  <a:lnTo>
                    <a:pt x="7" y="69"/>
                  </a:lnTo>
                  <a:lnTo>
                    <a:pt x="0" y="65"/>
                  </a:lnTo>
                  <a:lnTo>
                    <a:pt x="0" y="6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71" name="Freeform 254">
              <a:extLst>
                <a:ext uri="{FF2B5EF4-FFF2-40B4-BE49-F238E27FC236}">
                  <a16:creationId xmlns:a16="http://schemas.microsoft.com/office/drawing/2014/main" id="{B9ED8A26-1DC3-FEBD-1722-E49074C49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5498" y="4030301"/>
              <a:ext cx="4761" cy="4761"/>
            </a:xfrm>
            <a:custGeom>
              <a:avLst/>
              <a:gdLst>
                <a:gd name="T0" fmla="*/ 3 w 3"/>
                <a:gd name="T1" fmla="*/ 3 h 3"/>
                <a:gd name="T2" fmla="*/ 2 w 3"/>
                <a:gd name="T3" fmla="*/ 3 h 3"/>
                <a:gd name="T4" fmla="*/ 0 w 3"/>
                <a:gd name="T5" fmla="*/ 1 h 3"/>
                <a:gd name="T6" fmla="*/ 0 w 3"/>
                <a:gd name="T7" fmla="*/ 0 h 3"/>
                <a:gd name="T8" fmla="*/ 1 w 3"/>
                <a:gd name="T9" fmla="*/ 1 h 3"/>
                <a:gd name="T10" fmla="*/ 2 w 3"/>
                <a:gd name="T11" fmla="*/ 2 h 3"/>
                <a:gd name="T12" fmla="*/ 3 w 3"/>
                <a:gd name="T13" fmla="*/ 3 h 3"/>
                <a:gd name="T14" fmla="*/ 3 w 3"/>
                <a:gd name="T15" fmla="*/ 3 h 3"/>
                <a:gd name="T16" fmla="*/ 3 w 3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2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72" name="Freeform 255">
              <a:extLst>
                <a:ext uri="{FF2B5EF4-FFF2-40B4-BE49-F238E27FC236}">
                  <a16:creationId xmlns:a16="http://schemas.microsoft.com/office/drawing/2014/main" id="{76B2C77D-0B13-C75A-EADC-01506B549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5523" y="3619233"/>
              <a:ext cx="3174" cy="12697"/>
            </a:xfrm>
            <a:custGeom>
              <a:avLst/>
              <a:gdLst>
                <a:gd name="T0" fmla="*/ 0 w 2"/>
                <a:gd name="T1" fmla="*/ 0 h 8"/>
                <a:gd name="T2" fmla="*/ 1 w 2"/>
                <a:gd name="T3" fmla="*/ 0 h 8"/>
                <a:gd name="T4" fmla="*/ 1 w 2"/>
                <a:gd name="T5" fmla="*/ 0 h 8"/>
                <a:gd name="T6" fmla="*/ 2 w 2"/>
                <a:gd name="T7" fmla="*/ 2 h 8"/>
                <a:gd name="T8" fmla="*/ 2 w 2"/>
                <a:gd name="T9" fmla="*/ 3 h 8"/>
                <a:gd name="T10" fmla="*/ 2 w 2"/>
                <a:gd name="T11" fmla="*/ 5 h 8"/>
                <a:gd name="T12" fmla="*/ 2 w 2"/>
                <a:gd name="T13" fmla="*/ 7 h 8"/>
                <a:gd name="T14" fmla="*/ 2 w 2"/>
                <a:gd name="T15" fmla="*/ 8 h 8"/>
                <a:gd name="T16" fmla="*/ 2 w 2"/>
                <a:gd name="T17" fmla="*/ 7 h 8"/>
                <a:gd name="T18" fmla="*/ 0 w 2"/>
                <a:gd name="T19" fmla="*/ 5 h 8"/>
                <a:gd name="T20" fmla="*/ 0 w 2"/>
                <a:gd name="T21" fmla="*/ 3 h 8"/>
                <a:gd name="T22" fmla="*/ 0 w 2"/>
                <a:gd name="T23" fmla="*/ 2 h 8"/>
                <a:gd name="T24" fmla="*/ 0 w 2"/>
                <a:gd name="T25" fmla="*/ 0 h 8"/>
                <a:gd name="T26" fmla="*/ 0 w 2"/>
                <a:gd name="T27" fmla="*/ 0 h 8"/>
                <a:gd name="T28" fmla="*/ 0 w 2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73" name="Freeform 256">
              <a:extLst>
                <a:ext uri="{FF2B5EF4-FFF2-40B4-BE49-F238E27FC236}">
                  <a16:creationId xmlns:a16="http://schemas.microsoft.com/office/drawing/2014/main" id="{EA7BD692-8790-AFAD-9F42-A86178749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003" y="3433537"/>
              <a:ext cx="3174" cy="3174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0 h 2"/>
                <a:gd name="T6" fmla="*/ 2 w 2"/>
                <a:gd name="T7" fmla="*/ 1 h 2"/>
                <a:gd name="T8" fmla="*/ 0 w 2"/>
                <a:gd name="T9" fmla="*/ 2 h 2"/>
                <a:gd name="T10" fmla="*/ 0 w 2"/>
                <a:gd name="T11" fmla="*/ 2 h 2"/>
                <a:gd name="T12" fmla="*/ 1 w 2"/>
                <a:gd name="T13" fmla="*/ 1 h 2"/>
                <a:gd name="T14" fmla="*/ 1 w 2"/>
                <a:gd name="T15" fmla="*/ 1 h 2"/>
                <a:gd name="T16" fmla="*/ 2 w 2"/>
                <a:gd name="T17" fmla="*/ 0 h 2"/>
                <a:gd name="T18" fmla="*/ 2 w 2"/>
                <a:gd name="T19" fmla="*/ 0 h 2"/>
                <a:gd name="T20" fmla="*/ 2 w 2"/>
                <a:gd name="T21" fmla="*/ 0 h 2"/>
                <a:gd name="T22" fmla="*/ 2 w 2"/>
                <a:gd name="T2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74" name="Freeform 257">
              <a:extLst>
                <a:ext uri="{FF2B5EF4-FFF2-40B4-BE49-F238E27FC236}">
                  <a16:creationId xmlns:a16="http://schemas.microsoft.com/office/drawing/2014/main" id="{6D2BA1C3-9A4F-794E-22CB-73E14DABA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306" y="4036650"/>
              <a:ext cx="9523" cy="11110"/>
            </a:xfrm>
            <a:custGeom>
              <a:avLst/>
              <a:gdLst>
                <a:gd name="T0" fmla="*/ 6 w 6"/>
                <a:gd name="T1" fmla="*/ 7 h 7"/>
                <a:gd name="T2" fmla="*/ 5 w 6"/>
                <a:gd name="T3" fmla="*/ 7 h 7"/>
                <a:gd name="T4" fmla="*/ 4 w 6"/>
                <a:gd name="T5" fmla="*/ 6 h 7"/>
                <a:gd name="T6" fmla="*/ 3 w 6"/>
                <a:gd name="T7" fmla="*/ 5 h 7"/>
                <a:gd name="T8" fmla="*/ 3 w 6"/>
                <a:gd name="T9" fmla="*/ 5 h 7"/>
                <a:gd name="T10" fmla="*/ 2 w 6"/>
                <a:gd name="T11" fmla="*/ 4 h 7"/>
                <a:gd name="T12" fmla="*/ 1 w 6"/>
                <a:gd name="T13" fmla="*/ 4 h 7"/>
                <a:gd name="T14" fmla="*/ 0 w 6"/>
                <a:gd name="T15" fmla="*/ 2 h 7"/>
                <a:gd name="T16" fmla="*/ 0 w 6"/>
                <a:gd name="T17" fmla="*/ 2 h 7"/>
                <a:gd name="T18" fmla="*/ 0 w 6"/>
                <a:gd name="T19" fmla="*/ 0 h 7"/>
                <a:gd name="T20" fmla="*/ 2 w 6"/>
                <a:gd name="T21" fmla="*/ 1 h 7"/>
                <a:gd name="T22" fmla="*/ 2 w 6"/>
                <a:gd name="T23" fmla="*/ 2 h 7"/>
                <a:gd name="T24" fmla="*/ 3 w 6"/>
                <a:gd name="T25" fmla="*/ 4 h 7"/>
                <a:gd name="T26" fmla="*/ 5 w 6"/>
                <a:gd name="T27" fmla="*/ 5 h 7"/>
                <a:gd name="T28" fmla="*/ 5 w 6"/>
                <a:gd name="T29" fmla="*/ 5 h 7"/>
                <a:gd name="T30" fmla="*/ 6 w 6"/>
                <a:gd name="T31" fmla="*/ 7 h 7"/>
                <a:gd name="T32" fmla="*/ 6 w 6"/>
                <a:gd name="T33" fmla="*/ 7 h 7"/>
                <a:gd name="T34" fmla="*/ 6 w 6"/>
                <a:gd name="T3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7">
                  <a:moveTo>
                    <a:pt x="6" y="7"/>
                  </a:move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75" name="Freeform 258">
              <a:extLst>
                <a:ext uri="{FF2B5EF4-FFF2-40B4-BE49-F238E27FC236}">
                  <a16:creationId xmlns:a16="http://schemas.microsoft.com/office/drawing/2014/main" id="{C9094D39-B823-EA51-4D71-E5C5BFD32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6159" y="3827148"/>
              <a:ext cx="7935" cy="1587"/>
            </a:xfrm>
            <a:custGeom>
              <a:avLst/>
              <a:gdLst>
                <a:gd name="T0" fmla="*/ 1 w 5"/>
                <a:gd name="T1" fmla="*/ 0 h 1"/>
                <a:gd name="T2" fmla="*/ 2 w 5"/>
                <a:gd name="T3" fmla="*/ 1 h 1"/>
                <a:gd name="T4" fmla="*/ 3 w 5"/>
                <a:gd name="T5" fmla="*/ 0 h 1"/>
                <a:gd name="T6" fmla="*/ 3 w 5"/>
                <a:gd name="T7" fmla="*/ 0 h 1"/>
                <a:gd name="T8" fmla="*/ 5 w 5"/>
                <a:gd name="T9" fmla="*/ 0 h 1"/>
                <a:gd name="T10" fmla="*/ 5 w 5"/>
                <a:gd name="T11" fmla="*/ 0 h 1"/>
                <a:gd name="T12" fmla="*/ 5 w 5"/>
                <a:gd name="T13" fmla="*/ 1 h 1"/>
                <a:gd name="T14" fmla="*/ 4 w 5"/>
                <a:gd name="T15" fmla="*/ 1 h 1"/>
                <a:gd name="T16" fmla="*/ 3 w 5"/>
                <a:gd name="T17" fmla="*/ 1 h 1"/>
                <a:gd name="T18" fmla="*/ 3 w 5"/>
                <a:gd name="T19" fmla="*/ 1 h 1"/>
                <a:gd name="T20" fmla="*/ 0 w 5"/>
                <a:gd name="T21" fmla="*/ 1 h 1"/>
                <a:gd name="T22" fmla="*/ 1 w 5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76" name="Freeform 259">
              <a:extLst>
                <a:ext uri="{FF2B5EF4-FFF2-40B4-BE49-F238E27FC236}">
                  <a16:creationId xmlns:a16="http://schemas.microsoft.com/office/drawing/2014/main" id="{8549339B-2493-F8A8-B0C4-6CB68757D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077" y="3816038"/>
              <a:ext cx="4761" cy="1587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1 w 3"/>
                <a:gd name="T5" fmla="*/ 0 h 1"/>
                <a:gd name="T6" fmla="*/ 3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77" name="Freeform 260">
              <a:extLst>
                <a:ext uri="{FF2B5EF4-FFF2-40B4-BE49-F238E27FC236}">
                  <a16:creationId xmlns:a16="http://schemas.microsoft.com/office/drawing/2014/main" id="{6BDA8A04-8F10-2853-4CE0-A9ECE1529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7426" y="3814450"/>
              <a:ext cx="3174" cy="3174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2 w 2"/>
                <a:gd name="T5" fmla="*/ 0 h 2"/>
                <a:gd name="T6" fmla="*/ 2 w 2"/>
                <a:gd name="T7" fmla="*/ 1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78" name="Freeform 261">
              <a:extLst>
                <a:ext uri="{FF2B5EF4-FFF2-40B4-BE49-F238E27FC236}">
                  <a16:creationId xmlns:a16="http://schemas.microsoft.com/office/drawing/2014/main" id="{CFAA7137-82A3-4A1E-CE30-DAECEC04F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0011" y="3352594"/>
              <a:ext cx="6349" cy="3174"/>
            </a:xfrm>
            <a:custGeom>
              <a:avLst/>
              <a:gdLst>
                <a:gd name="T0" fmla="*/ 3 w 4"/>
                <a:gd name="T1" fmla="*/ 0 h 2"/>
                <a:gd name="T2" fmla="*/ 3 w 4"/>
                <a:gd name="T3" fmla="*/ 1 h 2"/>
                <a:gd name="T4" fmla="*/ 4 w 4"/>
                <a:gd name="T5" fmla="*/ 2 h 2"/>
                <a:gd name="T6" fmla="*/ 3 w 4"/>
                <a:gd name="T7" fmla="*/ 2 h 2"/>
                <a:gd name="T8" fmla="*/ 2 w 4"/>
                <a:gd name="T9" fmla="*/ 2 h 2"/>
                <a:gd name="T10" fmla="*/ 1 w 4"/>
                <a:gd name="T11" fmla="*/ 2 h 2"/>
                <a:gd name="T12" fmla="*/ 0 w 4"/>
                <a:gd name="T13" fmla="*/ 1 h 2"/>
                <a:gd name="T14" fmla="*/ 0 w 4"/>
                <a:gd name="T15" fmla="*/ 0 h 2"/>
                <a:gd name="T16" fmla="*/ 1 w 4"/>
                <a:gd name="T17" fmla="*/ 0 h 2"/>
                <a:gd name="T18" fmla="*/ 2 w 4"/>
                <a:gd name="T19" fmla="*/ 0 h 2"/>
                <a:gd name="T20" fmla="*/ 3 w 4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79" name="Freeform 262">
              <a:extLst>
                <a:ext uri="{FF2B5EF4-FFF2-40B4-BE49-F238E27FC236}">
                  <a16:creationId xmlns:a16="http://schemas.microsoft.com/office/drawing/2014/main" id="{76CA5107-2A7E-07DF-FBFD-D5B587743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0332" y="3349419"/>
              <a:ext cx="36504" cy="15872"/>
            </a:xfrm>
            <a:custGeom>
              <a:avLst/>
              <a:gdLst>
                <a:gd name="T0" fmla="*/ 23 w 23"/>
                <a:gd name="T1" fmla="*/ 4 h 10"/>
                <a:gd name="T2" fmla="*/ 23 w 23"/>
                <a:gd name="T3" fmla="*/ 4 h 10"/>
                <a:gd name="T4" fmla="*/ 22 w 23"/>
                <a:gd name="T5" fmla="*/ 4 h 10"/>
                <a:gd name="T6" fmla="*/ 22 w 23"/>
                <a:gd name="T7" fmla="*/ 6 h 10"/>
                <a:gd name="T8" fmla="*/ 21 w 23"/>
                <a:gd name="T9" fmla="*/ 7 h 10"/>
                <a:gd name="T10" fmla="*/ 21 w 23"/>
                <a:gd name="T11" fmla="*/ 7 h 10"/>
                <a:gd name="T12" fmla="*/ 20 w 23"/>
                <a:gd name="T13" fmla="*/ 7 h 10"/>
                <a:gd name="T14" fmla="*/ 18 w 23"/>
                <a:gd name="T15" fmla="*/ 8 h 10"/>
                <a:gd name="T16" fmla="*/ 18 w 23"/>
                <a:gd name="T17" fmla="*/ 8 h 10"/>
                <a:gd name="T18" fmla="*/ 16 w 23"/>
                <a:gd name="T19" fmla="*/ 9 h 10"/>
                <a:gd name="T20" fmla="*/ 15 w 23"/>
                <a:gd name="T21" fmla="*/ 9 h 10"/>
                <a:gd name="T22" fmla="*/ 14 w 23"/>
                <a:gd name="T23" fmla="*/ 9 h 10"/>
                <a:gd name="T24" fmla="*/ 12 w 23"/>
                <a:gd name="T25" fmla="*/ 10 h 10"/>
                <a:gd name="T26" fmla="*/ 12 w 23"/>
                <a:gd name="T27" fmla="*/ 10 h 10"/>
                <a:gd name="T28" fmla="*/ 11 w 23"/>
                <a:gd name="T29" fmla="*/ 10 h 10"/>
                <a:gd name="T30" fmla="*/ 11 w 23"/>
                <a:gd name="T31" fmla="*/ 10 h 10"/>
                <a:gd name="T32" fmla="*/ 9 w 23"/>
                <a:gd name="T33" fmla="*/ 9 h 10"/>
                <a:gd name="T34" fmla="*/ 9 w 23"/>
                <a:gd name="T35" fmla="*/ 10 h 10"/>
                <a:gd name="T36" fmla="*/ 7 w 23"/>
                <a:gd name="T37" fmla="*/ 10 h 10"/>
                <a:gd name="T38" fmla="*/ 6 w 23"/>
                <a:gd name="T39" fmla="*/ 9 h 10"/>
                <a:gd name="T40" fmla="*/ 4 w 23"/>
                <a:gd name="T41" fmla="*/ 9 h 10"/>
                <a:gd name="T42" fmla="*/ 3 w 23"/>
                <a:gd name="T43" fmla="*/ 8 h 10"/>
                <a:gd name="T44" fmla="*/ 2 w 23"/>
                <a:gd name="T45" fmla="*/ 6 h 10"/>
                <a:gd name="T46" fmla="*/ 1 w 23"/>
                <a:gd name="T47" fmla="*/ 5 h 10"/>
                <a:gd name="T48" fmla="*/ 1 w 23"/>
                <a:gd name="T49" fmla="*/ 3 h 10"/>
                <a:gd name="T50" fmla="*/ 0 w 23"/>
                <a:gd name="T51" fmla="*/ 2 h 10"/>
                <a:gd name="T52" fmla="*/ 1 w 23"/>
                <a:gd name="T53" fmla="*/ 1 h 10"/>
                <a:gd name="T54" fmla="*/ 2 w 23"/>
                <a:gd name="T55" fmla="*/ 2 h 10"/>
                <a:gd name="T56" fmla="*/ 3 w 23"/>
                <a:gd name="T57" fmla="*/ 2 h 10"/>
                <a:gd name="T58" fmla="*/ 4 w 23"/>
                <a:gd name="T59" fmla="*/ 1 h 10"/>
                <a:gd name="T60" fmla="*/ 4 w 23"/>
                <a:gd name="T61" fmla="*/ 0 h 10"/>
                <a:gd name="T62" fmla="*/ 5 w 23"/>
                <a:gd name="T63" fmla="*/ 0 h 10"/>
                <a:gd name="T64" fmla="*/ 5 w 23"/>
                <a:gd name="T65" fmla="*/ 0 h 10"/>
                <a:gd name="T66" fmla="*/ 6 w 23"/>
                <a:gd name="T67" fmla="*/ 0 h 10"/>
                <a:gd name="T68" fmla="*/ 7 w 23"/>
                <a:gd name="T69" fmla="*/ 0 h 10"/>
                <a:gd name="T70" fmla="*/ 7 w 23"/>
                <a:gd name="T71" fmla="*/ 1 h 10"/>
                <a:gd name="T72" fmla="*/ 8 w 23"/>
                <a:gd name="T73" fmla="*/ 1 h 10"/>
                <a:gd name="T74" fmla="*/ 9 w 23"/>
                <a:gd name="T75" fmla="*/ 2 h 10"/>
                <a:gd name="T76" fmla="*/ 10 w 23"/>
                <a:gd name="T77" fmla="*/ 2 h 10"/>
                <a:gd name="T78" fmla="*/ 12 w 23"/>
                <a:gd name="T79" fmla="*/ 1 h 10"/>
                <a:gd name="T80" fmla="*/ 13 w 23"/>
                <a:gd name="T81" fmla="*/ 1 h 10"/>
                <a:gd name="T82" fmla="*/ 14 w 23"/>
                <a:gd name="T83" fmla="*/ 0 h 10"/>
                <a:gd name="T84" fmla="*/ 15 w 23"/>
                <a:gd name="T85" fmla="*/ 1 h 10"/>
                <a:gd name="T86" fmla="*/ 16 w 23"/>
                <a:gd name="T87" fmla="*/ 1 h 10"/>
                <a:gd name="T88" fmla="*/ 17 w 23"/>
                <a:gd name="T89" fmla="*/ 0 h 10"/>
                <a:gd name="T90" fmla="*/ 18 w 23"/>
                <a:gd name="T91" fmla="*/ 0 h 10"/>
                <a:gd name="T92" fmla="*/ 18 w 23"/>
                <a:gd name="T93" fmla="*/ 1 h 10"/>
                <a:gd name="T94" fmla="*/ 18 w 23"/>
                <a:gd name="T95" fmla="*/ 3 h 10"/>
                <a:gd name="T96" fmla="*/ 20 w 23"/>
                <a:gd name="T97" fmla="*/ 3 h 10"/>
                <a:gd name="T98" fmla="*/ 21 w 23"/>
                <a:gd name="T99" fmla="*/ 3 h 10"/>
                <a:gd name="T100" fmla="*/ 21 w 23"/>
                <a:gd name="T101" fmla="*/ 3 h 10"/>
                <a:gd name="T102" fmla="*/ 23 w 23"/>
                <a:gd name="T10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" h="10">
                  <a:moveTo>
                    <a:pt x="23" y="4"/>
                  </a:moveTo>
                  <a:lnTo>
                    <a:pt x="23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0" y="7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9"/>
                  </a:lnTo>
                  <a:lnTo>
                    <a:pt x="15" y="9"/>
                  </a:lnTo>
                  <a:lnTo>
                    <a:pt x="14" y="9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9" y="9"/>
                  </a:lnTo>
                  <a:lnTo>
                    <a:pt x="9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4" y="9"/>
                  </a:lnTo>
                  <a:lnTo>
                    <a:pt x="3" y="8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1"/>
                  </a:lnTo>
                  <a:lnTo>
                    <a:pt x="8" y="1"/>
                  </a:lnTo>
                  <a:lnTo>
                    <a:pt x="9" y="2"/>
                  </a:lnTo>
                  <a:lnTo>
                    <a:pt x="10" y="2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4" y="0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3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80" name="Freeform 263">
              <a:extLst>
                <a:ext uri="{FF2B5EF4-FFF2-40B4-BE49-F238E27FC236}">
                  <a16:creationId xmlns:a16="http://schemas.microsoft.com/office/drawing/2014/main" id="{1E4705E4-8117-DA39-DDFA-0A1231B5F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9105" y="5980896"/>
              <a:ext cx="4761" cy="3174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1 h 2"/>
                <a:gd name="T4" fmla="*/ 3 w 3"/>
                <a:gd name="T5" fmla="*/ 2 h 2"/>
                <a:gd name="T6" fmla="*/ 0 w 3"/>
                <a:gd name="T7" fmla="*/ 2 h 2"/>
                <a:gd name="T8" fmla="*/ 1 w 3"/>
                <a:gd name="T9" fmla="*/ 1 h 2"/>
                <a:gd name="T10" fmla="*/ 2 w 3"/>
                <a:gd name="T11" fmla="*/ 0 h 2"/>
                <a:gd name="T12" fmla="*/ 2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1270" cap="rnd">
              <a:solidFill>
                <a:schemeClr val="bg1">
                  <a:lumMod val="85000"/>
                  <a:alpha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81" name="Freeform 264">
              <a:extLst>
                <a:ext uri="{FF2B5EF4-FFF2-40B4-BE49-F238E27FC236}">
                  <a16:creationId xmlns:a16="http://schemas.microsoft.com/office/drawing/2014/main" id="{14CB7F8A-572C-0964-064F-89BFBC1F3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9105" y="5976134"/>
              <a:ext cx="3174" cy="4761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1 h 3"/>
                <a:gd name="T4" fmla="*/ 1 w 2"/>
                <a:gd name="T5" fmla="*/ 1 h 3"/>
                <a:gd name="T6" fmla="*/ 2 w 2"/>
                <a:gd name="T7" fmla="*/ 3 h 3"/>
                <a:gd name="T8" fmla="*/ 0 w 2"/>
                <a:gd name="T9" fmla="*/ 3 h 3"/>
                <a:gd name="T10" fmla="*/ 0 w 2"/>
                <a:gd name="T11" fmla="*/ 2 h 3"/>
                <a:gd name="T12" fmla="*/ 0 w 2"/>
                <a:gd name="T13" fmla="*/ 1 h 3"/>
                <a:gd name="T14" fmla="*/ 0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" cap="rnd">
              <a:solidFill>
                <a:schemeClr val="bg1">
                  <a:lumMod val="85000"/>
                  <a:alpha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82" name="Freeform 265">
              <a:extLst>
                <a:ext uri="{FF2B5EF4-FFF2-40B4-BE49-F238E27FC236}">
                  <a16:creationId xmlns:a16="http://schemas.microsoft.com/office/drawing/2014/main" id="{DD5B3B81-B8AD-2E9F-DEE7-487C62A20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277" y="2578069"/>
              <a:ext cx="6349" cy="6349"/>
            </a:xfrm>
            <a:custGeom>
              <a:avLst/>
              <a:gdLst>
                <a:gd name="T0" fmla="*/ 1 w 4"/>
                <a:gd name="T1" fmla="*/ 0 h 4"/>
                <a:gd name="T2" fmla="*/ 2 w 4"/>
                <a:gd name="T3" fmla="*/ 1 h 4"/>
                <a:gd name="T4" fmla="*/ 3 w 4"/>
                <a:gd name="T5" fmla="*/ 1 h 4"/>
                <a:gd name="T6" fmla="*/ 4 w 4"/>
                <a:gd name="T7" fmla="*/ 2 h 4"/>
                <a:gd name="T8" fmla="*/ 4 w 4"/>
                <a:gd name="T9" fmla="*/ 2 h 4"/>
                <a:gd name="T10" fmla="*/ 4 w 4"/>
                <a:gd name="T11" fmla="*/ 3 h 4"/>
                <a:gd name="T12" fmla="*/ 4 w 4"/>
                <a:gd name="T13" fmla="*/ 4 h 4"/>
                <a:gd name="T14" fmla="*/ 2 w 4"/>
                <a:gd name="T15" fmla="*/ 3 h 4"/>
                <a:gd name="T16" fmla="*/ 2 w 4"/>
                <a:gd name="T17" fmla="*/ 2 h 4"/>
                <a:gd name="T18" fmla="*/ 1 w 4"/>
                <a:gd name="T19" fmla="*/ 1 h 4"/>
                <a:gd name="T20" fmla="*/ 0 w 4"/>
                <a:gd name="T21" fmla="*/ 0 h 4"/>
                <a:gd name="T22" fmla="*/ 1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83" name="Freeform 266">
              <a:extLst>
                <a:ext uri="{FF2B5EF4-FFF2-40B4-BE49-F238E27FC236}">
                  <a16:creationId xmlns:a16="http://schemas.microsoft.com/office/drawing/2014/main" id="{B78B1B56-2537-4359-3FAB-AA2917D5F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865" y="2570134"/>
              <a:ext cx="6349" cy="4761"/>
            </a:xfrm>
            <a:custGeom>
              <a:avLst/>
              <a:gdLst>
                <a:gd name="T0" fmla="*/ 1 w 4"/>
                <a:gd name="T1" fmla="*/ 1 h 3"/>
                <a:gd name="T2" fmla="*/ 4 w 4"/>
                <a:gd name="T3" fmla="*/ 1 h 3"/>
                <a:gd name="T4" fmla="*/ 4 w 4"/>
                <a:gd name="T5" fmla="*/ 1 h 3"/>
                <a:gd name="T6" fmla="*/ 4 w 4"/>
                <a:gd name="T7" fmla="*/ 3 h 3"/>
                <a:gd name="T8" fmla="*/ 4 w 4"/>
                <a:gd name="T9" fmla="*/ 3 h 3"/>
                <a:gd name="T10" fmla="*/ 2 w 4"/>
                <a:gd name="T11" fmla="*/ 1 h 3"/>
                <a:gd name="T12" fmla="*/ 1 w 4"/>
                <a:gd name="T13" fmla="*/ 1 h 3"/>
                <a:gd name="T14" fmla="*/ 0 w 4"/>
                <a:gd name="T15" fmla="*/ 0 h 3"/>
                <a:gd name="T16" fmla="*/ 1 w 4"/>
                <a:gd name="T1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84" name="Freeform 267">
              <a:extLst>
                <a:ext uri="{FF2B5EF4-FFF2-40B4-BE49-F238E27FC236}">
                  <a16:creationId xmlns:a16="http://schemas.microsoft.com/office/drawing/2014/main" id="{0E632C40-BB19-2C01-536E-5837517A8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342" y="2559024"/>
              <a:ext cx="14284" cy="11110"/>
            </a:xfrm>
            <a:custGeom>
              <a:avLst/>
              <a:gdLst>
                <a:gd name="T0" fmla="*/ 3 w 9"/>
                <a:gd name="T1" fmla="*/ 3 h 7"/>
                <a:gd name="T2" fmla="*/ 4 w 9"/>
                <a:gd name="T3" fmla="*/ 4 h 7"/>
                <a:gd name="T4" fmla="*/ 4 w 9"/>
                <a:gd name="T5" fmla="*/ 4 h 7"/>
                <a:gd name="T6" fmla="*/ 4 w 9"/>
                <a:gd name="T7" fmla="*/ 5 h 7"/>
                <a:gd name="T8" fmla="*/ 3 w 9"/>
                <a:gd name="T9" fmla="*/ 5 h 7"/>
                <a:gd name="T10" fmla="*/ 3 w 9"/>
                <a:gd name="T11" fmla="*/ 5 h 7"/>
                <a:gd name="T12" fmla="*/ 1 w 9"/>
                <a:gd name="T13" fmla="*/ 5 h 7"/>
                <a:gd name="T14" fmla="*/ 0 w 9"/>
                <a:gd name="T15" fmla="*/ 5 h 7"/>
                <a:gd name="T16" fmla="*/ 0 w 9"/>
                <a:gd name="T17" fmla="*/ 3 h 7"/>
                <a:gd name="T18" fmla="*/ 2 w 9"/>
                <a:gd name="T19" fmla="*/ 3 h 7"/>
                <a:gd name="T20" fmla="*/ 2 w 9"/>
                <a:gd name="T21" fmla="*/ 3 h 7"/>
                <a:gd name="T22" fmla="*/ 3 w 9"/>
                <a:gd name="T23" fmla="*/ 3 h 7"/>
                <a:gd name="T24" fmla="*/ 2 w 9"/>
                <a:gd name="T25" fmla="*/ 2 h 7"/>
                <a:gd name="T26" fmla="*/ 3 w 9"/>
                <a:gd name="T27" fmla="*/ 0 h 7"/>
                <a:gd name="T28" fmla="*/ 4 w 9"/>
                <a:gd name="T29" fmla="*/ 0 h 7"/>
                <a:gd name="T30" fmla="*/ 5 w 9"/>
                <a:gd name="T31" fmla="*/ 2 h 7"/>
                <a:gd name="T32" fmla="*/ 5 w 9"/>
                <a:gd name="T33" fmla="*/ 2 h 7"/>
                <a:gd name="T34" fmla="*/ 7 w 9"/>
                <a:gd name="T35" fmla="*/ 3 h 7"/>
                <a:gd name="T36" fmla="*/ 8 w 9"/>
                <a:gd name="T37" fmla="*/ 5 h 7"/>
                <a:gd name="T38" fmla="*/ 9 w 9"/>
                <a:gd name="T39" fmla="*/ 5 h 7"/>
                <a:gd name="T40" fmla="*/ 9 w 9"/>
                <a:gd name="T41" fmla="*/ 7 h 7"/>
                <a:gd name="T42" fmla="*/ 7 w 9"/>
                <a:gd name="T43" fmla="*/ 5 h 7"/>
                <a:gd name="T44" fmla="*/ 7 w 9"/>
                <a:gd name="T45" fmla="*/ 5 h 7"/>
                <a:gd name="T46" fmla="*/ 6 w 9"/>
                <a:gd name="T47" fmla="*/ 5 h 7"/>
                <a:gd name="T48" fmla="*/ 6 w 9"/>
                <a:gd name="T49" fmla="*/ 4 h 7"/>
                <a:gd name="T50" fmla="*/ 5 w 9"/>
                <a:gd name="T51" fmla="*/ 3 h 7"/>
                <a:gd name="T52" fmla="*/ 4 w 9"/>
                <a:gd name="T53" fmla="*/ 3 h 7"/>
                <a:gd name="T54" fmla="*/ 3 w 9"/>
                <a:gd name="T5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" h="7">
                  <a:moveTo>
                    <a:pt x="3" y="3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85" name="Freeform 268">
              <a:extLst>
                <a:ext uri="{FF2B5EF4-FFF2-40B4-BE49-F238E27FC236}">
                  <a16:creationId xmlns:a16="http://schemas.microsoft.com/office/drawing/2014/main" id="{F3563E0F-CB6B-6F7A-FD6F-179CCC2E6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974" y="2559024"/>
              <a:ext cx="3174" cy="3174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2 w 2"/>
                <a:gd name="T5" fmla="*/ 0 h 2"/>
                <a:gd name="T6" fmla="*/ 1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86" name="Freeform 269">
              <a:extLst>
                <a:ext uri="{FF2B5EF4-FFF2-40B4-BE49-F238E27FC236}">
                  <a16:creationId xmlns:a16="http://schemas.microsoft.com/office/drawing/2014/main" id="{A342B277-3F96-D347-94C4-B428D7C55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690" y="2559024"/>
              <a:ext cx="9523" cy="7935"/>
            </a:xfrm>
            <a:custGeom>
              <a:avLst/>
              <a:gdLst>
                <a:gd name="T0" fmla="*/ 3 w 6"/>
                <a:gd name="T1" fmla="*/ 3 h 5"/>
                <a:gd name="T2" fmla="*/ 2 w 6"/>
                <a:gd name="T3" fmla="*/ 2 h 5"/>
                <a:gd name="T4" fmla="*/ 1 w 6"/>
                <a:gd name="T5" fmla="*/ 2 h 5"/>
                <a:gd name="T6" fmla="*/ 0 w 6"/>
                <a:gd name="T7" fmla="*/ 0 h 5"/>
                <a:gd name="T8" fmla="*/ 1 w 6"/>
                <a:gd name="T9" fmla="*/ 0 h 5"/>
                <a:gd name="T10" fmla="*/ 2 w 6"/>
                <a:gd name="T11" fmla="*/ 0 h 5"/>
                <a:gd name="T12" fmla="*/ 3 w 6"/>
                <a:gd name="T13" fmla="*/ 0 h 5"/>
                <a:gd name="T14" fmla="*/ 5 w 6"/>
                <a:gd name="T15" fmla="*/ 1 h 5"/>
                <a:gd name="T16" fmla="*/ 5 w 6"/>
                <a:gd name="T17" fmla="*/ 2 h 5"/>
                <a:gd name="T18" fmla="*/ 5 w 6"/>
                <a:gd name="T19" fmla="*/ 2 h 5"/>
                <a:gd name="T20" fmla="*/ 6 w 6"/>
                <a:gd name="T21" fmla="*/ 3 h 5"/>
                <a:gd name="T22" fmla="*/ 6 w 6"/>
                <a:gd name="T23" fmla="*/ 3 h 5"/>
                <a:gd name="T24" fmla="*/ 6 w 6"/>
                <a:gd name="T25" fmla="*/ 5 h 5"/>
                <a:gd name="T26" fmla="*/ 3 w 6"/>
                <a:gd name="T2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5">
                  <a:moveTo>
                    <a:pt x="3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5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87" name="Freeform 270">
              <a:extLst>
                <a:ext uri="{FF2B5EF4-FFF2-40B4-BE49-F238E27FC236}">
                  <a16:creationId xmlns:a16="http://schemas.microsoft.com/office/drawing/2014/main" id="{D151127B-4661-ECE2-A5CF-580BE8508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2800" y="2559024"/>
              <a:ext cx="3174" cy="3174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2 h 2"/>
                <a:gd name="T8" fmla="*/ 1 w 2"/>
                <a:gd name="T9" fmla="*/ 1 h 2"/>
                <a:gd name="T10" fmla="*/ 0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2 w 2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88" name="Freeform 271">
              <a:extLst>
                <a:ext uri="{FF2B5EF4-FFF2-40B4-BE49-F238E27FC236}">
                  <a16:creationId xmlns:a16="http://schemas.microsoft.com/office/drawing/2014/main" id="{7898F67F-64DC-DDC3-CB11-C934CA0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1213" y="2557436"/>
              <a:ext cx="1587" cy="3174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0 w 1"/>
                <a:gd name="T5" fmla="*/ 1 h 2"/>
                <a:gd name="T6" fmla="*/ 0 w 1"/>
                <a:gd name="T7" fmla="*/ 0 h 2"/>
                <a:gd name="T8" fmla="*/ 0 w 1"/>
                <a:gd name="T9" fmla="*/ 1 h 2"/>
                <a:gd name="T10" fmla="*/ 1 w 1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89" name="Freeform 272">
              <a:extLst>
                <a:ext uri="{FF2B5EF4-FFF2-40B4-BE49-F238E27FC236}">
                  <a16:creationId xmlns:a16="http://schemas.microsoft.com/office/drawing/2014/main" id="{C032ED69-86AC-0ABE-0189-711DB2EFC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4036" y="4122355"/>
              <a:ext cx="3174" cy="4761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1 h 3"/>
                <a:gd name="T4" fmla="*/ 1 w 2"/>
                <a:gd name="T5" fmla="*/ 1 h 3"/>
                <a:gd name="T6" fmla="*/ 0 w 2"/>
                <a:gd name="T7" fmla="*/ 3 h 3"/>
                <a:gd name="T8" fmla="*/ 0 w 2"/>
                <a:gd name="T9" fmla="*/ 3 h 3"/>
                <a:gd name="T10" fmla="*/ 1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90" name="Freeform 273">
              <a:extLst>
                <a:ext uri="{FF2B5EF4-FFF2-40B4-BE49-F238E27FC236}">
                  <a16:creationId xmlns:a16="http://schemas.microsoft.com/office/drawing/2014/main" id="{E4B6F3B9-6444-6BCF-A824-F55E69D4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527" y="4041412"/>
              <a:ext cx="4761" cy="7935"/>
            </a:xfrm>
            <a:custGeom>
              <a:avLst/>
              <a:gdLst>
                <a:gd name="T0" fmla="*/ 2 w 3"/>
                <a:gd name="T1" fmla="*/ 4 h 5"/>
                <a:gd name="T2" fmla="*/ 1 w 3"/>
                <a:gd name="T3" fmla="*/ 5 h 5"/>
                <a:gd name="T4" fmla="*/ 0 w 3"/>
                <a:gd name="T5" fmla="*/ 5 h 5"/>
                <a:gd name="T6" fmla="*/ 0 w 3"/>
                <a:gd name="T7" fmla="*/ 3 h 5"/>
                <a:gd name="T8" fmla="*/ 1 w 3"/>
                <a:gd name="T9" fmla="*/ 2 h 5"/>
                <a:gd name="T10" fmla="*/ 2 w 3"/>
                <a:gd name="T11" fmla="*/ 0 h 5"/>
                <a:gd name="T12" fmla="*/ 2 w 3"/>
                <a:gd name="T13" fmla="*/ 0 h 5"/>
                <a:gd name="T14" fmla="*/ 3 w 3"/>
                <a:gd name="T15" fmla="*/ 1 h 5"/>
                <a:gd name="T16" fmla="*/ 2 w 3"/>
                <a:gd name="T17" fmla="*/ 3 h 5"/>
                <a:gd name="T18" fmla="*/ 2 w 3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91" name="Freeform 274">
              <a:extLst>
                <a:ext uri="{FF2B5EF4-FFF2-40B4-BE49-F238E27FC236}">
                  <a16:creationId xmlns:a16="http://schemas.microsoft.com/office/drawing/2014/main" id="{871A932C-F5F4-75F0-EA04-4A31BD1DB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6257" y="4284244"/>
              <a:ext cx="1587" cy="1587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92" name="Freeform 275">
              <a:extLst>
                <a:ext uri="{FF2B5EF4-FFF2-40B4-BE49-F238E27FC236}">
                  <a16:creationId xmlns:a16="http://schemas.microsoft.com/office/drawing/2014/main" id="{638319BF-F005-BA72-FFEF-60C56EA29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7992" y="3325611"/>
              <a:ext cx="6349" cy="4761"/>
            </a:xfrm>
            <a:custGeom>
              <a:avLst/>
              <a:gdLst>
                <a:gd name="T0" fmla="*/ 4 w 4"/>
                <a:gd name="T1" fmla="*/ 2 h 3"/>
                <a:gd name="T2" fmla="*/ 4 w 4"/>
                <a:gd name="T3" fmla="*/ 3 h 3"/>
                <a:gd name="T4" fmla="*/ 2 w 4"/>
                <a:gd name="T5" fmla="*/ 2 h 3"/>
                <a:gd name="T6" fmla="*/ 1 w 4"/>
                <a:gd name="T7" fmla="*/ 2 h 3"/>
                <a:gd name="T8" fmla="*/ 1 w 4"/>
                <a:gd name="T9" fmla="*/ 0 h 3"/>
                <a:gd name="T10" fmla="*/ 0 w 4"/>
                <a:gd name="T11" fmla="*/ 0 h 3"/>
                <a:gd name="T12" fmla="*/ 2 w 4"/>
                <a:gd name="T13" fmla="*/ 0 h 3"/>
                <a:gd name="T14" fmla="*/ 3 w 4"/>
                <a:gd name="T15" fmla="*/ 1 h 3"/>
                <a:gd name="T16" fmla="*/ 4 w 4"/>
                <a:gd name="T17" fmla="*/ 2 h 3"/>
                <a:gd name="T18" fmla="*/ 4 w 4"/>
                <a:gd name="T1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93" name="Freeform 276">
              <a:extLst>
                <a:ext uri="{FF2B5EF4-FFF2-40B4-BE49-F238E27FC236}">
                  <a16:creationId xmlns:a16="http://schemas.microsoft.com/office/drawing/2014/main" id="{503443A3-013E-CA03-60AE-DB50CC91E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4818" y="3322437"/>
              <a:ext cx="3174" cy="1587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0 w 2"/>
                <a:gd name="T5" fmla="*/ 0 h 1"/>
                <a:gd name="T6" fmla="*/ 1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94" name="Freeform 277">
              <a:extLst>
                <a:ext uri="{FF2B5EF4-FFF2-40B4-BE49-F238E27FC236}">
                  <a16:creationId xmlns:a16="http://schemas.microsoft.com/office/drawing/2014/main" id="{2F6E3624-2CDE-0854-D1A1-D9717CBB6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7872" y="5004805"/>
              <a:ext cx="4761" cy="3174"/>
            </a:xfrm>
            <a:custGeom>
              <a:avLst/>
              <a:gdLst>
                <a:gd name="T0" fmla="*/ 1 w 3"/>
                <a:gd name="T1" fmla="*/ 2 h 2"/>
                <a:gd name="T2" fmla="*/ 0 w 3"/>
                <a:gd name="T3" fmla="*/ 1 h 2"/>
                <a:gd name="T4" fmla="*/ 1 w 3"/>
                <a:gd name="T5" fmla="*/ 1 h 2"/>
                <a:gd name="T6" fmla="*/ 3 w 3"/>
                <a:gd name="T7" fmla="*/ 0 h 2"/>
                <a:gd name="T8" fmla="*/ 3 w 3"/>
                <a:gd name="T9" fmla="*/ 1 h 2"/>
                <a:gd name="T10" fmla="*/ 3 w 3"/>
                <a:gd name="T11" fmla="*/ 1 h 2"/>
                <a:gd name="T12" fmla="*/ 1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95" name="Freeform 278">
              <a:extLst>
                <a:ext uri="{FF2B5EF4-FFF2-40B4-BE49-F238E27FC236}">
                  <a16:creationId xmlns:a16="http://schemas.microsoft.com/office/drawing/2014/main" id="{B27811BC-B2E6-11C5-E818-6D63722AA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5723" y="5015916"/>
              <a:ext cx="1587" cy="3174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0 w 1"/>
                <a:gd name="T5" fmla="*/ 0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96" name="Freeform 279">
              <a:extLst>
                <a:ext uri="{FF2B5EF4-FFF2-40B4-BE49-F238E27FC236}">
                  <a16:creationId xmlns:a16="http://schemas.microsoft.com/office/drawing/2014/main" id="{3264E6B9-2B14-37CB-B791-EE2084C40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4612" y="5006393"/>
              <a:ext cx="3174" cy="3174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97" name="Freeform 280">
              <a:extLst>
                <a:ext uri="{FF2B5EF4-FFF2-40B4-BE49-F238E27FC236}">
                  <a16:creationId xmlns:a16="http://schemas.microsoft.com/office/drawing/2014/main" id="{2505EF7D-A6E1-5FD9-41A2-315ABF637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3567" y="4181080"/>
              <a:ext cx="4761" cy="7935"/>
            </a:xfrm>
            <a:custGeom>
              <a:avLst/>
              <a:gdLst>
                <a:gd name="T0" fmla="*/ 3 w 3"/>
                <a:gd name="T1" fmla="*/ 0 h 5"/>
                <a:gd name="T2" fmla="*/ 2 w 3"/>
                <a:gd name="T3" fmla="*/ 2 h 5"/>
                <a:gd name="T4" fmla="*/ 2 w 3"/>
                <a:gd name="T5" fmla="*/ 2 h 5"/>
                <a:gd name="T6" fmla="*/ 2 w 3"/>
                <a:gd name="T7" fmla="*/ 4 h 5"/>
                <a:gd name="T8" fmla="*/ 2 w 3"/>
                <a:gd name="T9" fmla="*/ 5 h 5"/>
                <a:gd name="T10" fmla="*/ 1 w 3"/>
                <a:gd name="T11" fmla="*/ 5 h 5"/>
                <a:gd name="T12" fmla="*/ 0 w 3"/>
                <a:gd name="T13" fmla="*/ 3 h 5"/>
                <a:gd name="T14" fmla="*/ 1 w 3"/>
                <a:gd name="T15" fmla="*/ 3 h 5"/>
                <a:gd name="T16" fmla="*/ 1 w 3"/>
                <a:gd name="T17" fmla="*/ 2 h 5"/>
                <a:gd name="T18" fmla="*/ 2 w 3"/>
                <a:gd name="T19" fmla="*/ 0 h 5"/>
                <a:gd name="T20" fmla="*/ 2 w 3"/>
                <a:gd name="T21" fmla="*/ 0 h 5"/>
                <a:gd name="T22" fmla="*/ 3 w 3"/>
                <a:gd name="T23" fmla="*/ 0 h 5"/>
                <a:gd name="T24" fmla="*/ 3 w 3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98" name="Freeform 281">
              <a:extLst>
                <a:ext uri="{FF2B5EF4-FFF2-40B4-BE49-F238E27FC236}">
                  <a16:creationId xmlns:a16="http://schemas.microsoft.com/office/drawing/2014/main" id="{A06E74FF-F1E2-DBF6-BA47-C393C3AFC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5334" y="3863652"/>
              <a:ext cx="3174" cy="3174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0 h 2"/>
                <a:gd name="T8" fmla="*/ 2 w 2"/>
                <a:gd name="T9" fmla="*/ 0 h 2"/>
                <a:gd name="T10" fmla="*/ 1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299" name="Freeform 282">
              <a:extLst>
                <a:ext uri="{FF2B5EF4-FFF2-40B4-BE49-F238E27FC236}">
                  <a16:creationId xmlns:a16="http://schemas.microsoft.com/office/drawing/2014/main" id="{694097B1-E7B7-E955-18F9-892537C46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7233" y="3863652"/>
              <a:ext cx="9523" cy="1587"/>
            </a:xfrm>
            <a:custGeom>
              <a:avLst/>
              <a:gdLst>
                <a:gd name="T0" fmla="*/ 6 w 6"/>
                <a:gd name="T1" fmla="*/ 0 h 1"/>
                <a:gd name="T2" fmla="*/ 5 w 6"/>
                <a:gd name="T3" fmla="*/ 0 h 1"/>
                <a:gd name="T4" fmla="*/ 2 w 6"/>
                <a:gd name="T5" fmla="*/ 1 h 1"/>
                <a:gd name="T6" fmla="*/ 0 w 6"/>
                <a:gd name="T7" fmla="*/ 1 h 1"/>
                <a:gd name="T8" fmla="*/ 1 w 6"/>
                <a:gd name="T9" fmla="*/ 0 h 1"/>
                <a:gd name="T10" fmla="*/ 2 w 6"/>
                <a:gd name="T11" fmla="*/ 0 h 1"/>
                <a:gd name="T12" fmla="*/ 3 w 6"/>
                <a:gd name="T13" fmla="*/ 0 h 1"/>
                <a:gd name="T14" fmla="*/ 5 w 6"/>
                <a:gd name="T15" fmla="*/ 0 h 1"/>
                <a:gd name="T16" fmla="*/ 6 w 6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5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00" name="Freeform 283">
              <a:extLst>
                <a:ext uri="{FF2B5EF4-FFF2-40B4-BE49-F238E27FC236}">
                  <a16:creationId xmlns:a16="http://schemas.microsoft.com/office/drawing/2014/main" id="{434AE508-3F00-17F3-B828-4B03ADFC7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4380" y="3852542"/>
              <a:ext cx="42853" cy="17458"/>
            </a:xfrm>
            <a:custGeom>
              <a:avLst/>
              <a:gdLst>
                <a:gd name="T0" fmla="*/ 4 w 27"/>
                <a:gd name="T1" fmla="*/ 0 h 11"/>
                <a:gd name="T2" fmla="*/ 6 w 27"/>
                <a:gd name="T3" fmla="*/ 0 h 11"/>
                <a:gd name="T4" fmla="*/ 8 w 27"/>
                <a:gd name="T5" fmla="*/ 0 h 11"/>
                <a:gd name="T6" fmla="*/ 9 w 27"/>
                <a:gd name="T7" fmla="*/ 1 h 11"/>
                <a:gd name="T8" fmla="*/ 10 w 27"/>
                <a:gd name="T9" fmla="*/ 0 h 11"/>
                <a:gd name="T10" fmla="*/ 11 w 27"/>
                <a:gd name="T11" fmla="*/ 1 h 11"/>
                <a:gd name="T12" fmla="*/ 13 w 27"/>
                <a:gd name="T13" fmla="*/ 0 h 11"/>
                <a:gd name="T14" fmla="*/ 13 w 27"/>
                <a:gd name="T15" fmla="*/ 1 h 11"/>
                <a:gd name="T16" fmla="*/ 15 w 27"/>
                <a:gd name="T17" fmla="*/ 0 h 11"/>
                <a:gd name="T18" fmla="*/ 16 w 27"/>
                <a:gd name="T19" fmla="*/ 1 h 11"/>
                <a:gd name="T20" fmla="*/ 17 w 27"/>
                <a:gd name="T21" fmla="*/ 1 h 11"/>
                <a:gd name="T22" fmla="*/ 19 w 27"/>
                <a:gd name="T23" fmla="*/ 1 h 11"/>
                <a:gd name="T24" fmla="*/ 19 w 27"/>
                <a:gd name="T25" fmla="*/ 1 h 11"/>
                <a:gd name="T26" fmla="*/ 21 w 27"/>
                <a:gd name="T27" fmla="*/ 1 h 11"/>
                <a:gd name="T28" fmla="*/ 21 w 27"/>
                <a:gd name="T29" fmla="*/ 1 h 11"/>
                <a:gd name="T30" fmla="*/ 24 w 27"/>
                <a:gd name="T31" fmla="*/ 1 h 11"/>
                <a:gd name="T32" fmla="*/ 24 w 27"/>
                <a:gd name="T33" fmla="*/ 1 h 11"/>
                <a:gd name="T34" fmla="*/ 24 w 27"/>
                <a:gd name="T35" fmla="*/ 1 h 11"/>
                <a:gd name="T36" fmla="*/ 27 w 27"/>
                <a:gd name="T37" fmla="*/ 3 h 11"/>
                <a:gd name="T38" fmla="*/ 27 w 27"/>
                <a:gd name="T39" fmla="*/ 2 h 11"/>
                <a:gd name="T40" fmla="*/ 27 w 27"/>
                <a:gd name="T41" fmla="*/ 4 h 11"/>
                <a:gd name="T42" fmla="*/ 27 w 27"/>
                <a:gd name="T43" fmla="*/ 5 h 11"/>
                <a:gd name="T44" fmla="*/ 24 w 27"/>
                <a:gd name="T45" fmla="*/ 6 h 11"/>
                <a:gd name="T46" fmla="*/ 24 w 27"/>
                <a:gd name="T47" fmla="*/ 7 h 11"/>
                <a:gd name="T48" fmla="*/ 23 w 27"/>
                <a:gd name="T49" fmla="*/ 9 h 11"/>
                <a:gd name="T50" fmla="*/ 22 w 27"/>
                <a:gd name="T51" fmla="*/ 10 h 11"/>
                <a:gd name="T52" fmla="*/ 21 w 27"/>
                <a:gd name="T53" fmla="*/ 10 h 11"/>
                <a:gd name="T54" fmla="*/ 20 w 27"/>
                <a:gd name="T55" fmla="*/ 10 h 11"/>
                <a:gd name="T56" fmla="*/ 19 w 27"/>
                <a:gd name="T57" fmla="*/ 10 h 11"/>
                <a:gd name="T58" fmla="*/ 17 w 27"/>
                <a:gd name="T59" fmla="*/ 11 h 11"/>
                <a:gd name="T60" fmla="*/ 16 w 27"/>
                <a:gd name="T61" fmla="*/ 10 h 11"/>
                <a:gd name="T62" fmla="*/ 15 w 27"/>
                <a:gd name="T63" fmla="*/ 10 h 11"/>
                <a:gd name="T64" fmla="*/ 13 w 27"/>
                <a:gd name="T65" fmla="*/ 10 h 11"/>
                <a:gd name="T66" fmla="*/ 13 w 27"/>
                <a:gd name="T67" fmla="*/ 10 h 11"/>
                <a:gd name="T68" fmla="*/ 10 w 27"/>
                <a:gd name="T69" fmla="*/ 10 h 11"/>
                <a:gd name="T70" fmla="*/ 7 w 27"/>
                <a:gd name="T71" fmla="*/ 10 h 11"/>
                <a:gd name="T72" fmla="*/ 7 w 27"/>
                <a:gd name="T73" fmla="*/ 10 h 11"/>
                <a:gd name="T74" fmla="*/ 5 w 27"/>
                <a:gd name="T75" fmla="*/ 10 h 11"/>
                <a:gd name="T76" fmla="*/ 4 w 27"/>
                <a:gd name="T77" fmla="*/ 11 h 11"/>
                <a:gd name="T78" fmla="*/ 4 w 27"/>
                <a:gd name="T79" fmla="*/ 10 h 11"/>
                <a:gd name="T80" fmla="*/ 2 w 27"/>
                <a:gd name="T81" fmla="*/ 10 h 11"/>
                <a:gd name="T82" fmla="*/ 1 w 27"/>
                <a:gd name="T83" fmla="*/ 10 h 11"/>
                <a:gd name="T84" fmla="*/ 0 w 27"/>
                <a:gd name="T85" fmla="*/ 10 h 11"/>
                <a:gd name="T86" fmla="*/ 1 w 27"/>
                <a:gd name="T87" fmla="*/ 8 h 11"/>
                <a:gd name="T88" fmla="*/ 1 w 27"/>
                <a:gd name="T89" fmla="*/ 7 h 11"/>
                <a:gd name="T90" fmla="*/ 1 w 27"/>
                <a:gd name="T91" fmla="*/ 6 h 11"/>
                <a:gd name="T92" fmla="*/ 1 w 27"/>
                <a:gd name="T93" fmla="*/ 4 h 11"/>
                <a:gd name="T94" fmla="*/ 0 w 27"/>
                <a:gd name="T95" fmla="*/ 4 h 11"/>
                <a:gd name="T96" fmla="*/ 0 w 27"/>
                <a:gd name="T97" fmla="*/ 3 h 11"/>
                <a:gd name="T98" fmla="*/ 1 w 27"/>
                <a:gd name="T99" fmla="*/ 2 h 11"/>
                <a:gd name="T100" fmla="*/ 1 w 27"/>
                <a:gd name="T101" fmla="*/ 1 h 11"/>
                <a:gd name="T102" fmla="*/ 1 w 27"/>
                <a:gd name="T103" fmla="*/ 0 h 11"/>
                <a:gd name="T104" fmla="*/ 3 w 27"/>
                <a:gd name="T105" fmla="*/ 0 h 11"/>
                <a:gd name="T106" fmla="*/ 4 w 27"/>
                <a:gd name="T10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" h="11">
                  <a:moveTo>
                    <a:pt x="4" y="0"/>
                  </a:moveTo>
                  <a:lnTo>
                    <a:pt x="6" y="0"/>
                  </a:lnTo>
                  <a:lnTo>
                    <a:pt x="8" y="0"/>
                  </a:lnTo>
                  <a:lnTo>
                    <a:pt x="9" y="1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7" y="3"/>
                  </a:lnTo>
                  <a:lnTo>
                    <a:pt x="27" y="2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4" y="6"/>
                  </a:lnTo>
                  <a:lnTo>
                    <a:pt x="24" y="7"/>
                  </a:lnTo>
                  <a:lnTo>
                    <a:pt x="23" y="9"/>
                  </a:lnTo>
                  <a:lnTo>
                    <a:pt x="22" y="10"/>
                  </a:lnTo>
                  <a:lnTo>
                    <a:pt x="21" y="10"/>
                  </a:lnTo>
                  <a:lnTo>
                    <a:pt x="20" y="10"/>
                  </a:lnTo>
                  <a:lnTo>
                    <a:pt x="19" y="10"/>
                  </a:lnTo>
                  <a:lnTo>
                    <a:pt x="17" y="11"/>
                  </a:lnTo>
                  <a:lnTo>
                    <a:pt x="16" y="10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4" y="11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1" y="7"/>
                  </a:lnTo>
                  <a:lnTo>
                    <a:pt x="1" y="6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01" name="Freeform 284">
              <a:extLst>
                <a:ext uri="{FF2B5EF4-FFF2-40B4-BE49-F238E27FC236}">
                  <a16:creationId xmlns:a16="http://schemas.microsoft.com/office/drawing/2014/main" id="{CF362B2F-F4B8-1AB0-9ABF-F6FBE5FB7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833" y="463182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02" name="Freeform 285">
              <a:extLst>
                <a:ext uri="{FF2B5EF4-FFF2-40B4-BE49-F238E27FC236}">
                  <a16:creationId xmlns:a16="http://schemas.microsoft.com/office/drawing/2014/main" id="{344F1EA6-8E03-F6CE-69F2-20942DE2A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2296" y="4398518"/>
              <a:ext cx="7935" cy="11110"/>
            </a:xfrm>
            <a:custGeom>
              <a:avLst/>
              <a:gdLst>
                <a:gd name="T0" fmla="*/ 3 w 5"/>
                <a:gd name="T1" fmla="*/ 6 h 7"/>
                <a:gd name="T2" fmla="*/ 2 w 5"/>
                <a:gd name="T3" fmla="*/ 6 h 7"/>
                <a:gd name="T4" fmla="*/ 1 w 5"/>
                <a:gd name="T5" fmla="*/ 7 h 7"/>
                <a:gd name="T6" fmla="*/ 1 w 5"/>
                <a:gd name="T7" fmla="*/ 7 h 7"/>
                <a:gd name="T8" fmla="*/ 1 w 5"/>
                <a:gd name="T9" fmla="*/ 6 h 7"/>
                <a:gd name="T10" fmla="*/ 0 w 5"/>
                <a:gd name="T11" fmla="*/ 4 h 7"/>
                <a:gd name="T12" fmla="*/ 0 w 5"/>
                <a:gd name="T13" fmla="*/ 3 h 7"/>
                <a:gd name="T14" fmla="*/ 1 w 5"/>
                <a:gd name="T15" fmla="*/ 1 h 7"/>
                <a:gd name="T16" fmla="*/ 2 w 5"/>
                <a:gd name="T17" fmla="*/ 1 h 7"/>
                <a:gd name="T18" fmla="*/ 3 w 5"/>
                <a:gd name="T19" fmla="*/ 0 h 7"/>
                <a:gd name="T20" fmla="*/ 4 w 5"/>
                <a:gd name="T21" fmla="*/ 0 h 7"/>
                <a:gd name="T22" fmla="*/ 4 w 5"/>
                <a:gd name="T23" fmla="*/ 2 h 7"/>
                <a:gd name="T24" fmla="*/ 5 w 5"/>
                <a:gd name="T25" fmla="*/ 3 h 7"/>
                <a:gd name="T26" fmla="*/ 4 w 5"/>
                <a:gd name="T27" fmla="*/ 4 h 7"/>
                <a:gd name="T28" fmla="*/ 4 w 5"/>
                <a:gd name="T29" fmla="*/ 5 h 7"/>
                <a:gd name="T30" fmla="*/ 3 w 5"/>
                <a:gd name="T31" fmla="*/ 6 h 7"/>
                <a:gd name="T32" fmla="*/ 3 w 5"/>
                <a:gd name="T3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7">
                  <a:moveTo>
                    <a:pt x="3" y="6"/>
                  </a:moveTo>
                  <a:lnTo>
                    <a:pt x="2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3" y="6"/>
                  </a:lnTo>
                  <a:lnTo>
                    <a:pt x="3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03" name="Freeform 286">
              <a:extLst>
                <a:ext uri="{FF2B5EF4-FFF2-40B4-BE49-F238E27FC236}">
                  <a16:creationId xmlns:a16="http://schemas.microsoft.com/office/drawing/2014/main" id="{71A52495-045E-B0B1-B605-A95ABA280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6103" y="4360427"/>
              <a:ext cx="1587" cy="4761"/>
            </a:xfrm>
            <a:custGeom>
              <a:avLst/>
              <a:gdLst>
                <a:gd name="T0" fmla="*/ 1 w 1"/>
                <a:gd name="T1" fmla="*/ 1 h 3"/>
                <a:gd name="T2" fmla="*/ 1 w 1"/>
                <a:gd name="T3" fmla="*/ 2 h 3"/>
                <a:gd name="T4" fmla="*/ 0 w 1"/>
                <a:gd name="T5" fmla="*/ 3 h 3"/>
                <a:gd name="T6" fmla="*/ 0 w 1"/>
                <a:gd name="T7" fmla="*/ 2 h 3"/>
                <a:gd name="T8" fmla="*/ 0 w 1"/>
                <a:gd name="T9" fmla="*/ 1 h 3"/>
                <a:gd name="T10" fmla="*/ 0 w 1"/>
                <a:gd name="T11" fmla="*/ 1 h 3"/>
                <a:gd name="T12" fmla="*/ 0 w 1"/>
                <a:gd name="T13" fmla="*/ 0 h 3"/>
                <a:gd name="T14" fmla="*/ 0 w 1"/>
                <a:gd name="T15" fmla="*/ 0 h 3"/>
                <a:gd name="T16" fmla="*/ 1 w 1"/>
                <a:gd name="T17" fmla="*/ 0 h 3"/>
                <a:gd name="T18" fmla="*/ 1 w 1"/>
                <a:gd name="T1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lnTo>
                    <a:pt x="1" y="2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04" name="Freeform 287">
              <a:extLst>
                <a:ext uri="{FF2B5EF4-FFF2-40B4-BE49-F238E27FC236}">
                  <a16:creationId xmlns:a16="http://schemas.microsoft.com/office/drawing/2014/main" id="{CC7245FC-337A-8EF8-0962-606A847BB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3762" y="4549297"/>
              <a:ext cx="3174" cy="4761"/>
            </a:xfrm>
            <a:custGeom>
              <a:avLst/>
              <a:gdLst>
                <a:gd name="T0" fmla="*/ 2 w 2"/>
                <a:gd name="T1" fmla="*/ 1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2 h 3"/>
                <a:gd name="T10" fmla="*/ 1 w 2"/>
                <a:gd name="T11" fmla="*/ 0 h 3"/>
                <a:gd name="T12" fmla="*/ 2 w 2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05" name="Freeform 288">
              <a:extLst>
                <a:ext uri="{FF2B5EF4-FFF2-40B4-BE49-F238E27FC236}">
                  <a16:creationId xmlns:a16="http://schemas.microsoft.com/office/drawing/2014/main" id="{9AE82269-488D-FC46-23EC-67F6BD546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8178" y="4084264"/>
              <a:ext cx="26981" cy="23807"/>
            </a:xfrm>
            <a:custGeom>
              <a:avLst/>
              <a:gdLst>
                <a:gd name="T0" fmla="*/ 17 w 17"/>
                <a:gd name="T1" fmla="*/ 0 h 15"/>
                <a:gd name="T2" fmla="*/ 16 w 17"/>
                <a:gd name="T3" fmla="*/ 1 h 15"/>
                <a:gd name="T4" fmla="*/ 15 w 17"/>
                <a:gd name="T5" fmla="*/ 2 h 15"/>
                <a:gd name="T6" fmla="*/ 15 w 17"/>
                <a:gd name="T7" fmla="*/ 3 h 15"/>
                <a:gd name="T8" fmla="*/ 15 w 17"/>
                <a:gd name="T9" fmla="*/ 4 h 15"/>
                <a:gd name="T10" fmla="*/ 15 w 17"/>
                <a:gd name="T11" fmla="*/ 6 h 15"/>
                <a:gd name="T12" fmla="*/ 15 w 17"/>
                <a:gd name="T13" fmla="*/ 6 h 15"/>
                <a:gd name="T14" fmla="*/ 15 w 17"/>
                <a:gd name="T15" fmla="*/ 8 h 15"/>
                <a:gd name="T16" fmla="*/ 15 w 17"/>
                <a:gd name="T17" fmla="*/ 9 h 15"/>
                <a:gd name="T18" fmla="*/ 16 w 17"/>
                <a:gd name="T19" fmla="*/ 9 h 15"/>
                <a:gd name="T20" fmla="*/ 15 w 17"/>
                <a:gd name="T21" fmla="*/ 10 h 15"/>
                <a:gd name="T22" fmla="*/ 15 w 17"/>
                <a:gd name="T23" fmla="*/ 11 h 15"/>
                <a:gd name="T24" fmla="*/ 15 w 17"/>
                <a:gd name="T25" fmla="*/ 13 h 15"/>
                <a:gd name="T26" fmla="*/ 15 w 17"/>
                <a:gd name="T27" fmla="*/ 13 h 15"/>
                <a:gd name="T28" fmla="*/ 13 w 17"/>
                <a:gd name="T29" fmla="*/ 14 h 15"/>
                <a:gd name="T30" fmla="*/ 12 w 17"/>
                <a:gd name="T31" fmla="*/ 14 h 15"/>
                <a:gd name="T32" fmla="*/ 11 w 17"/>
                <a:gd name="T33" fmla="*/ 14 h 15"/>
                <a:gd name="T34" fmla="*/ 9 w 17"/>
                <a:gd name="T35" fmla="*/ 15 h 15"/>
                <a:gd name="T36" fmla="*/ 8 w 17"/>
                <a:gd name="T37" fmla="*/ 14 h 15"/>
                <a:gd name="T38" fmla="*/ 6 w 17"/>
                <a:gd name="T39" fmla="*/ 15 h 15"/>
                <a:gd name="T40" fmla="*/ 6 w 17"/>
                <a:gd name="T41" fmla="*/ 14 h 15"/>
                <a:gd name="T42" fmla="*/ 4 w 17"/>
                <a:gd name="T43" fmla="*/ 15 h 15"/>
                <a:gd name="T44" fmla="*/ 3 w 17"/>
                <a:gd name="T45" fmla="*/ 14 h 15"/>
                <a:gd name="T46" fmla="*/ 1 w 17"/>
                <a:gd name="T47" fmla="*/ 14 h 15"/>
                <a:gd name="T48" fmla="*/ 0 w 17"/>
                <a:gd name="T49" fmla="*/ 15 h 15"/>
                <a:gd name="T50" fmla="*/ 0 w 17"/>
                <a:gd name="T51" fmla="*/ 15 h 15"/>
                <a:gd name="T52" fmla="*/ 1 w 17"/>
                <a:gd name="T53" fmla="*/ 14 h 15"/>
                <a:gd name="T54" fmla="*/ 2 w 17"/>
                <a:gd name="T55" fmla="*/ 13 h 15"/>
                <a:gd name="T56" fmla="*/ 3 w 17"/>
                <a:gd name="T57" fmla="*/ 12 h 15"/>
                <a:gd name="T58" fmla="*/ 4 w 17"/>
                <a:gd name="T59" fmla="*/ 12 h 15"/>
                <a:gd name="T60" fmla="*/ 5 w 17"/>
                <a:gd name="T61" fmla="*/ 11 h 15"/>
                <a:gd name="T62" fmla="*/ 6 w 17"/>
                <a:gd name="T63" fmla="*/ 11 h 15"/>
                <a:gd name="T64" fmla="*/ 7 w 17"/>
                <a:gd name="T65" fmla="*/ 10 h 15"/>
                <a:gd name="T66" fmla="*/ 7 w 17"/>
                <a:gd name="T67" fmla="*/ 8 h 15"/>
                <a:gd name="T68" fmla="*/ 7 w 17"/>
                <a:gd name="T69" fmla="*/ 7 h 15"/>
                <a:gd name="T70" fmla="*/ 7 w 17"/>
                <a:gd name="T71" fmla="*/ 5 h 15"/>
                <a:gd name="T72" fmla="*/ 7 w 17"/>
                <a:gd name="T73" fmla="*/ 4 h 15"/>
                <a:gd name="T74" fmla="*/ 6 w 17"/>
                <a:gd name="T75" fmla="*/ 4 h 15"/>
                <a:gd name="T76" fmla="*/ 6 w 17"/>
                <a:gd name="T77" fmla="*/ 3 h 15"/>
                <a:gd name="T78" fmla="*/ 4 w 17"/>
                <a:gd name="T79" fmla="*/ 3 h 15"/>
                <a:gd name="T80" fmla="*/ 4 w 17"/>
                <a:gd name="T81" fmla="*/ 2 h 15"/>
                <a:gd name="T82" fmla="*/ 6 w 17"/>
                <a:gd name="T83" fmla="*/ 1 h 15"/>
                <a:gd name="T84" fmla="*/ 9 w 17"/>
                <a:gd name="T85" fmla="*/ 1 h 15"/>
                <a:gd name="T86" fmla="*/ 9 w 17"/>
                <a:gd name="T87" fmla="*/ 1 h 15"/>
                <a:gd name="T88" fmla="*/ 12 w 17"/>
                <a:gd name="T89" fmla="*/ 1 h 15"/>
                <a:gd name="T90" fmla="*/ 13 w 17"/>
                <a:gd name="T91" fmla="*/ 1 h 15"/>
                <a:gd name="T92" fmla="*/ 16 w 17"/>
                <a:gd name="T93" fmla="*/ 0 h 15"/>
                <a:gd name="T94" fmla="*/ 17 w 17"/>
                <a:gd name="T9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" h="15">
                  <a:moveTo>
                    <a:pt x="17" y="0"/>
                  </a:moveTo>
                  <a:lnTo>
                    <a:pt x="16" y="1"/>
                  </a:lnTo>
                  <a:lnTo>
                    <a:pt x="15" y="2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8"/>
                  </a:lnTo>
                  <a:lnTo>
                    <a:pt x="15" y="9"/>
                  </a:lnTo>
                  <a:lnTo>
                    <a:pt x="16" y="9"/>
                  </a:lnTo>
                  <a:lnTo>
                    <a:pt x="15" y="10"/>
                  </a:lnTo>
                  <a:lnTo>
                    <a:pt x="15" y="11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3" y="14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9" y="15"/>
                  </a:lnTo>
                  <a:lnTo>
                    <a:pt x="8" y="14"/>
                  </a:lnTo>
                  <a:lnTo>
                    <a:pt x="6" y="15"/>
                  </a:lnTo>
                  <a:lnTo>
                    <a:pt x="6" y="14"/>
                  </a:lnTo>
                  <a:lnTo>
                    <a:pt x="4" y="15"/>
                  </a:lnTo>
                  <a:lnTo>
                    <a:pt x="3" y="14"/>
                  </a:lnTo>
                  <a:lnTo>
                    <a:pt x="1" y="14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" y="14"/>
                  </a:lnTo>
                  <a:lnTo>
                    <a:pt x="2" y="13"/>
                  </a:lnTo>
                  <a:lnTo>
                    <a:pt x="3" y="12"/>
                  </a:lnTo>
                  <a:lnTo>
                    <a:pt x="4" y="12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7" y="8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6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06" name="Freeform 289">
              <a:extLst>
                <a:ext uri="{FF2B5EF4-FFF2-40B4-BE49-F238E27FC236}">
                  <a16:creationId xmlns:a16="http://schemas.microsoft.com/office/drawing/2014/main" id="{6687B961-2239-9172-D455-A27A7C523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6747" y="4068393"/>
              <a:ext cx="9523" cy="6349"/>
            </a:xfrm>
            <a:custGeom>
              <a:avLst/>
              <a:gdLst>
                <a:gd name="T0" fmla="*/ 6 w 6"/>
                <a:gd name="T1" fmla="*/ 0 h 4"/>
                <a:gd name="T2" fmla="*/ 5 w 6"/>
                <a:gd name="T3" fmla="*/ 2 h 4"/>
                <a:gd name="T4" fmla="*/ 5 w 6"/>
                <a:gd name="T5" fmla="*/ 2 h 4"/>
                <a:gd name="T6" fmla="*/ 4 w 6"/>
                <a:gd name="T7" fmla="*/ 3 h 4"/>
                <a:gd name="T8" fmla="*/ 3 w 6"/>
                <a:gd name="T9" fmla="*/ 3 h 4"/>
                <a:gd name="T10" fmla="*/ 1 w 6"/>
                <a:gd name="T11" fmla="*/ 4 h 4"/>
                <a:gd name="T12" fmla="*/ 0 w 6"/>
                <a:gd name="T13" fmla="*/ 3 h 4"/>
                <a:gd name="T14" fmla="*/ 1 w 6"/>
                <a:gd name="T15" fmla="*/ 2 h 4"/>
                <a:gd name="T16" fmla="*/ 3 w 6"/>
                <a:gd name="T17" fmla="*/ 1 h 4"/>
                <a:gd name="T18" fmla="*/ 6 w 6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lnTo>
                    <a:pt x="5" y="2"/>
                  </a:lnTo>
                  <a:lnTo>
                    <a:pt x="5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07" name="Freeform 290">
              <a:extLst>
                <a:ext uri="{FF2B5EF4-FFF2-40B4-BE49-F238E27FC236}">
                  <a16:creationId xmlns:a16="http://schemas.microsoft.com/office/drawing/2014/main" id="{83A88A5D-06EF-D4FB-1501-7D13B6712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2628" y="3854129"/>
              <a:ext cx="3174" cy="1587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1 w 2"/>
                <a:gd name="T5" fmla="*/ 0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0 h 1"/>
                <a:gd name="T12" fmla="*/ 2 w 2"/>
                <a:gd name="T13" fmla="*/ 0 h 1"/>
                <a:gd name="T14" fmla="*/ 2 w 2"/>
                <a:gd name="T15" fmla="*/ 0 h 1"/>
                <a:gd name="T16" fmla="*/ 2 w 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08" name="Freeform 291">
              <a:extLst>
                <a:ext uri="{FF2B5EF4-FFF2-40B4-BE49-F238E27FC236}">
                  <a16:creationId xmlns:a16="http://schemas.microsoft.com/office/drawing/2014/main" id="{350C1ADE-6B5E-F222-5466-875023D59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692" y="3873175"/>
              <a:ext cx="4761" cy="4761"/>
            </a:xfrm>
            <a:custGeom>
              <a:avLst/>
              <a:gdLst>
                <a:gd name="T0" fmla="*/ 3 w 3"/>
                <a:gd name="T1" fmla="*/ 1 h 3"/>
                <a:gd name="T2" fmla="*/ 3 w 3"/>
                <a:gd name="T3" fmla="*/ 2 h 3"/>
                <a:gd name="T4" fmla="*/ 1 w 3"/>
                <a:gd name="T5" fmla="*/ 3 h 3"/>
                <a:gd name="T6" fmla="*/ 0 w 3"/>
                <a:gd name="T7" fmla="*/ 1 h 3"/>
                <a:gd name="T8" fmla="*/ 2 w 3"/>
                <a:gd name="T9" fmla="*/ 0 h 3"/>
                <a:gd name="T10" fmla="*/ 3 w 3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09" name="Freeform 292">
              <a:extLst>
                <a:ext uri="{FF2B5EF4-FFF2-40B4-BE49-F238E27FC236}">
                  <a16:creationId xmlns:a16="http://schemas.microsoft.com/office/drawing/2014/main" id="{BF2931FC-2E88-9279-6849-0825EC645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9454" y="3857304"/>
              <a:ext cx="3174" cy="1587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0 w 2"/>
                <a:gd name="T5" fmla="*/ 1 h 1"/>
                <a:gd name="T6" fmla="*/ 0 w 2"/>
                <a:gd name="T7" fmla="*/ 0 h 1"/>
                <a:gd name="T8" fmla="*/ 0 w 2"/>
                <a:gd name="T9" fmla="*/ 0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10" name="Freeform 293">
              <a:extLst>
                <a:ext uri="{FF2B5EF4-FFF2-40B4-BE49-F238E27FC236}">
                  <a16:creationId xmlns:a16="http://schemas.microsoft.com/office/drawing/2014/main" id="{F144DE03-F32A-A773-B2F3-266516FFF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3105" y="3855716"/>
              <a:ext cx="4761" cy="3174"/>
            </a:xfrm>
            <a:custGeom>
              <a:avLst/>
              <a:gdLst>
                <a:gd name="T0" fmla="*/ 2 w 3"/>
                <a:gd name="T1" fmla="*/ 0 h 2"/>
                <a:gd name="T2" fmla="*/ 3 w 3"/>
                <a:gd name="T3" fmla="*/ 1 h 2"/>
                <a:gd name="T4" fmla="*/ 2 w 3"/>
                <a:gd name="T5" fmla="*/ 2 h 2"/>
                <a:gd name="T6" fmla="*/ 2 w 3"/>
                <a:gd name="T7" fmla="*/ 1 h 2"/>
                <a:gd name="T8" fmla="*/ 0 w 3"/>
                <a:gd name="T9" fmla="*/ 1 h 2"/>
                <a:gd name="T10" fmla="*/ 1 w 3"/>
                <a:gd name="T11" fmla="*/ 1 h 2"/>
                <a:gd name="T12" fmla="*/ 2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3" y="1"/>
                  </a:lnTo>
                  <a:lnTo>
                    <a:pt x="2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11" name="Freeform 294">
              <a:extLst>
                <a:ext uri="{FF2B5EF4-FFF2-40B4-BE49-F238E27FC236}">
                  <a16:creationId xmlns:a16="http://schemas.microsoft.com/office/drawing/2014/main" id="{FAD356DD-7D17-02C3-116D-FA1680A61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8354" y="4039824"/>
              <a:ext cx="6349" cy="7935"/>
            </a:xfrm>
            <a:custGeom>
              <a:avLst/>
              <a:gdLst>
                <a:gd name="T0" fmla="*/ 3 w 4"/>
                <a:gd name="T1" fmla="*/ 5 h 5"/>
                <a:gd name="T2" fmla="*/ 2 w 4"/>
                <a:gd name="T3" fmla="*/ 5 h 5"/>
                <a:gd name="T4" fmla="*/ 2 w 4"/>
                <a:gd name="T5" fmla="*/ 3 h 5"/>
                <a:gd name="T6" fmla="*/ 2 w 4"/>
                <a:gd name="T7" fmla="*/ 3 h 5"/>
                <a:gd name="T8" fmla="*/ 2 w 4"/>
                <a:gd name="T9" fmla="*/ 2 h 5"/>
                <a:gd name="T10" fmla="*/ 1 w 4"/>
                <a:gd name="T11" fmla="*/ 2 h 5"/>
                <a:gd name="T12" fmla="*/ 0 w 4"/>
                <a:gd name="T13" fmla="*/ 0 h 5"/>
                <a:gd name="T14" fmla="*/ 0 w 4"/>
                <a:gd name="T15" fmla="*/ 0 h 5"/>
                <a:gd name="T16" fmla="*/ 4 w 4"/>
                <a:gd name="T17" fmla="*/ 2 h 5"/>
                <a:gd name="T18" fmla="*/ 4 w 4"/>
                <a:gd name="T19" fmla="*/ 2 h 5"/>
                <a:gd name="T20" fmla="*/ 4 w 4"/>
                <a:gd name="T21" fmla="*/ 3 h 5"/>
                <a:gd name="T22" fmla="*/ 3 w 4"/>
                <a:gd name="T23" fmla="*/ 4 h 5"/>
                <a:gd name="T24" fmla="*/ 3 w 4"/>
                <a:gd name="T25" fmla="*/ 5 h 5"/>
                <a:gd name="T26" fmla="*/ 3 w 4"/>
                <a:gd name="T2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3" y="5"/>
                  </a:move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29B814A0-352D-26E7-C8C9-CEB9E1774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4847" y="2939938"/>
              <a:ext cx="1587" cy="1587"/>
            </a:xfrm>
            <a:prstGeom prst="rect">
              <a:avLst/>
            </a:pr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CEB903F8-AF3B-8F5B-87BE-DDD5DA635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9592" y="5455603"/>
              <a:ext cx="1587" cy="1587"/>
            </a:xfrm>
            <a:prstGeom prst="rect">
              <a:avLst/>
            </a:pr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667F7BF-095A-A82A-45A1-FC133BCC3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8919" y="5434568"/>
              <a:ext cx="1587" cy="1587"/>
            </a:xfrm>
            <a:prstGeom prst="rect">
              <a:avLst/>
            </a:pr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  <p:sp>
          <p:nvSpPr>
            <p:cNvPr id="315" name="Freeform 65">
              <a:extLst>
                <a:ext uri="{FF2B5EF4-FFF2-40B4-BE49-F238E27FC236}">
                  <a16:creationId xmlns:a16="http://schemas.microsoft.com/office/drawing/2014/main" id="{E1CB7816-414F-4415-050F-569782F18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3412" y="2808205"/>
              <a:ext cx="1361778" cy="990376"/>
            </a:xfrm>
            <a:custGeom>
              <a:avLst/>
              <a:gdLst>
                <a:gd name="T0" fmla="*/ 817 w 858"/>
                <a:gd name="T1" fmla="*/ 103 h 624"/>
                <a:gd name="T2" fmla="*/ 849 w 858"/>
                <a:gd name="T3" fmla="*/ 114 h 624"/>
                <a:gd name="T4" fmla="*/ 829 w 858"/>
                <a:gd name="T5" fmla="*/ 156 h 624"/>
                <a:gd name="T6" fmla="*/ 853 w 858"/>
                <a:gd name="T7" fmla="*/ 205 h 624"/>
                <a:gd name="T8" fmla="*/ 826 w 858"/>
                <a:gd name="T9" fmla="*/ 222 h 624"/>
                <a:gd name="T10" fmla="*/ 787 w 858"/>
                <a:gd name="T11" fmla="*/ 239 h 624"/>
                <a:gd name="T12" fmla="*/ 741 w 858"/>
                <a:gd name="T13" fmla="*/ 271 h 624"/>
                <a:gd name="T14" fmla="*/ 731 w 858"/>
                <a:gd name="T15" fmla="*/ 231 h 624"/>
                <a:gd name="T16" fmla="*/ 691 w 858"/>
                <a:gd name="T17" fmla="*/ 265 h 624"/>
                <a:gd name="T18" fmla="*/ 720 w 858"/>
                <a:gd name="T19" fmla="*/ 298 h 624"/>
                <a:gd name="T20" fmla="*/ 774 w 858"/>
                <a:gd name="T21" fmla="*/ 298 h 624"/>
                <a:gd name="T22" fmla="*/ 747 w 858"/>
                <a:gd name="T23" fmla="*/ 333 h 624"/>
                <a:gd name="T24" fmla="*/ 795 w 858"/>
                <a:gd name="T25" fmla="*/ 393 h 624"/>
                <a:gd name="T26" fmla="*/ 815 w 858"/>
                <a:gd name="T27" fmla="*/ 437 h 624"/>
                <a:gd name="T28" fmla="*/ 821 w 858"/>
                <a:gd name="T29" fmla="*/ 475 h 624"/>
                <a:gd name="T30" fmla="*/ 779 w 858"/>
                <a:gd name="T31" fmla="*/ 560 h 624"/>
                <a:gd name="T32" fmla="*/ 726 w 858"/>
                <a:gd name="T33" fmla="*/ 581 h 624"/>
                <a:gd name="T34" fmla="*/ 678 w 858"/>
                <a:gd name="T35" fmla="*/ 623 h 624"/>
                <a:gd name="T36" fmla="*/ 642 w 858"/>
                <a:gd name="T37" fmla="*/ 597 h 624"/>
                <a:gd name="T38" fmla="*/ 609 w 858"/>
                <a:gd name="T39" fmla="*/ 576 h 624"/>
                <a:gd name="T40" fmla="*/ 556 w 858"/>
                <a:gd name="T41" fmla="*/ 578 h 624"/>
                <a:gd name="T42" fmla="*/ 533 w 858"/>
                <a:gd name="T43" fmla="*/ 608 h 624"/>
                <a:gd name="T44" fmla="*/ 509 w 858"/>
                <a:gd name="T45" fmla="*/ 600 h 624"/>
                <a:gd name="T46" fmla="*/ 479 w 858"/>
                <a:gd name="T47" fmla="*/ 570 h 624"/>
                <a:gd name="T48" fmla="*/ 466 w 858"/>
                <a:gd name="T49" fmla="*/ 517 h 624"/>
                <a:gd name="T50" fmla="*/ 444 w 858"/>
                <a:gd name="T51" fmla="*/ 471 h 624"/>
                <a:gd name="T52" fmla="*/ 410 w 858"/>
                <a:gd name="T53" fmla="*/ 450 h 624"/>
                <a:gd name="T54" fmla="*/ 358 w 858"/>
                <a:gd name="T55" fmla="*/ 479 h 624"/>
                <a:gd name="T56" fmla="*/ 315 w 858"/>
                <a:gd name="T57" fmla="*/ 472 h 624"/>
                <a:gd name="T58" fmla="*/ 287 w 858"/>
                <a:gd name="T59" fmla="*/ 480 h 624"/>
                <a:gd name="T60" fmla="*/ 220 w 858"/>
                <a:gd name="T61" fmla="*/ 462 h 624"/>
                <a:gd name="T62" fmla="*/ 170 w 858"/>
                <a:gd name="T63" fmla="*/ 431 h 624"/>
                <a:gd name="T64" fmla="*/ 110 w 858"/>
                <a:gd name="T65" fmla="*/ 390 h 624"/>
                <a:gd name="T66" fmla="*/ 110 w 858"/>
                <a:gd name="T67" fmla="*/ 357 h 624"/>
                <a:gd name="T68" fmla="*/ 36 w 858"/>
                <a:gd name="T69" fmla="*/ 304 h 624"/>
                <a:gd name="T70" fmla="*/ 14 w 858"/>
                <a:gd name="T71" fmla="*/ 276 h 624"/>
                <a:gd name="T72" fmla="*/ 0 w 858"/>
                <a:gd name="T73" fmla="*/ 251 h 624"/>
                <a:gd name="T74" fmla="*/ 41 w 858"/>
                <a:gd name="T75" fmla="*/ 229 h 624"/>
                <a:gd name="T76" fmla="*/ 84 w 858"/>
                <a:gd name="T77" fmla="*/ 205 h 624"/>
                <a:gd name="T78" fmla="*/ 88 w 858"/>
                <a:gd name="T79" fmla="*/ 150 h 624"/>
                <a:gd name="T80" fmla="*/ 128 w 858"/>
                <a:gd name="T81" fmla="*/ 110 h 624"/>
                <a:gd name="T82" fmla="*/ 142 w 858"/>
                <a:gd name="T83" fmla="*/ 76 h 624"/>
                <a:gd name="T84" fmla="*/ 210 w 858"/>
                <a:gd name="T85" fmla="*/ 120 h 624"/>
                <a:gd name="T86" fmla="*/ 264 w 858"/>
                <a:gd name="T87" fmla="*/ 156 h 624"/>
                <a:gd name="T88" fmla="*/ 327 w 858"/>
                <a:gd name="T89" fmla="*/ 198 h 624"/>
                <a:gd name="T90" fmla="*/ 412 w 858"/>
                <a:gd name="T91" fmla="*/ 202 h 624"/>
                <a:gd name="T92" fmla="*/ 481 w 858"/>
                <a:gd name="T93" fmla="*/ 209 h 624"/>
                <a:gd name="T94" fmla="*/ 546 w 858"/>
                <a:gd name="T95" fmla="*/ 185 h 624"/>
                <a:gd name="T96" fmla="*/ 540 w 858"/>
                <a:gd name="T97" fmla="*/ 154 h 624"/>
                <a:gd name="T98" fmla="*/ 595 w 858"/>
                <a:gd name="T99" fmla="*/ 142 h 624"/>
                <a:gd name="T100" fmla="*/ 640 w 858"/>
                <a:gd name="T101" fmla="*/ 124 h 624"/>
                <a:gd name="T102" fmla="*/ 593 w 858"/>
                <a:gd name="T103" fmla="*/ 105 h 624"/>
                <a:gd name="T104" fmla="*/ 561 w 858"/>
                <a:gd name="T105" fmla="*/ 79 h 624"/>
                <a:gd name="T106" fmla="*/ 589 w 858"/>
                <a:gd name="T107" fmla="*/ 52 h 624"/>
                <a:gd name="T108" fmla="*/ 573 w 858"/>
                <a:gd name="T109" fmla="*/ 12 h 624"/>
                <a:gd name="T110" fmla="*/ 638 w 858"/>
                <a:gd name="T111" fmla="*/ 5 h 624"/>
                <a:gd name="T112" fmla="*/ 703 w 858"/>
                <a:gd name="T113" fmla="*/ 49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58" h="624">
                  <a:moveTo>
                    <a:pt x="750" y="73"/>
                  </a:moveTo>
                  <a:lnTo>
                    <a:pt x="777" y="86"/>
                  </a:lnTo>
                  <a:lnTo>
                    <a:pt x="794" y="103"/>
                  </a:lnTo>
                  <a:lnTo>
                    <a:pt x="817" y="103"/>
                  </a:lnTo>
                  <a:lnTo>
                    <a:pt x="825" y="97"/>
                  </a:lnTo>
                  <a:lnTo>
                    <a:pt x="846" y="91"/>
                  </a:lnTo>
                  <a:lnTo>
                    <a:pt x="849" y="108"/>
                  </a:lnTo>
                  <a:lnTo>
                    <a:pt x="849" y="114"/>
                  </a:lnTo>
                  <a:lnTo>
                    <a:pt x="857" y="134"/>
                  </a:lnTo>
                  <a:lnTo>
                    <a:pt x="858" y="153"/>
                  </a:lnTo>
                  <a:lnTo>
                    <a:pt x="838" y="150"/>
                  </a:lnTo>
                  <a:lnTo>
                    <a:pt x="829" y="156"/>
                  </a:lnTo>
                  <a:lnTo>
                    <a:pt x="843" y="172"/>
                  </a:lnTo>
                  <a:lnTo>
                    <a:pt x="855" y="194"/>
                  </a:lnTo>
                  <a:lnTo>
                    <a:pt x="848" y="194"/>
                  </a:lnTo>
                  <a:lnTo>
                    <a:pt x="853" y="205"/>
                  </a:lnTo>
                  <a:lnTo>
                    <a:pt x="837" y="193"/>
                  </a:lnTo>
                  <a:lnTo>
                    <a:pt x="837" y="204"/>
                  </a:lnTo>
                  <a:lnTo>
                    <a:pt x="818" y="212"/>
                  </a:lnTo>
                  <a:lnTo>
                    <a:pt x="826" y="222"/>
                  </a:lnTo>
                  <a:lnTo>
                    <a:pt x="812" y="221"/>
                  </a:lnTo>
                  <a:lnTo>
                    <a:pt x="802" y="215"/>
                  </a:lnTo>
                  <a:lnTo>
                    <a:pt x="799" y="228"/>
                  </a:lnTo>
                  <a:lnTo>
                    <a:pt x="787" y="239"/>
                  </a:lnTo>
                  <a:lnTo>
                    <a:pt x="781" y="251"/>
                  </a:lnTo>
                  <a:lnTo>
                    <a:pt x="762" y="257"/>
                  </a:lnTo>
                  <a:lnTo>
                    <a:pt x="755" y="265"/>
                  </a:lnTo>
                  <a:lnTo>
                    <a:pt x="741" y="271"/>
                  </a:lnTo>
                  <a:lnTo>
                    <a:pt x="745" y="262"/>
                  </a:lnTo>
                  <a:lnTo>
                    <a:pt x="738" y="254"/>
                  </a:lnTo>
                  <a:lnTo>
                    <a:pt x="744" y="242"/>
                  </a:lnTo>
                  <a:lnTo>
                    <a:pt x="731" y="231"/>
                  </a:lnTo>
                  <a:lnTo>
                    <a:pt x="720" y="238"/>
                  </a:lnTo>
                  <a:lnTo>
                    <a:pt x="710" y="251"/>
                  </a:lnTo>
                  <a:lnTo>
                    <a:pt x="706" y="264"/>
                  </a:lnTo>
                  <a:lnTo>
                    <a:pt x="691" y="265"/>
                  </a:lnTo>
                  <a:lnTo>
                    <a:pt x="687" y="274"/>
                  </a:lnTo>
                  <a:lnTo>
                    <a:pt x="701" y="286"/>
                  </a:lnTo>
                  <a:lnTo>
                    <a:pt x="716" y="289"/>
                  </a:lnTo>
                  <a:lnTo>
                    <a:pt x="720" y="298"/>
                  </a:lnTo>
                  <a:lnTo>
                    <a:pt x="735" y="303"/>
                  </a:lnTo>
                  <a:lnTo>
                    <a:pt x="746" y="290"/>
                  </a:lnTo>
                  <a:lnTo>
                    <a:pt x="763" y="297"/>
                  </a:lnTo>
                  <a:lnTo>
                    <a:pt x="774" y="298"/>
                  </a:lnTo>
                  <a:lnTo>
                    <a:pt x="781" y="308"/>
                  </a:lnTo>
                  <a:lnTo>
                    <a:pt x="761" y="313"/>
                  </a:lnTo>
                  <a:lnTo>
                    <a:pt x="758" y="323"/>
                  </a:lnTo>
                  <a:lnTo>
                    <a:pt x="747" y="333"/>
                  </a:lnTo>
                  <a:lnTo>
                    <a:pt x="744" y="346"/>
                  </a:lnTo>
                  <a:lnTo>
                    <a:pt x="765" y="357"/>
                  </a:lnTo>
                  <a:lnTo>
                    <a:pt x="779" y="375"/>
                  </a:lnTo>
                  <a:lnTo>
                    <a:pt x="795" y="393"/>
                  </a:lnTo>
                  <a:lnTo>
                    <a:pt x="812" y="407"/>
                  </a:lnTo>
                  <a:lnTo>
                    <a:pt x="816" y="421"/>
                  </a:lnTo>
                  <a:lnTo>
                    <a:pt x="808" y="427"/>
                  </a:lnTo>
                  <a:lnTo>
                    <a:pt x="815" y="437"/>
                  </a:lnTo>
                  <a:lnTo>
                    <a:pt x="826" y="442"/>
                  </a:lnTo>
                  <a:lnTo>
                    <a:pt x="829" y="458"/>
                  </a:lnTo>
                  <a:lnTo>
                    <a:pt x="829" y="473"/>
                  </a:lnTo>
                  <a:lnTo>
                    <a:pt x="821" y="475"/>
                  </a:lnTo>
                  <a:lnTo>
                    <a:pt x="814" y="495"/>
                  </a:lnTo>
                  <a:lnTo>
                    <a:pt x="808" y="520"/>
                  </a:lnTo>
                  <a:lnTo>
                    <a:pt x="797" y="543"/>
                  </a:lnTo>
                  <a:lnTo>
                    <a:pt x="779" y="560"/>
                  </a:lnTo>
                  <a:lnTo>
                    <a:pt x="759" y="576"/>
                  </a:lnTo>
                  <a:lnTo>
                    <a:pt x="741" y="579"/>
                  </a:lnTo>
                  <a:lnTo>
                    <a:pt x="732" y="587"/>
                  </a:lnTo>
                  <a:lnTo>
                    <a:pt x="726" y="581"/>
                  </a:lnTo>
                  <a:lnTo>
                    <a:pt x="718" y="591"/>
                  </a:lnTo>
                  <a:lnTo>
                    <a:pt x="697" y="600"/>
                  </a:lnTo>
                  <a:lnTo>
                    <a:pt x="680" y="603"/>
                  </a:lnTo>
                  <a:lnTo>
                    <a:pt x="678" y="623"/>
                  </a:lnTo>
                  <a:lnTo>
                    <a:pt x="669" y="624"/>
                  </a:lnTo>
                  <a:lnTo>
                    <a:pt x="662" y="611"/>
                  </a:lnTo>
                  <a:lnTo>
                    <a:pt x="665" y="603"/>
                  </a:lnTo>
                  <a:lnTo>
                    <a:pt x="642" y="597"/>
                  </a:lnTo>
                  <a:lnTo>
                    <a:pt x="635" y="600"/>
                  </a:lnTo>
                  <a:lnTo>
                    <a:pt x="617" y="595"/>
                  </a:lnTo>
                  <a:lnTo>
                    <a:pt x="608" y="588"/>
                  </a:lnTo>
                  <a:lnTo>
                    <a:pt x="609" y="576"/>
                  </a:lnTo>
                  <a:lnTo>
                    <a:pt x="593" y="573"/>
                  </a:lnTo>
                  <a:lnTo>
                    <a:pt x="584" y="566"/>
                  </a:lnTo>
                  <a:lnTo>
                    <a:pt x="572" y="576"/>
                  </a:lnTo>
                  <a:lnTo>
                    <a:pt x="556" y="578"/>
                  </a:lnTo>
                  <a:lnTo>
                    <a:pt x="543" y="578"/>
                  </a:lnTo>
                  <a:lnTo>
                    <a:pt x="535" y="582"/>
                  </a:lnTo>
                  <a:lnTo>
                    <a:pt x="527" y="585"/>
                  </a:lnTo>
                  <a:lnTo>
                    <a:pt x="533" y="608"/>
                  </a:lnTo>
                  <a:lnTo>
                    <a:pt x="524" y="607"/>
                  </a:lnTo>
                  <a:lnTo>
                    <a:pt x="522" y="602"/>
                  </a:lnTo>
                  <a:lnTo>
                    <a:pt x="521" y="594"/>
                  </a:lnTo>
                  <a:lnTo>
                    <a:pt x="509" y="600"/>
                  </a:lnTo>
                  <a:lnTo>
                    <a:pt x="501" y="596"/>
                  </a:lnTo>
                  <a:lnTo>
                    <a:pt x="488" y="589"/>
                  </a:lnTo>
                  <a:lnTo>
                    <a:pt x="490" y="574"/>
                  </a:lnTo>
                  <a:lnTo>
                    <a:pt x="479" y="570"/>
                  </a:lnTo>
                  <a:lnTo>
                    <a:pt x="472" y="552"/>
                  </a:lnTo>
                  <a:lnTo>
                    <a:pt x="455" y="556"/>
                  </a:lnTo>
                  <a:lnTo>
                    <a:pt x="454" y="533"/>
                  </a:lnTo>
                  <a:lnTo>
                    <a:pt x="466" y="517"/>
                  </a:lnTo>
                  <a:lnTo>
                    <a:pt x="464" y="501"/>
                  </a:lnTo>
                  <a:lnTo>
                    <a:pt x="460" y="487"/>
                  </a:lnTo>
                  <a:lnTo>
                    <a:pt x="452" y="482"/>
                  </a:lnTo>
                  <a:lnTo>
                    <a:pt x="444" y="471"/>
                  </a:lnTo>
                  <a:lnTo>
                    <a:pt x="435" y="473"/>
                  </a:lnTo>
                  <a:lnTo>
                    <a:pt x="416" y="470"/>
                  </a:lnTo>
                  <a:lnTo>
                    <a:pt x="420" y="462"/>
                  </a:lnTo>
                  <a:lnTo>
                    <a:pt x="410" y="450"/>
                  </a:lnTo>
                  <a:lnTo>
                    <a:pt x="400" y="458"/>
                  </a:lnTo>
                  <a:lnTo>
                    <a:pt x="385" y="454"/>
                  </a:lnTo>
                  <a:lnTo>
                    <a:pt x="370" y="465"/>
                  </a:lnTo>
                  <a:lnTo>
                    <a:pt x="358" y="479"/>
                  </a:lnTo>
                  <a:lnTo>
                    <a:pt x="345" y="482"/>
                  </a:lnTo>
                  <a:lnTo>
                    <a:pt x="337" y="477"/>
                  </a:lnTo>
                  <a:lnTo>
                    <a:pt x="328" y="476"/>
                  </a:lnTo>
                  <a:lnTo>
                    <a:pt x="315" y="472"/>
                  </a:lnTo>
                  <a:lnTo>
                    <a:pt x="308" y="477"/>
                  </a:lnTo>
                  <a:lnTo>
                    <a:pt x="300" y="491"/>
                  </a:lnTo>
                  <a:lnTo>
                    <a:pt x="296" y="476"/>
                  </a:lnTo>
                  <a:lnTo>
                    <a:pt x="287" y="480"/>
                  </a:lnTo>
                  <a:lnTo>
                    <a:pt x="267" y="478"/>
                  </a:lnTo>
                  <a:lnTo>
                    <a:pt x="248" y="474"/>
                  </a:lnTo>
                  <a:lnTo>
                    <a:pt x="233" y="465"/>
                  </a:lnTo>
                  <a:lnTo>
                    <a:pt x="220" y="462"/>
                  </a:lnTo>
                  <a:lnTo>
                    <a:pt x="213" y="452"/>
                  </a:lnTo>
                  <a:lnTo>
                    <a:pt x="203" y="450"/>
                  </a:lnTo>
                  <a:lnTo>
                    <a:pt x="184" y="437"/>
                  </a:lnTo>
                  <a:lnTo>
                    <a:pt x="170" y="431"/>
                  </a:lnTo>
                  <a:lnTo>
                    <a:pt x="164" y="436"/>
                  </a:lnTo>
                  <a:lnTo>
                    <a:pt x="139" y="422"/>
                  </a:lnTo>
                  <a:lnTo>
                    <a:pt x="120" y="411"/>
                  </a:lnTo>
                  <a:lnTo>
                    <a:pt x="110" y="390"/>
                  </a:lnTo>
                  <a:lnTo>
                    <a:pt x="123" y="392"/>
                  </a:lnTo>
                  <a:lnTo>
                    <a:pt x="121" y="382"/>
                  </a:lnTo>
                  <a:lnTo>
                    <a:pt x="112" y="373"/>
                  </a:lnTo>
                  <a:lnTo>
                    <a:pt x="110" y="357"/>
                  </a:lnTo>
                  <a:lnTo>
                    <a:pt x="87" y="335"/>
                  </a:lnTo>
                  <a:lnTo>
                    <a:pt x="59" y="328"/>
                  </a:lnTo>
                  <a:lnTo>
                    <a:pt x="50" y="313"/>
                  </a:lnTo>
                  <a:lnTo>
                    <a:pt x="36" y="304"/>
                  </a:lnTo>
                  <a:lnTo>
                    <a:pt x="32" y="298"/>
                  </a:lnTo>
                  <a:lnTo>
                    <a:pt x="27" y="288"/>
                  </a:lnTo>
                  <a:lnTo>
                    <a:pt x="25" y="280"/>
                  </a:lnTo>
                  <a:lnTo>
                    <a:pt x="14" y="276"/>
                  </a:lnTo>
                  <a:lnTo>
                    <a:pt x="10" y="278"/>
                  </a:lnTo>
                  <a:lnTo>
                    <a:pt x="1" y="260"/>
                  </a:lnTo>
                  <a:lnTo>
                    <a:pt x="4" y="256"/>
                  </a:lnTo>
                  <a:lnTo>
                    <a:pt x="0" y="251"/>
                  </a:lnTo>
                  <a:lnTo>
                    <a:pt x="13" y="242"/>
                  </a:lnTo>
                  <a:lnTo>
                    <a:pt x="22" y="239"/>
                  </a:lnTo>
                  <a:lnTo>
                    <a:pt x="39" y="242"/>
                  </a:lnTo>
                  <a:lnTo>
                    <a:pt x="41" y="229"/>
                  </a:lnTo>
                  <a:lnTo>
                    <a:pt x="60" y="227"/>
                  </a:lnTo>
                  <a:lnTo>
                    <a:pt x="63" y="219"/>
                  </a:lnTo>
                  <a:lnTo>
                    <a:pt x="83" y="209"/>
                  </a:lnTo>
                  <a:lnTo>
                    <a:pt x="84" y="205"/>
                  </a:lnTo>
                  <a:lnTo>
                    <a:pt x="79" y="194"/>
                  </a:lnTo>
                  <a:lnTo>
                    <a:pt x="87" y="190"/>
                  </a:lnTo>
                  <a:lnTo>
                    <a:pt x="62" y="157"/>
                  </a:lnTo>
                  <a:lnTo>
                    <a:pt x="88" y="150"/>
                  </a:lnTo>
                  <a:lnTo>
                    <a:pt x="94" y="145"/>
                  </a:lnTo>
                  <a:lnTo>
                    <a:pt x="91" y="112"/>
                  </a:lnTo>
                  <a:lnTo>
                    <a:pt x="123" y="118"/>
                  </a:lnTo>
                  <a:lnTo>
                    <a:pt x="128" y="110"/>
                  </a:lnTo>
                  <a:lnTo>
                    <a:pt x="121" y="91"/>
                  </a:lnTo>
                  <a:lnTo>
                    <a:pt x="132" y="89"/>
                  </a:lnTo>
                  <a:lnTo>
                    <a:pt x="137" y="77"/>
                  </a:lnTo>
                  <a:lnTo>
                    <a:pt x="142" y="76"/>
                  </a:lnTo>
                  <a:lnTo>
                    <a:pt x="152" y="88"/>
                  </a:lnTo>
                  <a:lnTo>
                    <a:pt x="169" y="98"/>
                  </a:lnTo>
                  <a:lnTo>
                    <a:pt x="193" y="105"/>
                  </a:lnTo>
                  <a:lnTo>
                    <a:pt x="210" y="120"/>
                  </a:lnTo>
                  <a:lnTo>
                    <a:pt x="215" y="142"/>
                  </a:lnTo>
                  <a:lnTo>
                    <a:pt x="224" y="150"/>
                  </a:lnTo>
                  <a:lnTo>
                    <a:pt x="243" y="154"/>
                  </a:lnTo>
                  <a:lnTo>
                    <a:pt x="264" y="156"/>
                  </a:lnTo>
                  <a:lnTo>
                    <a:pt x="288" y="168"/>
                  </a:lnTo>
                  <a:lnTo>
                    <a:pt x="298" y="170"/>
                  </a:lnTo>
                  <a:lnTo>
                    <a:pt x="313" y="187"/>
                  </a:lnTo>
                  <a:lnTo>
                    <a:pt x="327" y="198"/>
                  </a:lnTo>
                  <a:lnTo>
                    <a:pt x="343" y="197"/>
                  </a:lnTo>
                  <a:lnTo>
                    <a:pt x="377" y="202"/>
                  </a:lnTo>
                  <a:lnTo>
                    <a:pt x="395" y="200"/>
                  </a:lnTo>
                  <a:lnTo>
                    <a:pt x="412" y="202"/>
                  </a:lnTo>
                  <a:lnTo>
                    <a:pt x="440" y="214"/>
                  </a:lnTo>
                  <a:lnTo>
                    <a:pt x="458" y="214"/>
                  </a:lnTo>
                  <a:lnTo>
                    <a:pt x="468" y="219"/>
                  </a:lnTo>
                  <a:lnTo>
                    <a:pt x="481" y="209"/>
                  </a:lnTo>
                  <a:lnTo>
                    <a:pt x="503" y="202"/>
                  </a:lnTo>
                  <a:lnTo>
                    <a:pt x="525" y="202"/>
                  </a:lnTo>
                  <a:lnTo>
                    <a:pt x="540" y="196"/>
                  </a:lnTo>
                  <a:lnTo>
                    <a:pt x="546" y="185"/>
                  </a:lnTo>
                  <a:lnTo>
                    <a:pt x="552" y="179"/>
                  </a:lnTo>
                  <a:lnTo>
                    <a:pt x="547" y="173"/>
                  </a:lnTo>
                  <a:lnTo>
                    <a:pt x="538" y="165"/>
                  </a:lnTo>
                  <a:lnTo>
                    <a:pt x="540" y="154"/>
                  </a:lnTo>
                  <a:lnTo>
                    <a:pt x="549" y="155"/>
                  </a:lnTo>
                  <a:lnTo>
                    <a:pt x="566" y="159"/>
                  </a:lnTo>
                  <a:lnTo>
                    <a:pt x="576" y="149"/>
                  </a:lnTo>
                  <a:lnTo>
                    <a:pt x="595" y="142"/>
                  </a:lnTo>
                  <a:lnTo>
                    <a:pt x="599" y="129"/>
                  </a:lnTo>
                  <a:lnTo>
                    <a:pt x="606" y="124"/>
                  </a:lnTo>
                  <a:lnTo>
                    <a:pt x="626" y="122"/>
                  </a:lnTo>
                  <a:lnTo>
                    <a:pt x="640" y="124"/>
                  </a:lnTo>
                  <a:lnTo>
                    <a:pt x="638" y="117"/>
                  </a:lnTo>
                  <a:lnTo>
                    <a:pt x="616" y="104"/>
                  </a:lnTo>
                  <a:lnTo>
                    <a:pt x="601" y="98"/>
                  </a:lnTo>
                  <a:lnTo>
                    <a:pt x="593" y="105"/>
                  </a:lnTo>
                  <a:lnTo>
                    <a:pt x="577" y="102"/>
                  </a:lnTo>
                  <a:lnTo>
                    <a:pt x="570" y="105"/>
                  </a:lnTo>
                  <a:lnTo>
                    <a:pt x="562" y="97"/>
                  </a:lnTo>
                  <a:lnTo>
                    <a:pt x="561" y="79"/>
                  </a:lnTo>
                  <a:lnTo>
                    <a:pt x="559" y="65"/>
                  </a:lnTo>
                  <a:lnTo>
                    <a:pt x="581" y="71"/>
                  </a:lnTo>
                  <a:lnTo>
                    <a:pt x="594" y="60"/>
                  </a:lnTo>
                  <a:lnTo>
                    <a:pt x="589" y="52"/>
                  </a:lnTo>
                  <a:lnTo>
                    <a:pt x="588" y="33"/>
                  </a:lnTo>
                  <a:lnTo>
                    <a:pt x="592" y="27"/>
                  </a:lnTo>
                  <a:lnTo>
                    <a:pt x="584" y="17"/>
                  </a:lnTo>
                  <a:lnTo>
                    <a:pt x="573" y="12"/>
                  </a:lnTo>
                  <a:lnTo>
                    <a:pt x="578" y="3"/>
                  </a:lnTo>
                  <a:lnTo>
                    <a:pt x="593" y="0"/>
                  </a:lnTo>
                  <a:lnTo>
                    <a:pt x="612" y="0"/>
                  </a:lnTo>
                  <a:lnTo>
                    <a:pt x="638" y="5"/>
                  </a:lnTo>
                  <a:lnTo>
                    <a:pt x="655" y="11"/>
                  </a:lnTo>
                  <a:lnTo>
                    <a:pt x="678" y="30"/>
                  </a:lnTo>
                  <a:lnTo>
                    <a:pt x="689" y="38"/>
                  </a:lnTo>
                  <a:lnTo>
                    <a:pt x="703" y="49"/>
                  </a:lnTo>
                  <a:lnTo>
                    <a:pt x="720" y="67"/>
                  </a:lnTo>
                  <a:lnTo>
                    <a:pt x="750" y="7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Banner Semibold" panose="020F0502020204030204" pitchFamily="2" charset="0"/>
                <a:ea typeface="+mn-ea"/>
                <a:cs typeface="+mn-cs"/>
              </a:endParaRPr>
            </a:p>
          </p:txBody>
        </p:sp>
      </p:grpSp>
      <p:sp>
        <p:nvSpPr>
          <p:cNvPr id="316" name="TextBox 315">
            <a:extLst>
              <a:ext uri="{FF2B5EF4-FFF2-40B4-BE49-F238E27FC236}">
                <a16:creationId xmlns:a16="http://schemas.microsoft.com/office/drawing/2014/main" id="{A81DD0A7-F428-A22E-B4AB-D2C864F0D1C2}"/>
              </a:ext>
            </a:extLst>
          </p:cNvPr>
          <p:cNvSpPr txBox="1"/>
          <p:nvPr/>
        </p:nvSpPr>
        <p:spPr>
          <a:xfrm>
            <a:off x="1451290" y="2175502"/>
            <a:ext cx="9075345" cy="284045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3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ngravers MT" panose="0209070708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 READY TO REACH </a:t>
            </a:r>
          </a:p>
          <a:p>
            <a:pPr marL="0" marR="0" lvl="0" indent="0" algn="ctr" defTabSz="914400" rtl="0" eaLnBrk="1" fontAlgn="auto" latinLnBrk="0" hangingPunct="1">
              <a:lnSpc>
                <a:spcPts val="163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7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ngravers MT" panose="020907070805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63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7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ngravers MT" panose="020907070805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63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ngravers MT" panose="0209070708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YOUR FULL POTENTIAL</a:t>
            </a:r>
          </a:p>
          <a:p>
            <a:pPr marL="0" marR="0" lvl="0" indent="0" algn="ctr" defTabSz="914400" rtl="0" eaLnBrk="1" fontAlgn="auto" latinLnBrk="0" hangingPunct="1">
              <a:lnSpc>
                <a:spcPts val="163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7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ngravers MT" panose="020907070805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63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7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ngravers MT" panose="020907070805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63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ngravers MT" panose="0209070708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</a:p>
          <a:p>
            <a:pPr marL="0" marR="0" lvl="0" indent="0" algn="ctr" defTabSz="914400" rtl="0" eaLnBrk="1" fontAlgn="auto" latinLnBrk="0" hangingPunct="1">
              <a:lnSpc>
                <a:spcPts val="163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7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ngravers MT" panose="020907070805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63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7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ngravers MT" panose="020907070805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7EE49F-3F47-D356-16AF-A076465E2B4B}"/>
              </a:ext>
            </a:extLst>
          </p:cNvPr>
          <p:cNvGrpSpPr/>
          <p:nvPr/>
        </p:nvGrpSpPr>
        <p:grpSpPr>
          <a:xfrm>
            <a:off x="2639577" y="4721105"/>
            <a:ext cx="6736381" cy="1656546"/>
            <a:chOff x="8122055" y="645671"/>
            <a:chExt cx="2146495" cy="534849"/>
          </a:xfrm>
        </p:grpSpPr>
        <p:sp>
          <p:nvSpPr>
            <p:cNvPr id="3" name="object 8">
              <a:extLst>
                <a:ext uri="{FF2B5EF4-FFF2-40B4-BE49-F238E27FC236}">
                  <a16:creationId xmlns:a16="http://schemas.microsoft.com/office/drawing/2014/main" id="{66700A47-0D08-E702-7398-B354C028B418}"/>
                </a:ext>
              </a:extLst>
            </p:cNvPr>
            <p:cNvSpPr/>
            <p:nvPr/>
          </p:nvSpPr>
          <p:spPr>
            <a:xfrm>
              <a:off x="8122055" y="816968"/>
              <a:ext cx="816491" cy="220715"/>
            </a:xfrm>
            <a:custGeom>
              <a:avLst/>
              <a:gdLst/>
              <a:ahLst/>
              <a:cxnLst/>
              <a:rect l="l" t="t" r="r" b="b"/>
              <a:pathLst>
                <a:path w="928381" h="250961">
                  <a:moveTo>
                    <a:pt x="928381" y="0"/>
                  </a:moveTo>
                  <a:lnTo>
                    <a:pt x="928048" y="3862"/>
                  </a:lnTo>
                  <a:lnTo>
                    <a:pt x="928089" y="4725"/>
                  </a:lnTo>
                  <a:lnTo>
                    <a:pt x="928381" y="0"/>
                  </a:lnTo>
                  <a:close/>
                </a:path>
                <a:path w="928381" h="250961">
                  <a:moveTo>
                    <a:pt x="51741" y="59780"/>
                  </a:moveTo>
                  <a:lnTo>
                    <a:pt x="54885" y="62082"/>
                  </a:lnTo>
                  <a:lnTo>
                    <a:pt x="67926" y="70015"/>
                  </a:lnTo>
                  <a:lnTo>
                    <a:pt x="79155" y="75281"/>
                  </a:lnTo>
                  <a:lnTo>
                    <a:pt x="89291" y="78357"/>
                  </a:lnTo>
                  <a:lnTo>
                    <a:pt x="99056" y="79720"/>
                  </a:lnTo>
                  <a:lnTo>
                    <a:pt x="109169" y="79846"/>
                  </a:lnTo>
                  <a:lnTo>
                    <a:pt x="120351" y="79213"/>
                  </a:lnTo>
                  <a:lnTo>
                    <a:pt x="133321" y="78298"/>
                  </a:lnTo>
                  <a:lnTo>
                    <a:pt x="148801" y="77575"/>
                  </a:lnTo>
                  <a:lnTo>
                    <a:pt x="153075" y="77482"/>
                  </a:lnTo>
                  <a:lnTo>
                    <a:pt x="163177" y="77691"/>
                  </a:lnTo>
                  <a:lnTo>
                    <a:pt x="171437" y="78702"/>
                  </a:lnTo>
                  <a:lnTo>
                    <a:pt x="178073" y="80556"/>
                  </a:lnTo>
                  <a:lnTo>
                    <a:pt x="183299" y="83297"/>
                  </a:lnTo>
                  <a:lnTo>
                    <a:pt x="187331" y="86964"/>
                  </a:lnTo>
                  <a:lnTo>
                    <a:pt x="190385" y="91601"/>
                  </a:lnTo>
                  <a:lnTo>
                    <a:pt x="192676" y="97247"/>
                  </a:lnTo>
                  <a:lnTo>
                    <a:pt x="194421" y="103946"/>
                  </a:lnTo>
                  <a:lnTo>
                    <a:pt x="195834" y="111739"/>
                  </a:lnTo>
                  <a:lnTo>
                    <a:pt x="197132" y="120668"/>
                  </a:lnTo>
                  <a:lnTo>
                    <a:pt x="198530" y="130774"/>
                  </a:lnTo>
                  <a:lnTo>
                    <a:pt x="200244" y="142098"/>
                  </a:lnTo>
                  <a:lnTo>
                    <a:pt x="205482" y="168571"/>
                  </a:lnTo>
                  <a:lnTo>
                    <a:pt x="214572" y="200419"/>
                  </a:lnTo>
                  <a:lnTo>
                    <a:pt x="227832" y="234784"/>
                  </a:lnTo>
                  <a:lnTo>
                    <a:pt x="247193" y="272977"/>
                  </a:lnTo>
                  <a:lnTo>
                    <a:pt x="270143" y="307512"/>
                  </a:lnTo>
                  <a:lnTo>
                    <a:pt x="296315" y="338371"/>
                  </a:lnTo>
                  <a:lnTo>
                    <a:pt x="325342" y="365531"/>
                  </a:lnTo>
                  <a:lnTo>
                    <a:pt x="356856" y="388971"/>
                  </a:lnTo>
                  <a:lnTo>
                    <a:pt x="390489" y="408672"/>
                  </a:lnTo>
                  <a:lnTo>
                    <a:pt x="425872" y="424611"/>
                  </a:lnTo>
                  <a:lnTo>
                    <a:pt x="462639" y="436768"/>
                  </a:lnTo>
                  <a:lnTo>
                    <a:pt x="500422" y="445121"/>
                  </a:lnTo>
                  <a:lnTo>
                    <a:pt x="538852" y="449651"/>
                  </a:lnTo>
                  <a:lnTo>
                    <a:pt x="577562" y="450335"/>
                  </a:lnTo>
                  <a:lnTo>
                    <a:pt x="616184" y="447153"/>
                  </a:lnTo>
                  <a:lnTo>
                    <a:pt x="654351" y="440083"/>
                  </a:lnTo>
                  <a:lnTo>
                    <a:pt x="691694" y="429106"/>
                  </a:lnTo>
                  <a:lnTo>
                    <a:pt x="727846" y="414200"/>
                  </a:lnTo>
                  <a:lnTo>
                    <a:pt x="762439" y="395343"/>
                  </a:lnTo>
                  <a:lnTo>
                    <a:pt x="795104" y="372515"/>
                  </a:lnTo>
                  <a:lnTo>
                    <a:pt x="825476" y="345696"/>
                  </a:lnTo>
                  <a:lnTo>
                    <a:pt x="853184" y="314863"/>
                  </a:lnTo>
                  <a:lnTo>
                    <a:pt x="877863" y="279996"/>
                  </a:lnTo>
                  <a:lnTo>
                    <a:pt x="890297" y="258742"/>
                  </a:lnTo>
                  <a:lnTo>
                    <a:pt x="909736" y="217665"/>
                  </a:lnTo>
                  <a:lnTo>
                    <a:pt x="922837" y="178833"/>
                  </a:lnTo>
                  <a:lnTo>
                    <a:pt x="930683" y="142651"/>
                  </a:lnTo>
                  <a:lnTo>
                    <a:pt x="934357" y="109523"/>
                  </a:lnTo>
                  <a:lnTo>
                    <a:pt x="934968" y="94230"/>
                  </a:lnTo>
                  <a:lnTo>
                    <a:pt x="934942" y="79853"/>
                  </a:lnTo>
                  <a:lnTo>
                    <a:pt x="933521" y="54048"/>
                  </a:lnTo>
                  <a:lnTo>
                    <a:pt x="929996" y="23470"/>
                  </a:lnTo>
                  <a:lnTo>
                    <a:pt x="928991" y="15647"/>
                  </a:lnTo>
                  <a:lnTo>
                    <a:pt x="928297" y="9095"/>
                  </a:lnTo>
                  <a:lnTo>
                    <a:pt x="928089" y="4725"/>
                  </a:lnTo>
                  <a:lnTo>
                    <a:pt x="927431" y="15380"/>
                  </a:lnTo>
                  <a:lnTo>
                    <a:pt x="926711" y="29749"/>
                  </a:lnTo>
                  <a:lnTo>
                    <a:pt x="926136" y="43236"/>
                  </a:lnTo>
                  <a:lnTo>
                    <a:pt x="925621" y="55973"/>
                  </a:lnTo>
                  <a:lnTo>
                    <a:pt x="925083" y="68091"/>
                  </a:lnTo>
                  <a:lnTo>
                    <a:pt x="922485" y="102040"/>
                  </a:lnTo>
                  <a:lnTo>
                    <a:pt x="916645" y="135136"/>
                  </a:lnTo>
                  <a:lnTo>
                    <a:pt x="909828" y="158472"/>
                  </a:lnTo>
                  <a:lnTo>
                    <a:pt x="899885" y="184050"/>
                  </a:lnTo>
                  <a:lnTo>
                    <a:pt x="882879" y="218625"/>
                  </a:lnTo>
                  <a:lnTo>
                    <a:pt x="868651" y="242174"/>
                  </a:lnTo>
                  <a:lnTo>
                    <a:pt x="852930" y="264357"/>
                  </a:lnTo>
                  <a:lnTo>
                    <a:pt x="835807" y="285120"/>
                  </a:lnTo>
                  <a:lnTo>
                    <a:pt x="817374" y="304413"/>
                  </a:lnTo>
                  <a:lnTo>
                    <a:pt x="797722" y="322181"/>
                  </a:lnTo>
                  <a:lnTo>
                    <a:pt x="776941" y="338373"/>
                  </a:lnTo>
                  <a:lnTo>
                    <a:pt x="755122" y="352936"/>
                  </a:lnTo>
                  <a:lnTo>
                    <a:pt x="732358" y="365819"/>
                  </a:lnTo>
                  <a:lnTo>
                    <a:pt x="708737" y="376967"/>
                  </a:lnTo>
                  <a:lnTo>
                    <a:pt x="684352" y="386330"/>
                  </a:lnTo>
                  <a:lnTo>
                    <a:pt x="659293" y="393854"/>
                  </a:lnTo>
                  <a:lnTo>
                    <a:pt x="633652" y="399487"/>
                  </a:lnTo>
                  <a:lnTo>
                    <a:pt x="607519" y="403177"/>
                  </a:lnTo>
                  <a:lnTo>
                    <a:pt x="580986" y="404871"/>
                  </a:lnTo>
                  <a:lnTo>
                    <a:pt x="554142" y="404516"/>
                  </a:lnTo>
                  <a:lnTo>
                    <a:pt x="527080" y="402061"/>
                  </a:lnTo>
                  <a:lnTo>
                    <a:pt x="499890" y="397453"/>
                  </a:lnTo>
                  <a:lnTo>
                    <a:pt x="472664" y="390639"/>
                  </a:lnTo>
                  <a:lnTo>
                    <a:pt x="445491" y="381567"/>
                  </a:lnTo>
                  <a:lnTo>
                    <a:pt x="416208" y="368758"/>
                  </a:lnTo>
                  <a:lnTo>
                    <a:pt x="387978" y="352855"/>
                  </a:lnTo>
                  <a:lnTo>
                    <a:pt x="361077" y="334045"/>
                  </a:lnTo>
                  <a:lnTo>
                    <a:pt x="335779" y="312515"/>
                  </a:lnTo>
                  <a:lnTo>
                    <a:pt x="312359" y="288452"/>
                  </a:lnTo>
                  <a:lnTo>
                    <a:pt x="291093" y="262041"/>
                  </a:lnTo>
                  <a:lnTo>
                    <a:pt x="272255" y="233470"/>
                  </a:lnTo>
                  <a:lnTo>
                    <a:pt x="256120" y="202925"/>
                  </a:lnTo>
                  <a:lnTo>
                    <a:pt x="242963" y="170592"/>
                  </a:lnTo>
                  <a:lnTo>
                    <a:pt x="233060" y="136659"/>
                  </a:lnTo>
                  <a:lnTo>
                    <a:pt x="227394" y="108413"/>
                  </a:lnTo>
                  <a:lnTo>
                    <a:pt x="224301" y="82435"/>
                  </a:lnTo>
                  <a:lnTo>
                    <a:pt x="223690" y="58144"/>
                  </a:lnTo>
                  <a:lnTo>
                    <a:pt x="224287" y="46450"/>
                  </a:lnTo>
                  <a:lnTo>
                    <a:pt x="229554" y="12302"/>
                  </a:lnTo>
                  <a:lnTo>
                    <a:pt x="235848" y="-10407"/>
                  </a:lnTo>
                  <a:lnTo>
                    <a:pt x="244264" y="-33752"/>
                  </a:lnTo>
                  <a:lnTo>
                    <a:pt x="258551" y="-66176"/>
                  </a:lnTo>
                  <a:lnTo>
                    <a:pt x="271658" y="-89375"/>
                  </a:lnTo>
                  <a:lnTo>
                    <a:pt x="287263" y="-112186"/>
                  </a:lnTo>
                  <a:lnTo>
                    <a:pt x="304754" y="-133524"/>
                  </a:lnTo>
                  <a:lnTo>
                    <a:pt x="323514" y="-152304"/>
                  </a:lnTo>
                  <a:lnTo>
                    <a:pt x="342930" y="-167442"/>
                  </a:lnTo>
                  <a:lnTo>
                    <a:pt x="360899" y="-177242"/>
                  </a:lnTo>
                  <a:lnTo>
                    <a:pt x="350429" y="-166330"/>
                  </a:lnTo>
                  <a:lnTo>
                    <a:pt x="341470" y="-157368"/>
                  </a:lnTo>
                  <a:lnTo>
                    <a:pt x="333690" y="-149749"/>
                  </a:lnTo>
                  <a:lnTo>
                    <a:pt x="326759" y="-142868"/>
                  </a:lnTo>
                  <a:lnTo>
                    <a:pt x="320342" y="-136118"/>
                  </a:lnTo>
                  <a:lnTo>
                    <a:pt x="314108" y="-128893"/>
                  </a:lnTo>
                  <a:lnTo>
                    <a:pt x="307724" y="-120587"/>
                  </a:lnTo>
                  <a:lnTo>
                    <a:pt x="300859" y="-110594"/>
                  </a:lnTo>
                  <a:lnTo>
                    <a:pt x="293180" y="-98308"/>
                  </a:lnTo>
                  <a:lnTo>
                    <a:pt x="284355" y="-83122"/>
                  </a:lnTo>
                  <a:lnTo>
                    <a:pt x="277510" y="-70511"/>
                  </a:lnTo>
                  <a:lnTo>
                    <a:pt x="272150" y="-59741"/>
                  </a:lnTo>
                  <a:lnTo>
                    <a:pt x="266891" y="-48378"/>
                  </a:lnTo>
                  <a:lnTo>
                    <a:pt x="261787" y="-36536"/>
                  </a:lnTo>
                  <a:lnTo>
                    <a:pt x="256888" y="-24329"/>
                  </a:lnTo>
                  <a:lnTo>
                    <a:pt x="252247" y="-11870"/>
                  </a:lnTo>
                  <a:lnTo>
                    <a:pt x="247913" y="725"/>
                  </a:lnTo>
                  <a:lnTo>
                    <a:pt x="243939" y="13344"/>
                  </a:lnTo>
                  <a:lnTo>
                    <a:pt x="240377" y="25873"/>
                  </a:lnTo>
                  <a:lnTo>
                    <a:pt x="237277" y="38198"/>
                  </a:lnTo>
                  <a:lnTo>
                    <a:pt x="235774" y="44913"/>
                  </a:lnTo>
                  <a:lnTo>
                    <a:pt x="249291" y="45052"/>
                  </a:lnTo>
                  <a:lnTo>
                    <a:pt x="262609" y="44243"/>
                  </a:lnTo>
                  <a:lnTo>
                    <a:pt x="275692" y="42507"/>
                  </a:lnTo>
                  <a:lnTo>
                    <a:pt x="288503" y="39865"/>
                  </a:lnTo>
                  <a:lnTo>
                    <a:pt x="301005" y="36340"/>
                  </a:lnTo>
                  <a:lnTo>
                    <a:pt x="313163" y="31952"/>
                  </a:lnTo>
                  <a:lnTo>
                    <a:pt x="324938" y="26725"/>
                  </a:lnTo>
                  <a:lnTo>
                    <a:pt x="336295" y="20680"/>
                  </a:lnTo>
                  <a:lnTo>
                    <a:pt x="347198" y="13838"/>
                  </a:lnTo>
                  <a:lnTo>
                    <a:pt x="357608" y="6221"/>
                  </a:lnTo>
                  <a:lnTo>
                    <a:pt x="367491" y="-2148"/>
                  </a:lnTo>
                  <a:lnTo>
                    <a:pt x="376810" y="-11250"/>
                  </a:lnTo>
                  <a:lnTo>
                    <a:pt x="385527" y="-21061"/>
                  </a:lnTo>
                  <a:lnTo>
                    <a:pt x="393606" y="-31560"/>
                  </a:lnTo>
                  <a:lnTo>
                    <a:pt x="402926" y="-45874"/>
                  </a:lnTo>
                  <a:lnTo>
                    <a:pt x="408982" y="-56965"/>
                  </a:lnTo>
                  <a:lnTo>
                    <a:pt x="414103" y="-68069"/>
                  </a:lnTo>
                  <a:lnTo>
                    <a:pt x="418371" y="-79217"/>
                  </a:lnTo>
                  <a:lnTo>
                    <a:pt x="421870" y="-90437"/>
                  </a:lnTo>
                  <a:lnTo>
                    <a:pt x="424683" y="-101758"/>
                  </a:lnTo>
                  <a:lnTo>
                    <a:pt x="426894" y="-113211"/>
                  </a:lnTo>
                  <a:lnTo>
                    <a:pt x="428586" y="-124823"/>
                  </a:lnTo>
                  <a:lnTo>
                    <a:pt x="429842" y="-136624"/>
                  </a:lnTo>
                  <a:lnTo>
                    <a:pt x="430747" y="-148644"/>
                  </a:lnTo>
                  <a:lnTo>
                    <a:pt x="431383" y="-160911"/>
                  </a:lnTo>
                  <a:lnTo>
                    <a:pt x="431834" y="-173455"/>
                  </a:lnTo>
                  <a:lnTo>
                    <a:pt x="432183" y="-186305"/>
                  </a:lnTo>
                  <a:lnTo>
                    <a:pt x="432513" y="-199490"/>
                  </a:lnTo>
                  <a:lnTo>
                    <a:pt x="432908" y="-213040"/>
                  </a:lnTo>
                  <a:lnTo>
                    <a:pt x="433452" y="-226983"/>
                  </a:lnTo>
                  <a:lnTo>
                    <a:pt x="434227" y="-241348"/>
                  </a:lnTo>
                  <a:lnTo>
                    <a:pt x="434552" y="-246236"/>
                  </a:lnTo>
                  <a:lnTo>
                    <a:pt x="424689" y="-243113"/>
                  </a:lnTo>
                  <a:lnTo>
                    <a:pt x="413272" y="-239141"/>
                  </a:lnTo>
                  <a:lnTo>
                    <a:pt x="400769" y="-234527"/>
                  </a:lnTo>
                  <a:lnTo>
                    <a:pt x="387648" y="-229480"/>
                  </a:lnTo>
                  <a:lnTo>
                    <a:pt x="374375" y="-224211"/>
                  </a:lnTo>
                  <a:lnTo>
                    <a:pt x="361419" y="-218927"/>
                  </a:lnTo>
                  <a:lnTo>
                    <a:pt x="349247" y="-213838"/>
                  </a:lnTo>
                  <a:lnTo>
                    <a:pt x="338326" y="-209152"/>
                  </a:lnTo>
                  <a:lnTo>
                    <a:pt x="319630" y="-200431"/>
                  </a:lnTo>
                  <a:lnTo>
                    <a:pt x="307771" y="-193866"/>
                  </a:lnTo>
                  <a:lnTo>
                    <a:pt x="296449" y="-186682"/>
                  </a:lnTo>
                  <a:lnTo>
                    <a:pt x="285697" y="-178890"/>
                  </a:lnTo>
                  <a:lnTo>
                    <a:pt x="275546" y="-170503"/>
                  </a:lnTo>
                  <a:lnTo>
                    <a:pt x="266027" y="-161533"/>
                  </a:lnTo>
                  <a:lnTo>
                    <a:pt x="257173" y="-151990"/>
                  </a:lnTo>
                  <a:lnTo>
                    <a:pt x="249014" y="-141888"/>
                  </a:lnTo>
                  <a:lnTo>
                    <a:pt x="241582" y="-131237"/>
                  </a:lnTo>
                  <a:lnTo>
                    <a:pt x="234909" y="-120050"/>
                  </a:lnTo>
                  <a:lnTo>
                    <a:pt x="229026" y="-108339"/>
                  </a:lnTo>
                  <a:lnTo>
                    <a:pt x="223965" y="-96115"/>
                  </a:lnTo>
                  <a:lnTo>
                    <a:pt x="219757" y="-83390"/>
                  </a:lnTo>
                  <a:lnTo>
                    <a:pt x="216435" y="-70176"/>
                  </a:lnTo>
                  <a:lnTo>
                    <a:pt x="214028" y="-56485"/>
                  </a:lnTo>
                  <a:lnTo>
                    <a:pt x="213281" y="-50429"/>
                  </a:lnTo>
                  <a:lnTo>
                    <a:pt x="211600" y="-37255"/>
                  </a:lnTo>
                  <a:lnTo>
                    <a:pt x="209574" y="-24811"/>
                  </a:lnTo>
                  <a:lnTo>
                    <a:pt x="207318" y="-12872"/>
                  </a:lnTo>
                  <a:lnTo>
                    <a:pt x="204946" y="-1213"/>
                  </a:lnTo>
                  <a:lnTo>
                    <a:pt x="202572" y="10390"/>
                  </a:lnTo>
                  <a:lnTo>
                    <a:pt x="200312" y="22164"/>
                  </a:lnTo>
                  <a:lnTo>
                    <a:pt x="198279" y="34334"/>
                  </a:lnTo>
                  <a:lnTo>
                    <a:pt x="196587" y="47124"/>
                  </a:lnTo>
                  <a:lnTo>
                    <a:pt x="195352" y="60759"/>
                  </a:lnTo>
                  <a:lnTo>
                    <a:pt x="194727" y="73839"/>
                  </a:lnTo>
                  <a:lnTo>
                    <a:pt x="183989" y="67001"/>
                  </a:lnTo>
                  <a:lnTo>
                    <a:pt x="174105" y="60289"/>
                  </a:lnTo>
                  <a:lnTo>
                    <a:pt x="164388" y="53747"/>
                  </a:lnTo>
                  <a:lnTo>
                    <a:pt x="154154" y="47423"/>
                  </a:lnTo>
                  <a:lnTo>
                    <a:pt x="142717" y="41364"/>
                  </a:lnTo>
                  <a:lnTo>
                    <a:pt x="129393" y="35614"/>
                  </a:lnTo>
                  <a:lnTo>
                    <a:pt x="115303" y="31026"/>
                  </a:lnTo>
                  <a:lnTo>
                    <a:pt x="101911" y="27672"/>
                  </a:lnTo>
                  <a:lnTo>
                    <a:pt x="87634" y="24501"/>
                  </a:lnTo>
                  <a:lnTo>
                    <a:pt x="73526" y="21457"/>
                  </a:lnTo>
                  <a:lnTo>
                    <a:pt x="60642" y="18484"/>
                  </a:lnTo>
                  <a:lnTo>
                    <a:pt x="50037" y="15526"/>
                  </a:lnTo>
                  <a:lnTo>
                    <a:pt x="44750" y="13531"/>
                  </a:lnTo>
                  <a:lnTo>
                    <a:pt x="59920" y="12492"/>
                  </a:lnTo>
                  <a:lnTo>
                    <a:pt x="74012" y="12939"/>
                  </a:lnTo>
                  <a:lnTo>
                    <a:pt x="87163" y="14677"/>
                  </a:lnTo>
                  <a:lnTo>
                    <a:pt x="99508" y="17511"/>
                  </a:lnTo>
                  <a:lnTo>
                    <a:pt x="111185" y="21244"/>
                  </a:lnTo>
                  <a:lnTo>
                    <a:pt x="122330" y="25682"/>
                  </a:lnTo>
                  <a:lnTo>
                    <a:pt x="133077" y="30628"/>
                  </a:lnTo>
                  <a:lnTo>
                    <a:pt x="143564" y="35888"/>
                  </a:lnTo>
                  <a:lnTo>
                    <a:pt x="153926" y="41265"/>
                  </a:lnTo>
                  <a:lnTo>
                    <a:pt x="164300" y="46565"/>
                  </a:lnTo>
                  <a:lnTo>
                    <a:pt x="174821" y="51591"/>
                  </a:lnTo>
                  <a:lnTo>
                    <a:pt x="179387" y="53604"/>
                  </a:lnTo>
                  <a:lnTo>
                    <a:pt x="175162" y="40321"/>
                  </a:lnTo>
                  <a:lnTo>
                    <a:pt x="169593" y="27903"/>
                  </a:lnTo>
                  <a:lnTo>
                    <a:pt x="162710" y="16502"/>
                  </a:lnTo>
                  <a:lnTo>
                    <a:pt x="154544" y="6275"/>
                  </a:lnTo>
                  <a:lnTo>
                    <a:pt x="145124" y="-2625"/>
                  </a:lnTo>
                  <a:lnTo>
                    <a:pt x="134481" y="-10045"/>
                  </a:lnTo>
                  <a:lnTo>
                    <a:pt x="122644" y="-15828"/>
                  </a:lnTo>
                  <a:lnTo>
                    <a:pt x="113546" y="-18853"/>
                  </a:lnTo>
                  <a:lnTo>
                    <a:pt x="100244" y="-21455"/>
                  </a:lnTo>
                  <a:lnTo>
                    <a:pt x="87541" y="-22069"/>
                  </a:lnTo>
                  <a:lnTo>
                    <a:pt x="75335" y="-21052"/>
                  </a:lnTo>
                  <a:lnTo>
                    <a:pt x="63520" y="-18758"/>
                  </a:lnTo>
                  <a:lnTo>
                    <a:pt x="51992" y="-15544"/>
                  </a:lnTo>
                  <a:lnTo>
                    <a:pt x="40647" y="-11765"/>
                  </a:lnTo>
                  <a:lnTo>
                    <a:pt x="29381" y="-7776"/>
                  </a:lnTo>
                  <a:lnTo>
                    <a:pt x="18089" y="-3934"/>
                  </a:lnTo>
                  <a:lnTo>
                    <a:pt x="6667" y="-593"/>
                  </a:lnTo>
                  <a:lnTo>
                    <a:pt x="0" y="961"/>
                  </a:lnTo>
                  <a:lnTo>
                    <a:pt x="4515" y="9104"/>
                  </a:lnTo>
                  <a:lnTo>
                    <a:pt x="12308" y="19503"/>
                  </a:lnTo>
                  <a:lnTo>
                    <a:pt x="22152" y="30963"/>
                  </a:lnTo>
                  <a:lnTo>
                    <a:pt x="32823" y="42292"/>
                  </a:lnTo>
                  <a:lnTo>
                    <a:pt x="43094" y="52295"/>
                  </a:lnTo>
                  <a:lnTo>
                    <a:pt x="51741" y="5978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object 9">
              <a:extLst>
                <a:ext uri="{FF2B5EF4-FFF2-40B4-BE49-F238E27FC236}">
                  <a16:creationId xmlns:a16="http://schemas.microsoft.com/office/drawing/2014/main" id="{04075FD9-6A2A-6E2E-C445-392843E51AC6}"/>
                </a:ext>
              </a:extLst>
            </p:cNvPr>
            <p:cNvSpPr/>
            <p:nvPr/>
          </p:nvSpPr>
          <p:spPr>
            <a:xfrm>
              <a:off x="8602033" y="645671"/>
              <a:ext cx="385466" cy="369765"/>
            </a:xfrm>
            <a:custGeom>
              <a:avLst/>
              <a:gdLst/>
              <a:ahLst/>
              <a:cxnLst/>
              <a:rect l="l" t="t" r="r" b="b"/>
              <a:pathLst>
                <a:path w="438289" h="420437">
                  <a:moveTo>
                    <a:pt x="323987" y="395401"/>
                  </a:moveTo>
                  <a:lnTo>
                    <a:pt x="328944" y="382287"/>
                  </a:lnTo>
                  <a:lnTo>
                    <a:pt x="332806" y="368896"/>
                  </a:lnTo>
                  <a:lnTo>
                    <a:pt x="335686" y="355320"/>
                  </a:lnTo>
                  <a:lnTo>
                    <a:pt x="337697" y="341651"/>
                  </a:lnTo>
                  <a:lnTo>
                    <a:pt x="338951" y="327980"/>
                  </a:lnTo>
                  <a:lnTo>
                    <a:pt x="339561" y="314398"/>
                  </a:lnTo>
                  <a:lnTo>
                    <a:pt x="339638" y="300997"/>
                  </a:lnTo>
                  <a:lnTo>
                    <a:pt x="339296" y="287868"/>
                  </a:lnTo>
                  <a:lnTo>
                    <a:pt x="338647" y="275103"/>
                  </a:lnTo>
                  <a:lnTo>
                    <a:pt x="337803" y="262792"/>
                  </a:lnTo>
                  <a:lnTo>
                    <a:pt x="336876" y="251028"/>
                  </a:lnTo>
                  <a:lnTo>
                    <a:pt x="335980" y="239902"/>
                  </a:lnTo>
                  <a:lnTo>
                    <a:pt x="335226" y="229504"/>
                  </a:lnTo>
                  <a:lnTo>
                    <a:pt x="334728" y="219927"/>
                  </a:lnTo>
                  <a:lnTo>
                    <a:pt x="334596" y="211262"/>
                  </a:lnTo>
                  <a:lnTo>
                    <a:pt x="334945" y="203600"/>
                  </a:lnTo>
                  <a:lnTo>
                    <a:pt x="335886" y="197033"/>
                  </a:lnTo>
                  <a:lnTo>
                    <a:pt x="336887" y="193338"/>
                  </a:lnTo>
                  <a:lnTo>
                    <a:pt x="342421" y="183119"/>
                  </a:lnTo>
                  <a:lnTo>
                    <a:pt x="350842" y="174465"/>
                  </a:lnTo>
                  <a:lnTo>
                    <a:pt x="361288" y="166878"/>
                  </a:lnTo>
                  <a:lnTo>
                    <a:pt x="372895" y="159859"/>
                  </a:lnTo>
                  <a:lnTo>
                    <a:pt x="384800" y="152908"/>
                  </a:lnTo>
                  <a:lnTo>
                    <a:pt x="396142" y="145527"/>
                  </a:lnTo>
                  <a:lnTo>
                    <a:pt x="406056" y="137216"/>
                  </a:lnTo>
                  <a:lnTo>
                    <a:pt x="410069" y="132732"/>
                  </a:lnTo>
                  <a:lnTo>
                    <a:pt x="417607" y="122112"/>
                  </a:lnTo>
                  <a:lnTo>
                    <a:pt x="423478" y="111403"/>
                  </a:lnTo>
                  <a:lnTo>
                    <a:pt x="427922" y="100479"/>
                  </a:lnTo>
                  <a:lnTo>
                    <a:pt x="431178" y="89212"/>
                  </a:lnTo>
                  <a:lnTo>
                    <a:pt x="433485" y="77475"/>
                  </a:lnTo>
                  <a:lnTo>
                    <a:pt x="435083" y="65139"/>
                  </a:lnTo>
                  <a:lnTo>
                    <a:pt x="436210" y="52077"/>
                  </a:lnTo>
                  <a:lnTo>
                    <a:pt x="437106" y="38161"/>
                  </a:lnTo>
                  <a:lnTo>
                    <a:pt x="438010" y="23263"/>
                  </a:lnTo>
                  <a:lnTo>
                    <a:pt x="438289" y="19022"/>
                  </a:lnTo>
                  <a:lnTo>
                    <a:pt x="424495" y="22522"/>
                  </a:lnTo>
                  <a:lnTo>
                    <a:pt x="411027" y="26158"/>
                  </a:lnTo>
                  <a:lnTo>
                    <a:pt x="397996" y="30054"/>
                  </a:lnTo>
                  <a:lnTo>
                    <a:pt x="385515" y="34335"/>
                  </a:lnTo>
                  <a:lnTo>
                    <a:pt x="373695" y="39125"/>
                  </a:lnTo>
                  <a:lnTo>
                    <a:pt x="362647" y="44551"/>
                  </a:lnTo>
                  <a:lnTo>
                    <a:pt x="352483" y="50737"/>
                  </a:lnTo>
                  <a:lnTo>
                    <a:pt x="343315" y="57807"/>
                  </a:lnTo>
                  <a:lnTo>
                    <a:pt x="339138" y="61715"/>
                  </a:lnTo>
                  <a:lnTo>
                    <a:pt x="332086" y="69674"/>
                  </a:lnTo>
                  <a:lnTo>
                    <a:pt x="325751" y="78749"/>
                  </a:lnTo>
                  <a:lnTo>
                    <a:pt x="320339" y="88786"/>
                  </a:lnTo>
                  <a:lnTo>
                    <a:pt x="316058" y="99633"/>
                  </a:lnTo>
                  <a:lnTo>
                    <a:pt x="313113" y="111137"/>
                  </a:lnTo>
                  <a:lnTo>
                    <a:pt x="311712" y="123145"/>
                  </a:lnTo>
                  <a:lnTo>
                    <a:pt x="312062" y="135505"/>
                  </a:lnTo>
                  <a:lnTo>
                    <a:pt x="314369" y="148063"/>
                  </a:lnTo>
                  <a:lnTo>
                    <a:pt x="318840" y="160666"/>
                  </a:lnTo>
                  <a:lnTo>
                    <a:pt x="320958" y="165066"/>
                  </a:lnTo>
                  <a:lnTo>
                    <a:pt x="325027" y="159022"/>
                  </a:lnTo>
                  <a:lnTo>
                    <a:pt x="329568" y="150656"/>
                  </a:lnTo>
                  <a:lnTo>
                    <a:pt x="334679" y="140482"/>
                  </a:lnTo>
                  <a:lnTo>
                    <a:pt x="340460" y="129015"/>
                  </a:lnTo>
                  <a:lnTo>
                    <a:pt x="347008" y="116770"/>
                  </a:lnTo>
                  <a:lnTo>
                    <a:pt x="354424" y="104261"/>
                  </a:lnTo>
                  <a:lnTo>
                    <a:pt x="362806" y="92002"/>
                  </a:lnTo>
                  <a:lnTo>
                    <a:pt x="372253" y="80507"/>
                  </a:lnTo>
                  <a:lnTo>
                    <a:pt x="382863" y="70291"/>
                  </a:lnTo>
                  <a:lnTo>
                    <a:pt x="394737" y="61869"/>
                  </a:lnTo>
                  <a:lnTo>
                    <a:pt x="407972" y="55754"/>
                  </a:lnTo>
                  <a:lnTo>
                    <a:pt x="408787" y="55479"/>
                  </a:lnTo>
                  <a:lnTo>
                    <a:pt x="399766" y="64303"/>
                  </a:lnTo>
                  <a:lnTo>
                    <a:pt x="391009" y="73300"/>
                  </a:lnTo>
                  <a:lnTo>
                    <a:pt x="382506" y="82549"/>
                  </a:lnTo>
                  <a:lnTo>
                    <a:pt x="374247" y="92128"/>
                  </a:lnTo>
                  <a:lnTo>
                    <a:pt x="366221" y="102118"/>
                  </a:lnTo>
                  <a:lnTo>
                    <a:pt x="358417" y="112596"/>
                  </a:lnTo>
                  <a:lnTo>
                    <a:pt x="349506" y="126305"/>
                  </a:lnTo>
                  <a:lnTo>
                    <a:pt x="343440" y="137908"/>
                  </a:lnTo>
                  <a:lnTo>
                    <a:pt x="338713" y="148875"/>
                  </a:lnTo>
                  <a:lnTo>
                    <a:pt x="334575" y="159608"/>
                  </a:lnTo>
                  <a:lnTo>
                    <a:pt x="330280" y="170508"/>
                  </a:lnTo>
                  <a:lnTo>
                    <a:pt x="325080" y="181980"/>
                  </a:lnTo>
                  <a:lnTo>
                    <a:pt x="321847" y="188164"/>
                  </a:lnTo>
                  <a:lnTo>
                    <a:pt x="315403" y="173870"/>
                  </a:lnTo>
                  <a:lnTo>
                    <a:pt x="308898" y="160513"/>
                  </a:lnTo>
                  <a:lnTo>
                    <a:pt x="302289" y="148026"/>
                  </a:lnTo>
                  <a:lnTo>
                    <a:pt x="295533" y="136344"/>
                  </a:lnTo>
                  <a:lnTo>
                    <a:pt x="288589" y="125401"/>
                  </a:lnTo>
                  <a:lnTo>
                    <a:pt x="281413" y="115131"/>
                  </a:lnTo>
                  <a:lnTo>
                    <a:pt x="273964" y="105469"/>
                  </a:lnTo>
                  <a:lnTo>
                    <a:pt x="266199" y="96349"/>
                  </a:lnTo>
                  <a:lnTo>
                    <a:pt x="258076" y="87705"/>
                  </a:lnTo>
                  <a:lnTo>
                    <a:pt x="249552" y="79471"/>
                  </a:lnTo>
                  <a:lnTo>
                    <a:pt x="240587" y="71582"/>
                  </a:lnTo>
                  <a:lnTo>
                    <a:pt x="231136" y="63972"/>
                  </a:lnTo>
                  <a:lnTo>
                    <a:pt x="221157" y="56575"/>
                  </a:lnTo>
                  <a:lnTo>
                    <a:pt x="210610" y="49326"/>
                  </a:lnTo>
                  <a:lnTo>
                    <a:pt x="193674" y="38726"/>
                  </a:lnTo>
                  <a:lnTo>
                    <a:pt x="182861" y="32724"/>
                  </a:lnTo>
                  <a:lnTo>
                    <a:pt x="171649" y="27113"/>
                  </a:lnTo>
                  <a:lnTo>
                    <a:pt x="160050" y="21938"/>
                  </a:lnTo>
                  <a:lnTo>
                    <a:pt x="148074" y="17243"/>
                  </a:lnTo>
                  <a:lnTo>
                    <a:pt x="135733" y="13073"/>
                  </a:lnTo>
                  <a:lnTo>
                    <a:pt x="123038" y="9473"/>
                  </a:lnTo>
                  <a:lnTo>
                    <a:pt x="112119" y="6922"/>
                  </a:lnTo>
                  <a:lnTo>
                    <a:pt x="99789" y="4520"/>
                  </a:lnTo>
                  <a:lnTo>
                    <a:pt x="87266" y="2527"/>
                  </a:lnTo>
                  <a:lnTo>
                    <a:pt x="74591" y="1040"/>
                  </a:lnTo>
                  <a:lnTo>
                    <a:pt x="61805" y="156"/>
                  </a:lnTo>
                  <a:lnTo>
                    <a:pt x="56992" y="0"/>
                  </a:lnTo>
                  <a:lnTo>
                    <a:pt x="45575" y="492"/>
                  </a:lnTo>
                  <a:lnTo>
                    <a:pt x="29357" y="1806"/>
                  </a:lnTo>
                  <a:lnTo>
                    <a:pt x="13246" y="3212"/>
                  </a:lnTo>
                  <a:lnTo>
                    <a:pt x="2151" y="3976"/>
                  </a:lnTo>
                  <a:lnTo>
                    <a:pt x="0" y="3881"/>
                  </a:lnTo>
                  <a:lnTo>
                    <a:pt x="15131" y="5493"/>
                  </a:lnTo>
                  <a:lnTo>
                    <a:pt x="29488" y="7217"/>
                  </a:lnTo>
                  <a:lnTo>
                    <a:pt x="43145" y="9098"/>
                  </a:lnTo>
                  <a:lnTo>
                    <a:pt x="56178" y="11179"/>
                  </a:lnTo>
                  <a:lnTo>
                    <a:pt x="80671" y="16120"/>
                  </a:lnTo>
                  <a:lnTo>
                    <a:pt x="103570" y="22395"/>
                  </a:lnTo>
                  <a:lnTo>
                    <a:pt x="125475" y="30359"/>
                  </a:lnTo>
                  <a:lnTo>
                    <a:pt x="146989" y="40367"/>
                  </a:lnTo>
                  <a:lnTo>
                    <a:pt x="168713" y="52772"/>
                  </a:lnTo>
                  <a:lnTo>
                    <a:pt x="179842" y="59985"/>
                  </a:lnTo>
                  <a:lnTo>
                    <a:pt x="191249" y="67930"/>
                  </a:lnTo>
                  <a:lnTo>
                    <a:pt x="203009" y="76653"/>
                  </a:lnTo>
                  <a:lnTo>
                    <a:pt x="214097" y="85582"/>
                  </a:lnTo>
                  <a:lnTo>
                    <a:pt x="232142" y="102655"/>
                  </a:lnTo>
                  <a:lnTo>
                    <a:pt x="249077" y="121870"/>
                  </a:lnTo>
                  <a:lnTo>
                    <a:pt x="264712" y="142865"/>
                  </a:lnTo>
                  <a:lnTo>
                    <a:pt x="271982" y="153916"/>
                  </a:lnTo>
                  <a:lnTo>
                    <a:pt x="278856" y="165276"/>
                  </a:lnTo>
                  <a:lnTo>
                    <a:pt x="285309" y="176900"/>
                  </a:lnTo>
                  <a:lnTo>
                    <a:pt x="291319" y="188743"/>
                  </a:lnTo>
                  <a:lnTo>
                    <a:pt x="296861" y="200759"/>
                  </a:lnTo>
                  <a:lnTo>
                    <a:pt x="301912" y="212903"/>
                  </a:lnTo>
                  <a:lnTo>
                    <a:pt x="310444" y="237393"/>
                  </a:lnTo>
                  <a:lnTo>
                    <a:pt x="314920" y="253839"/>
                  </a:lnTo>
                  <a:lnTo>
                    <a:pt x="318147" y="268547"/>
                  </a:lnTo>
                  <a:lnTo>
                    <a:pt x="320547" y="282347"/>
                  </a:lnTo>
                  <a:lnTo>
                    <a:pt x="323133" y="307787"/>
                  </a:lnTo>
                  <a:lnTo>
                    <a:pt x="323452" y="319707"/>
                  </a:lnTo>
                  <a:lnTo>
                    <a:pt x="323210" y="331281"/>
                  </a:lnTo>
                  <a:lnTo>
                    <a:pt x="321308" y="353951"/>
                  </a:lnTo>
                  <a:lnTo>
                    <a:pt x="317959" y="376920"/>
                  </a:lnTo>
                  <a:lnTo>
                    <a:pt x="313693" y="401308"/>
                  </a:lnTo>
                  <a:lnTo>
                    <a:pt x="311382" y="414385"/>
                  </a:lnTo>
                  <a:lnTo>
                    <a:pt x="310342" y="420437"/>
                  </a:lnTo>
                  <a:lnTo>
                    <a:pt x="317824" y="408149"/>
                  </a:lnTo>
                  <a:lnTo>
                    <a:pt x="323987" y="39540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object 10">
              <a:extLst>
                <a:ext uri="{FF2B5EF4-FFF2-40B4-BE49-F238E27FC236}">
                  <a16:creationId xmlns:a16="http://schemas.microsoft.com/office/drawing/2014/main" id="{76ED5C4C-950D-C59F-1785-47162DB4C817}"/>
                </a:ext>
              </a:extLst>
            </p:cNvPr>
            <p:cNvSpPr/>
            <p:nvPr/>
          </p:nvSpPr>
          <p:spPr>
            <a:xfrm>
              <a:off x="8602033" y="731453"/>
              <a:ext cx="256076" cy="416667"/>
            </a:xfrm>
            <a:custGeom>
              <a:avLst/>
              <a:gdLst/>
              <a:ahLst/>
              <a:cxnLst/>
              <a:rect l="l" t="t" r="r" b="b"/>
              <a:pathLst>
                <a:path w="291168" h="473766">
                  <a:moveTo>
                    <a:pt x="99771" y="468330"/>
                  </a:moveTo>
                  <a:lnTo>
                    <a:pt x="126777" y="460742"/>
                  </a:lnTo>
                  <a:lnTo>
                    <a:pt x="150952" y="451053"/>
                  </a:lnTo>
                  <a:lnTo>
                    <a:pt x="173983" y="438913"/>
                  </a:lnTo>
                  <a:lnTo>
                    <a:pt x="195645" y="424393"/>
                  </a:lnTo>
                  <a:lnTo>
                    <a:pt x="215709" y="407562"/>
                  </a:lnTo>
                  <a:lnTo>
                    <a:pt x="233950" y="388493"/>
                  </a:lnTo>
                  <a:lnTo>
                    <a:pt x="250140" y="367254"/>
                  </a:lnTo>
                  <a:lnTo>
                    <a:pt x="264051" y="343916"/>
                  </a:lnTo>
                  <a:lnTo>
                    <a:pt x="275458" y="318550"/>
                  </a:lnTo>
                  <a:lnTo>
                    <a:pt x="283817" y="292453"/>
                  </a:lnTo>
                  <a:lnTo>
                    <a:pt x="288978" y="266504"/>
                  </a:lnTo>
                  <a:lnTo>
                    <a:pt x="291139" y="240483"/>
                  </a:lnTo>
                  <a:lnTo>
                    <a:pt x="291168" y="227542"/>
                  </a:lnTo>
                  <a:lnTo>
                    <a:pt x="290535" y="214700"/>
                  </a:lnTo>
                  <a:lnTo>
                    <a:pt x="287402" y="189465"/>
                  </a:lnTo>
                  <a:lnTo>
                    <a:pt x="281976" y="165089"/>
                  </a:lnTo>
                  <a:lnTo>
                    <a:pt x="274491" y="141883"/>
                  </a:lnTo>
                  <a:lnTo>
                    <a:pt x="265184" y="120155"/>
                  </a:lnTo>
                  <a:lnTo>
                    <a:pt x="254909" y="101235"/>
                  </a:lnTo>
                  <a:lnTo>
                    <a:pt x="242891" y="83852"/>
                  </a:lnTo>
                  <a:lnTo>
                    <a:pt x="226870" y="64988"/>
                  </a:lnTo>
                  <a:lnTo>
                    <a:pt x="207536" y="46089"/>
                  </a:lnTo>
                  <a:lnTo>
                    <a:pt x="185577" y="28599"/>
                  </a:lnTo>
                  <a:lnTo>
                    <a:pt x="161682" y="13964"/>
                  </a:lnTo>
                  <a:lnTo>
                    <a:pt x="136540" y="3629"/>
                  </a:lnTo>
                  <a:lnTo>
                    <a:pt x="120528" y="0"/>
                  </a:lnTo>
                  <a:lnTo>
                    <a:pt x="143923" y="11570"/>
                  </a:lnTo>
                  <a:lnTo>
                    <a:pt x="165405" y="25354"/>
                  </a:lnTo>
                  <a:lnTo>
                    <a:pt x="184925" y="41144"/>
                  </a:lnTo>
                  <a:lnTo>
                    <a:pt x="202435" y="58734"/>
                  </a:lnTo>
                  <a:lnTo>
                    <a:pt x="217886" y="77917"/>
                  </a:lnTo>
                  <a:lnTo>
                    <a:pt x="231229" y="98486"/>
                  </a:lnTo>
                  <a:lnTo>
                    <a:pt x="242415" y="120235"/>
                  </a:lnTo>
                  <a:lnTo>
                    <a:pt x="251396" y="142957"/>
                  </a:lnTo>
                  <a:lnTo>
                    <a:pt x="258123" y="166446"/>
                  </a:lnTo>
                  <a:lnTo>
                    <a:pt x="262546" y="190495"/>
                  </a:lnTo>
                  <a:lnTo>
                    <a:pt x="264617" y="214898"/>
                  </a:lnTo>
                  <a:lnTo>
                    <a:pt x="264288" y="239447"/>
                  </a:lnTo>
                  <a:lnTo>
                    <a:pt x="261510" y="263936"/>
                  </a:lnTo>
                  <a:lnTo>
                    <a:pt x="256233" y="288160"/>
                  </a:lnTo>
                  <a:lnTo>
                    <a:pt x="248409" y="311910"/>
                  </a:lnTo>
                  <a:lnTo>
                    <a:pt x="237990" y="334981"/>
                  </a:lnTo>
                  <a:lnTo>
                    <a:pt x="224926" y="357165"/>
                  </a:lnTo>
                  <a:lnTo>
                    <a:pt x="209169" y="378257"/>
                  </a:lnTo>
                  <a:lnTo>
                    <a:pt x="190669" y="398049"/>
                  </a:lnTo>
                  <a:lnTo>
                    <a:pt x="169379" y="416336"/>
                  </a:lnTo>
                  <a:lnTo>
                    <a:pt x="147994" y="431184"/>
                  </a:lnTo>
                  <a:lnTo>
                    <a:pt x="126692" y="442710"/>
                  </a:lnTo>
                  <a:lnTo>
                    <a:pt x="104812" y="451353"/>
                  </a:lnTo>
                  <a:lnTo>
                    <a:pt x="81692" y="457552"/>
                  </a:lnTo>
                  <a:lnTo>
                    <a:pt x="56671" y="461744"/>
                  </a:lnTo>
                  <a:lnTo>
                    <a:pt x="29087" y="464369"/>
                  </a:lnTo>
                  <a:lnTo>
                    <a:pt x="14127" y="465231"/>
                  </a:lnTo>
                  <a:lnTo>
                    <a:pt x="0" y="465808"/>
                  </a:lnTo>
                  <a:lnTo>
                    <a:pt x="8738" y="469946"/>
                  </a:lnTo>
                  <a:lnTo>
                    <a:pt x="20425" y="472482"/>
                  </a:lnTo>
                  <a:lnTo>
                    <a:pt x="34118" y="473670"/>
                  </a:lnTo>
                  <a:lnTo>
                    <a:pt x="48877" y="473766"/>
                  </a:lnTo>
                  <a:lnTo>
                    <a:pt x="63763" y="473024"/>
                  </a:lnTo>
                  <a:lnTo>
                    <a:pt x="77834" y="471701"/>
                  </a:lnTo>
                  <a:lnTo>
                    <a:pt x="90150" y="470051"/>
                  </a:lnTo>
                  <a:lnTo>
                    <a:pt x="99771" y="46833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bject 11">
              <a:extLst>
                <a:ext uri="{FF2B5EF4-FFF2-40B4-BE49-F238E27FC236}">
                  <a16:creationId xmlns:a16="http://schemas.microsoft.com/office/drawing/2014/main" id="{AE0BD9E5-57DC-DC14-8751-0A9395AFC3A7}"/>
                </a:ext>
              </a:extLst>
            </p:cNvPr>
            <p:cNvSpPr/>
            <p:nvPr/>
          </p:nvSpPr>
          <p:spPr>
            <a:xfrm>
              <a:off x="8415849" y="931355"/>
              <a:ext cx="39004" cy="157834"/>
            </a:xfrm>
            <a:custGeom>
              <a:avLst/>
              <a:gdLst/>
              <a:ahLst/>
              <a:cxnLst/>
              <a:rect l="l" t="t" r="r" b="b"/>
              <a:pathLst>
                <a:path w="44349" h="179463">
                  <a:moveTo>
                    <a:pt x="24105" y="52417"/>
                  </a:moveTo>
                  <a:lnTo>
                    <a:pt x="24793" y="45021"/>
                  </a:lnTo>
                  <a:lnTo>
                    <a:pt x="28330" y="32842"/>
                  </a:lnTo>
                  <a:lnTo>
                    <a:pt x="34841" y="21521"/>
                  </a:lnTo>
                  <a:lnTo>
                    <a:pt x="44349" y="0"/>
                  </a:lnTo>
                  <a:lnTo>
                    <a:pt x="33966" y="7277"/>
                  </a:lnTo>
                  <a:lnTo>
                    <a:pt x="26990" y="12923"/>
                  </a:lnTo>
                  <a:lnTo>
                    <a:pt x="24105" y="52417"/>
                  </a:lnTo>
                  <a:close/>
                </a:path>
                <a:path w="44349" h="179463">
                  <a:moveTo>
                    <a:pt x="188448" y="100405"/>
                  </a:moveTo>
                  <a:lnTo>
                    <a:pt x="179100" y="100405"/>
                  </a:lnTo>
                  <a:lnTo>
                    <a:pt x="174207" y="98360"/>
                  </a:lnTo>
                  <a:lnTo>
                    <a:pt x="171136" y="94271"/>
                  </a:lnTo>
                  <a:lnTo>
                    <a:pt x="168069" y="90181"/>
                  </a:lnTo>
                  <a:lnTo>
                    <a:pt x="165952" y="85213"/>
                  </a:lnTo>
                  <a:lnTo>
                    <a:pt x="164782" y="79370"/>
                  </a:lnTo>
                  <a:lnTo>
                    <a:pt x="164271" y="77106"/>
                  </a:lnTo>
                  <a:lnTo>
                    <a:pt x="163979" y="73308"/>
                  </a:lnTo>
                  <a:lnTo>
                    <a:pt x="163832" y="70677"/>
                  </a:lnTo>
                  <a:lnTo>
                    <a:pt x="163687" y="67318"/>
                  </a:lnTo>
                  <a:lnTo>
                    <a:pt x="163540" y="63959"/>
                  </a:lnTo>
                  <a:lnTo>
                    <a:pt x="163397" y="-58407"/>
                  </a:lnTo>
                  <a:lnTo>
                    <a:pt x="162836" y="-72105"/>
                  </a:lnTo>
                  <a:lnTo>
                    <a:pt x="161715" y="-81685"/>
                  </a:lnTo>
                  <a:lnTo>
                    <a:pt x="160545" y="-87967"/>
                  </a:lnTo>
                  <a:lnTo>
                    <a:pt x="156164" y="-100456"/>
                  </a:lnTo>
                  <a:lnTo>
                    <a:pt x="152218" y="-105935"/>
                  </a:lnTo>
                  <a:lnTo>
                    <a:pt x="147253" y="-110173"/>
                  </a:lnTo>
                  <a:lnTo>
                    <a:pt x="142286" y="-114409"/>
                  </a:lnTo>
                  <a:lnTo>
                    <a:pt x="136734" y="-117769"/>
                  </a:lnTo>
                  <a:lnTo>
                    <a:pt x="130600" y="-120253"/>
                  </a:lnTo>
                  <a:lnTo>
                    <a:pt x="124462" y="-122736"/>
                  </a:lnTo>
                  <a:lnTo>
                    <a:pt x="117816" y="-124489"/>
                  </a:lnTo>
                  <a:lnTo>
                    <a:pt x="110660" y="-125512"/>
                  </a:lnTo>
                  <a:lnTo>
                    <a:pt x="103499" y="-126534"/>
                  </a:lnTo>
                  <a:lnTo>
                    <a:pt x="96414" y="-127046"/>
                  </a:lnTo>
                  <a:lnTo>
                    <a:pt x="86806" y="-127012"/>
                  </a:lnTo>
                  <a:lnTo>
                    <a:pt x="74325" y="-125928"/>
                  </a:lnTo>
                  <a:lnTo>
                    <a:pt x="61574" y="-123320"/>
                  </a:lnTo>
                  <a:lnTo>
                    <a:pt x="46797" y="-118267"/>
                  </a:lnTo>
                  <a:lnTo>
                    <a:pt x="35718" y="-112581"/>
                  </a:lnTo>
                  <a:lnTo>
                    <a:pt x="25185" y="-104789"/>
                  </a:lnTo>
                  <a:lnTo>
                    <a:pt x="16873" y="-95492"/>
                  </a:lnTo>
                  <a:lnTo>
                    <a:pt x="12052" y="-88771"/>
                  </a:lnTo>
                  <a:lnTo>
                    <a:pt x="9644" y="-81026"/>
                  </a:lnTo>
                  <a:lnTo>
                    <a:pt x="9644" y="-68175"/>
                  </a:lnTo>
                  <a:lnTo>
                    <a:pt x="10590" y="-64449"/>
                  </a:lnTo>
                  <a:lnTo>
                    <a:pt x="12491" y="-61086"/>
                  </a:lnTo>
                  <a:lnTo>
                    <a:pt x="14389" y="-57727"/>
                  </a:lnTo>
                  <a:lnTo>
                    <a:pt x="17675" y="-56049"/>
                  </a:lnTo>
                  <a:lnTo>
                    <a:pt x="27320" y="-56049"/>
                  </a:lnTo>
                  <a:lnTo>
                    <a:pt x="30826" y="-57583"/>
                  </a:lnTo>
                  <a:lnTo>
                    <a:pt x="32871" y="-60650"/>
                  </a:lnTo>
                  <a:lnTo>
                    <a:pt x="34916" y="-63717"/>
                  </a:lnTo>
                  <a:lnTo>
                    <a:pt x="35938" y="-67444"/>
                  </a:lnTo>
                  <a:lnTo>
                    <a:pt x="35938" y="-71825"/>
                  </a:lnTo>
                  <a:lnTo>
                    <a:pt x="35499" y="-87604"/>
                  </a:lnTo>
                  <a:lnTo>
                    <a:pt x="35499" y="-94613"/>
                  </a:lnTo>
                  <a:lnTo>
                    <a:pt x="37252" y="-100384"/>
                  </a:lnTo>
                  <a:lnTo>
                    <a:pt x="40759" y="-104912"/>
                  </a:lnTo>
                  <a:lnTo>
                    <a:pt x="44265" y="-109441"/>
                  </a:lnTo>
                  <a:lnTo>
                    <a:pt x="48647" y="-113091"/>
                  </a:lnTo>
                  <a:lnTo>
                    <a:pt x="53906" y="-115867"/>
                  </a:lnTo>
                  <a:lnTo>
                    <a:pt x="59165" y="-118642"/>
                  </a:lnTo>
                  <a:lnTo>
                    <a:pt x="64936" y="-120616"/>
                  </a:lnTo>
                  <a:lnTo>
                    <a:pt x="71219" y="-121786"/>
                  </a:lnTo>
                  <a:lnTo>
                    <a:pt x="77496" y="-122955"/>
                  </a:lnTo>
                  <a:lnTo>
                    <a:pt x="83559" y="-123539"/>
                  </a:lnTo>
                  <a:lnTo>
                    <a:pt x="98755" y="-123539"/>
                  </a:lnTo>
                  <a:lnTo>
                    <a:pt x="106494" y="-122005"/>
                  </a:lnTo>
                  <a:lnTo>
                    <a:pt x="112633" y="-118938"/>
                  </a:lnTo>
                  <a:lnTo>
                    <a:pt x="118767" y="-115867"/>
                  </a:lnTo>
                  <a:lnTo>
                    <a:pt x="123587" y="-111706"/>
                  </a:lnTo>
                  <a:lnTo>
                    <a:pt x="127093" y="-106447"/>
                  </a:lnTo>
                  <a:lnTo>
                    <a:pt x="130600" y="-101186"/>
                  </a:lnTo>
                  <a:lnTo>
                    <a:pt x="133156" y="-95052"/>
                  </a:lnTo>
                  <a:lnTo>
                    <a:pt x="134762" y="-88039"/>
                  </a:lnTo>
                  <a:lnTo>
                    <a:pt x="136371" y="-81026"/>
                  </a:lnTo>
                  <a:lnTo>
                    <a:pt x="137318" y="-73578"/>
                  </a:lnTo>
                  <a:lnTo>
                    <a:pt x="137613" y="-65691"/>
                  </a:lnTo>
                  <a:lnTo>
                    <a:pt x="137905" y="-61306"/>
                  </a:lnTo>
                  <a:lnTo>
                    <a:pt x="136954" y="-56777"/>
                  </a:lnTo>
                  <a:lnTo>
                    <a:pt x="134762" y="-52105"/>
                  </a:lnTo>
                  <a:lnTo>
                    <a:pt x="132574" y="-47427"/>
                  </a:lnTo>
                  <a:lnTo>
                    <a:pt x="129870" y="-43922"/>
                  </a:lnTo>
                  <a:lnTo>
                    <a:pt x="126654" y="-41585"/>
                  </a:lnTo>
                  <a:lnTo>
                    <a:pt x="121982" y="-38371"/>
                  </a:lnTo>
                  <a:lnTo>
                    <a:pt x="116866" y="-35451"/>
                  </a:lnTo>
                  <a:lnTo>
                    <a:pt x="111315" y="-32822"/>
                  </a:lnTo>
                  <a:lnTo>
                    <a:pt x="105764" y="-30191"/>
                  </a:lnTo>
                  <a:lnTo>
                    <a:pt x="99777" y="-27563"/>
                  </a:lnTo>
                  <a:lnTo>
                    <a:pt x="93347" y="-24932"/>
                  </a:lnTo>
                  <a:lnTo>
                    <a:pt x="87987" y="-22502"/>
                  </a:lnTo>
                  <a:lnTo>
                    <a:pt x="76759" y="-17270"/>
                  </a:lnTo>
                  <a:lnTo>
                    <a:pt x="64425" y="-11345"/>
                  </a:lnTo>
                  <a:lnTo>
                    <a:pt x="55231" y="-6557"/>
                  </a:lnTo>
                  <a:lnTo>
                    <a:pt x="44349" y="0"/>
                  </a:lnTo>
                  <a:lnTo>
                    <a:pt x="34841" y="21521"/>
                  </a:lnTo>
                  <a:lnTo>
                    <a:pt x="41973" y="12979"/>
                  </a:lnTo>
                  <a:lnTo>
                    <a:pt x="51222" y="4316"/>
                  </a:lnTo>
                  <a:lnTo>
                    <a:pt x="62014" y="-3677"/>
                  </a:lnTo>
                  <a:lnTo>
                    <a:pt x="72862" y="-10427"/>
                  </a:lnTo>
                  <a:lnTo>
                    <a:pt x="84056" y="-16453"/>
                  </a:lnTo>
                  <a:lnTo>
                    <a:pt x="95101" y="-21425"/>
                  </a:lnTo>
                  <a:lnTo>
                    <a:pt x="95850" y="-21761"/>
                  </a:lnTo>
                  <a:lnTo>
                    <a:pt x="107722" y="-27233"/>
                  </a:lnTo>
                  <a:lnTo>
                    <a:pt x="118767" y="-32602"/>
                  </a:lnTo>
                  <a:lnTo>
                    <a:pt x="126071" y="-36254"/>
                  </a:lnTo>
                  <a:lnTo>
                    <a:pt x="132354" y="-40710"/>
                  </a:lnTo>
                  <a:lnTo>
                    <a:pt x="137613" y="-45969"/>
                  </a:lnTo>
                  <a:lnTo>
                    <a:pt x="137613" y="84191"/>
                  </a:lnTo>
                  <a:lnTo>
                    <a:pt x="137905" y="91787"/>
                  </a:lnTo>
                  <a:lnTo>
                    <a:pt x="138635" y="97558"/>
                  </a:lnTo>
                  <a:lnTo>
                    <a:pt x="139802" y="101504"/>
                  </a:lnTo>
                  <a:lnTo>
                    <a:pt x="140972" y="105446"/>
                  </a:lnTo>
                  <a:lnTo>
                    <a:pt x="142286" y="108149"/>
                  </a:lnTo>
                  <a:lnTo>
                    <a:pt x="145940" y="111799"/>
                  </a:lnTo>
                  <a:lnTo>
                    <a:pt x="143309" y="111216"/>
                  </a:lnTo>
                  <a:lnTo>
                    <a:pt x="140605" y="110341"/>
                  </a:lnTo>
                  <a:lnTo>
                    <a:pt x="137829" y="109172"/>
                  </a:lnTo>
                  <a:lnTo>
                    <a:pt x="135054" y="108001"/>
                  </a:lnTo>
                  <a:lnTo>
                    <a:pt x="132497" y="106688"/>
                  </a:lnTo>
                  <a:lnTo>
                    <a:pt x="130161" y="105226"/>
                  </a:lnTo>
                  <a:lnTo>
                    <a:pt x="126071" y="102889"/>
                  </a:lnTo>
                  <a:lnTo>
                    <a:pt x="121834" y="100844"/>
                  </a:lnTo>
                  <a:lnTo>
                    <a:pt x="117453" y="99092"/>
                  </a:lnTo>
                  <a:lnTo>
                    <a:pt x="113069" y="97338"/>
                  </a:lnTo>
                  <a:lnTo>
                    <a:pt x="108248" y="96463"/>
                  </a:lnTo>
                  <a:lnTo>
                    <a:pt x="100360" y="96463"/>
                  </a:lnTo>
                  <a:lnTo>
                    <a:pt x="97513" y="96755"/>
                  </a:lnTo>
                  <a:lnTo>
                    <a:pt x="94446" y="97338"/>
                  </a:lnTo>
                  <a:lnTo>
                    <a:pt x="91375" y="97921"/>
                  </a:lnTo>
                  <a:lnTo>
                    <a:pt x="88088" y="98943"/>
                  </a:lnTo>
                  <a:lnTo>
                    <a:pt x="84585" y="100405"/>
                  </a:lnTo>
                  <a:lnTo>
                    <a:pt x="80200" y="102159"/>
                  </a:lnTo>
                  <a:lnTo>
                    <a:pt x="75819" y="103036"/>
                  </a:lnTo>
                  <a:lnTo>
                    <a:pt x="65591" y="103036"/>
                  </a:lnTo>
                  <a:lnTo>
                    <a:pt x="60040" y="101647"/>
                  </a:lnTo>
                  <a:lnTo>
                    <a:pt x="54781" y="98872"/>
                  </a:lnTo>
                  <a:lnTo>
                    <a:pt x="49524" y="96096"/>
                  </a:lnTo>
                  <a:lnTo>
                    <a:pt x="44705" y="92370"/>
                  </a:lnTo>
                  <a:lnTo>
                    <a:pt x="40319" y="87697"/>
                  </a:lnTo>
                  <a:lnTo>
                    <a:pt x="30757" y="75001"/>
                  </a:lnTo>
                  <a:lnTo>
                    <a:pt x="25626" y="63548"/>
                  </a:lnTo>
                  <a:lnTo>
                    <a:pt x="24105" y="52417"/>
                  </a:lnTo>
                  <a:lnTo>
                    <a:pt x="26990" y="12923"/>
                  </a:lnTo>
                  <a:lnTo>
                    <a:pt x="17818" y="21788"/>
                  </a:lnTo>
                  <a:lnTo>
                    <a:pt x="9864" y="31383"/>
                  </a:lnTo>
                  <a:lnTo>
                    <a:pt x="6372" y="36753"/>
                  </a:lnTo>
                  <a:lnTo>
                    <a:pt x="1592" y="48547"/>
                  </a:lnTo>
                  <a:lnTo>
                    <a:pt x="0" y="61403"/>
                  </a:lnTo>
                  <a:lnTo>
                    <a:pt x="45" y="64169"/>
                  </a:lnTo>
                  <a:lnTo>
                    <a:pt x="1742" y="77650"/>
                  </a:lnTo>
                  <a:lnTo>
                    <a:pt x="5891" y="89583"/>
                  </a:lnTo>
                  <a:lnTo>
                    <a:pt x="12491" y="99969"/>
                  </a:lnTo>
                  <a:lnTo>
                    <a:pt x="22984" y="109021"/>
                  </a:lnTo>
                  <a:lnTo>
                    <a:pt x="34845" y="113735"/>
                  </a:lnTo>
                  <a:lnTo>
                    <a:pt x="49085" y="115306"/>
                  </a:lnTo>
                  <a:lnTo>
                    <a:pt x="55807" y="115306"/>
                  </a:lnTo>
                  <a:lnTo>
                    <a:pt x="61502" y="114503"/>
                  </a:lnTo>
                  <a:lnTo>
                    <a:pt x="66178" y="112897"/>
                  </a:lnTo>
                  <a:lnTo>
                    <a:pt x="70852" y="111288"/>
                  </a:lnTo>
                  <a:lnTo>
                    <a:pt x="75088" y="109535"/>
                  </a:lnTo>
                  <a:lnTo>
                    <a:pt x="78887" y="107638"/>
                  </a:lnTo>
                  <a:lnTo>
                    <a:pt x="82684" y="105736"/>
                  </a:lnTo>
                  <a:lnTo>
                    <a:pt x="86410" y="103984"/>
                  </a:lnTo>
                  <a:lnTo>
                    <a:pt x="90060" y="102379"/>
                  </a:lnTo>
                  <a:lnTo>
                    <a:pt x="93714" y="100772"/>
                  </a:lnTo>
                  <a:lnTo>
                    <a:pt x="97876" y="99969"/>
                  </a:lnTo>
                  <a:lnTo>
                    <a:pt x="105764" y="99969"/>
                  </a:lnTo>
                  <a:lnTo>
                    <a:pt x="109490" y="100552"/>
                  </a:lnTo>
                  <a:lnTo>
                    <a:pt x="113727" y="101719"/>
                  </a:lnTo>
                  <a:lnTo>
                    <a:pt x="117965" y="102889"/>
                  </a:lnTo>
                  <a:lnTo>
                    <a:pt x="122857" y="104934"/>
                  </a:lnTo>
                  <a:lnTo>
                    <a:pt x="128408" y="107857"/>
                  </a:lnTo>
                  <a:lnTo>
                    <a:pt x="132205" y="109902"/>
                  </a:lnTo>
                  <a:lnTo>
                    <a:pt x="136004" y="111799"/>
                  </a:lnTo>
                  <a:lnTo>
                    <a:pt x="139802" y="113552"/>
                  </a:lnTo>
                  <a:lnTo>
                    <a:pt x="143600" y="115306"/>
                  </a:lnTo>
                  <a:lnTo>
                    <a:pt x="147838" y="116183"/>
                  </a:lnTo>
                  <a:lnTo>
                    <a:pt x="159523" y="116183"/>
                  </a:lnTo>
                  <a:lnTo>
                    <a:pt x="166024" y="114723"/>
                  </a:lnTo>
                  <a:lnTo>
                    <a:pt x="172015" y="111799"/>
                  </a:lnTo>
                  <a:lnTo>
                    <a:pt x="178005" y="108880"/>
                  </a:lnTo>
                  <a:lnTo>
                    <a:pt x="183480" y="105081"/>
                  </a:lnTo>
                  <a:lnTo>
                    <a:pt x="188448" y="1004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bject 12">
              <a:extLst>
                <a:ext uri="{FF2B5EF4-FFF2-40B4-BE49-F238E27FC236}">
                  <a16:creationId xmlns:a16="http://schemas.microsoft.com/office/drawing/2014/main" id="{BCE5FB2D-2F6B-3F79-7A9E-628279D3A291}"/>
                </a:ext>
              </a:extLst>
            </p:cNvPr>
            <p:cNvSpPr/>
            <p:nvPr/>
          </p:nvSpPr>
          <p:spPr>
            <a:xfrm>
              <a:off x="8594564" y="866319"/>
              <a:ext cx="116720" cy="128057"/>
            </a:xfrm>
            <a:custGeom>
              <a:avLst/>
              <a:gdLst/>
              <a:ahLst/>
              <a:cxnLst/>
              <a:rect l="l" t="t" r="r" b="b"/>
              <a:pathLst>
                <a:path w="132715" h="145605">
                  <a:moveTo>
                    <a:pt x="130309" y="0"/>
                  </a:moveTo>
                  <a:lnTo>
                    <a:pt x="121100" y="8696"/>
                  </a:lnTo>
                  <a:lnTo>
                    <a:pt x="123292" y="10450"/>
                  </a:lnTo>
                  <a:lnTo>
                    <a:pt x="126216" y="7527"/>
                  </a:lnTo>
                  <a:lnTo>
                    <a:pt x="129355" y="4970"/>
                  </a:lnTo>
                  <a:lnTo>
                    <a:pt x="132715" y="2782"/>
                  </a:lnTo>
                  <a:lnTo>
                    <a:pt x="130309" y="0"/>
                  </a:lnTo>
                  <a:close/>
                </a:path>
                <a:path w="132715" h="145605">
                  <a:moveTo>
                    <a:pt x="30312" y="50550"/>
                  </a:moveTo>
                  <a:lnTo>
                    <a:pt x="29290" y="43828"/>
                  </a:lnTo>
                  <a:lnTo>
                    <a:pt x="29725" y="86705"/>
                  </a:lnTo>
                  <a:lnTo>
                    <a:pt x="35424" y="91086"/>
                  </a:lnTo>
                  <a:lnTo>
                    <a:pt x="31917" y="57124"/>
                  </a:lnTo>
                  <a:lnTo>
                    <a:pt x="30312" y="50550"/>
                  </a:lnTo>
                  <a:close/>
                </a:path>
                <a:path w="132715" h="145605">
                  <a:moveTo>
                    <a:pt x="211893" y="-15844"/>
                  </a:moveTo>
                  <a:lnTo>
                    <a:pt x="208677" y="-19351"/>
                  </a:lnTo>
                  <a:lnTo>
                    <a:pt x="204368" y="-20228"/>
                  </a:lnTo>
                  <a:lnTo>
                    <a:pt x="171061" y="-20228"/>
                  </a:lnTo>
                  <a:lnTo>
                    <a:pt x="169748" y="-19498"/>
                  </a:lnTo>
                  <a:lnTo>
                    <a:pt x="171061" y="-16722"/>
                  </a:lnTo>
                  <a:lnTo>
                    <a:pt x="205830" y="-16722"/>
                  </a:lnTo>
                  <a:lnTo>
                    <a:pt x="208749" y="-14167"/>
                  </a:lnTo>
                  <a:lnTo>
                    <a:pt x="209189" y="-11463"/>
                  </a:lnTo>
                  <a:lnTo>
                    <a:pt x="209189" y="-7956"/>
                  </a:lnTo>
                  <a:lnTo>
                    <a:pt x="207584" y="-6202"/>
                  </a:lnTo>
                  <a:lnTo>
                    <a:pt x="167554" y="-6202"/>
                  </a:lnTo>
                  <a:lnTo>
                    <a:pt x="166783" y="-7534"/>
                  </a:lnTo>
                  <a:lnTo>
                    <a:pt x="159376" y="-18646"/>
                  </a:lnTo>
                  <a:lnTo>
                    <a:pt x="151010" y="-28409"/>
                  </a:lnTo>
                  <a:lnTo>
                    <a:pt x="141685" y="-36825"/>
                  </a:lnTo>
                  <a:lnTo>
                    <a:pt x="131400" y="-43891"/>
                  </a:lnTo>
                  <a:lnTo>
                    <a:pt x="117504" y="-50283"/>
                  </a:lnTo>
                  <a:lnTo>
                    <a:pt x="105567" y="-53289"/>
                  </a:lnTo>
                  <a:lnTo>
                    <a:pt x="92743" y="-54519"/>
                  </a:lnTo>
                  <a:lnTo>
                    <a:pt x="79030" y="-53971"/>
                  </a:lnTo>
                  <a:lnTo>
                    <a:pt x="73690" y="-53330"/>
                  </a:lnTo>
                  <a:lnTo>
                    <a:pt x="61381" y="-50384"/>
                  </a:lnTo>
                  <a:lnTo>
                    <a:pt x="49446" y="-45425"/>
                  </a:lnTo>
                  <a:lnTo>
                    <a:pt x="44263" y="-42599"/>
                  </a:lnTo>
                  <a:lnTo>
                    <a:pt x="33712" y="-35462"/>
                  </a:lnTo>
                  <a:lnTo>
                    <a:pt x="24250" y="-27018"/>
                  </a:lnTo>
                  <a:lnTo>
                    <a:pt x="20404" y="-22838"/>
                  </a:lnTo>
                  <a:lnTo>
                    <a:pt x="12828" y="-12660"/>
                  </a:lnTo>
                  <a:lnTo>
                    <a:pt x="6718" y="-1383"/>
                  </a:lnTo>
                  <a:lnTo>
                    <a:pt x="4573" y="3842"/>
                  </a:lnTo>
                  <a:lnTo>
                    <a:pt x="1252" y="16127"/>
                  </a:lnTo>
                  <a:lnTo>
                    <a:pt x="144" y="28856"/>
                  </a:lnTo>
                  <a:lnTo>
                    <a:pt x="144" y="37036"/>
                  </a:lnTo>
                  <a:lnTo>
                    <a:pt x="1457" y="44632"/>
                  </a:lnTo>
                  <a:lnTo>
                    <a:pt x="4090" y="51645"/>
                  </a:lnTo>
                  <a:lnTo>
                    <a:pt x="6718" y="58657"/>
                  </a:lnTo>
                  <a:lnTo>
                    <a:pt x="10224" y="65159"/>
                  </a:lnTo>
                  <a:lnTo>
                    <a:pt x="14606" y="71146"/>
                  </a:lnTo>
                  <a:lnTo>
                    <a:pt x="18990" y="77137"/>
                  </a:lnTo>
                  <a:lnTo>
                    <a:pt x="24030" y="82323"/>
                  </a:lnTo>
                  <a:lnTo>
                    <a:pt x="29725" y="86705"/>
                  </a:lnTo>
                  <a:lnTo>
                    <a:pt x="29290" y="43828"/>
                  </a:lnTo>
                  <a:lnTo>
                    <a:pt x="28850" y="36964"/>
                  </a:lnTo>
                  <a:lnTo>
                    <a:pt x="28411" y="30098"/>
                  </a:lnTo>
                  <a:lnTo>
                    <a:pt x="28191" y="23450"/>
                  </a:lnTo>
                  <a:lnTo>
                    <a:pt x="28197" y="15451"/>
                  </a:lnTo>
                  <a:lnTo>
                    <a:pt x="28799" y="2183"/>
                  </a:lnTo>
                  <a:lnTo>
                    <a:pt x="30384" y="-9709"/>
                  </a:lnTo>
                  <a:lnTo>
                    <a:pt x="31846" y="-17597"/>
                  </a:lnTo>
                  <a:lnTo>
                    <a:pt x="34474" y="-24390"/>
                  </a:lnTo>
                  <a:lnTo>
                    <a:pt x="38271" y="-30088"/>
                  </a:lnTo>
                  <a:lnTo>
                    <a:pt x="42070" y="-35784"/>
                  </a:lnTo>
                  <a:lnTo>
                    <a:pt x="47329" y="-40384"/>
                  </a:lnTo>
                  <a:lnTo>
                    <a:pt x="54051" y="-43891"/>
                  </a:lnTo>
                  <a:lnTo>
                    <a:pt x="65857" y="-48270"/>
                  </a:lnTo>
                  <a:lnTo>
                    <a:pt x="79466" y="-50464"/>
                  </a:lnTo>
                  <a:lnTo>
                    <a:pt x="86235" y="-50906"/>
                  </a:lnTo>
                  <a:lnTo>
                    <a:pt x="100198" y="-50216"/>
                  </a:lnTo>
                  <a:lnTo>
                    <a:pt x="111893" y="-47149"/>
                  </a:lnTo>
                  <a:lnTo>
                    <a:pt x="121320" y="-41703"/>
                  </a:lnTo>
                  <a:lnTo>
                    <a:pt x="131492" y="-30511"/>
                  </a:lnTo>
                  <a:lnTo>
                    <a:pt x="137691" y="-19153"/>
                  </a:lnTo>
                  <a:lnTo>
                    <a:pt x="142575" y="-5329"/>
                  </a:lnTo>
                  <a:lnTo>
                    <a:pt x="142311" y="-5260"/>
                  </a:lnTo>
                  <a:lnTo>
                    <a:pt x="130309" y="0"/>
                  </a:lnTo>
                  <a:lnTo>
                    <a:pt x="132715" y="2782"/>
                  </a:lnTo>
                  <a:lnTo>
                    <a:pt x="136076" y="590"/>
                  </a:lnTo>
                  <a:lnTo>
                    <a:pt x="139799" y="-943"/>
                  </a:lnTo>
                  <a:lnTo>
                    <a:pt x="143892" y="-1822"/>
                  </a:lnTo>
                  <a:lnTo>
                    <a:pt x="145642" y="4899"/>
                  </a:lnTo>
                  <a:lnTo>
                    <a:pt x="146812" y="11544"/>
                  </a:lnTo>
                  <a:lnTo>
                    <a:pt x="147394" y="18117"/>
                  </a:lnTo>
                  <a:lnTo>
                    <a:pt x="147981" y="24692"/>
                  </a:lnTo>
                  <a:lnTo>
                    <a:pt x="148273" y="31048"/>
                  </a:lnTo>
                  <a:lnTo>
                    <a:pt x="148253" y="39941"/>
                  </a:lnTo>
                  <a:lnTo>
                    <a:pt x="147557" y="53065"/>
                  </a:lnTo>
                  <a:lnTo>
                    <a:pt x="145862" y="65012"/>
                  </a:lnTo>
                  <a:lnTo>
                    <a:pt x="144255" y="73338"/>
                  </a:lnTo>
                  <a:lnTo>
                    <a:pt x="141333" y="80351"/>
                  </a:lnTo>
                  <a:lnTo>
                    <a:pt x="137099" y="86046"/>
                  </a:lnTo>
                  <a:lnTo>
                    <a:pt x="132862" y="91745"/>
                  </a:lnTo>
                  <a:lnTo>
                    <a:pt x="127238" y="96126"/>
                  </a:lnTo>
                  <a:lnTo>
                    <a:pt x="120225" y="99197"/>
                  </a:lnTo>
                  <a:lnTo>
                    <a:pt x="107098" y="102820"/>
                  </a:lnTo>
                  <a:lnTo>
                    <a:pt x="93052" y="103798"/>
                  </a:lnTo>
                  <a:lnTo>
                    <a:pt x="85457" y="103798"/>
                  </a:lnTo>
                  <a:lnTo>
                    <a:pt x="78224" y="102995"/>
                  </a:lnTo>
                  <a:lnTo>
                    <a:pt x="71360" y="101386"/>
                  </a:lnTo>
                  <a:lnTo>
                    <a:pt x="64494" y="99781"/>
                  </a:lnTo>
                  <a:lnTo>
                    <a:pt x="58580" y="97660"/>
                  </a:lnTo>
                  <a:lnTo>
                    <a:pt x="53611" y="95032"/>
                  </a:lnTo>
                  <a:lnTo>
                    <a:pt x="123292" y="10450"/>
                  </a:lnTo>
                  <a:lnTo>
                    <a:pt x="121100" y="8696"/>
                  </a:lnTo>
                  <a:lnTo>
                    <a:pt x="51419" y="92403"/>
                  </a:lnTo>
                  <a:lnTo>
                    <a:pt x="46159" y="87436"/>
                  </a:lnTo>
                  <a:lnTo>
                    <a:pt x="41997" y="81956"/>
                  </a:lnTo>
                  <a:lnTo>
                    <a:pt x="38930" y="75969"/>
                  </a:lnTo>
                  <a:lnTo>
                    <a:pt x="35863" y="69979"/>
                  </a:lnTo>
                  <a:lnTo>
                    <a:pt x="33524" y="63697"/>
                  </a:lnTo>
                  <a:lnTo>
                    <a:pt x="31917" y="57124"/>
                  </a:lnTo>
                  <a:lnTo>
                    <a:pt x="35424" y="91086"/>
                  </a:lnTo>
                  <a:lnTo>
                    <a:pt x="41339" y="94740"/>
                  </a:lnTo>
                  <a:lnTo>
                    <a:pt x="47477" y="97660"/>
                  </a:lnTo>
                  <a:lnTo>
                    <a:pt x="18550" y="132285"/>
                  </a:lnTo>
                  <a:lnTo>
                    <a:pt x="9601" y="143651"/>
                  </a:lnTo>
                  <a:lnTo>
                    <a:pt x="3870" y="153099"/>
                  </a:lnTo>
                  <a:lnTo>
                    <a:pt x="1094" y="158799"/>
                  </a:lnTo>
                  <a:lnTo>
                    <a:pt x="0" y="163251"/>
                  </a:lnTo>
                  <a:lnTo>
                    <a:pt x="584" y="166467"/>
                  </a:lnTo>
                  <a:lnTo>
                    <a:pt x="1167" y="169682"/>
                  </a:lnTo>
                  <a:lnTo>
                    <a:pt x="3211" y="172018"/>
                  </a:lnTo>
                  <a:lnTo>
                    <a:pt x="6718" y="173479"/>
                  </a:lnTo>
                  <a:lnTo>
                    <a:pt x="10224" y="174941"/>
                  </a:lnTo>
                  <a:lnTo>
                    <a:pt x="14753" y="175668"/>
                  </a:lnTo>
                  <a:lnTo>
                    <a:pt x="23992" y="175603"/>
                  </a:lnTo>
                  <a:lnTo>
                    <a:pt x="36019" y="174661"/>
                  </a:lnTo>
                  <a:lnTo>
                    <a:pt x="49885" y="172601"/>
                  </a:lnTo>
                  <a:lnTo>
                    <a:pt x="61105" y="170560"/>
                  </a:lnTo>
                  <a:lnTo>
                    <a:pt x="73563" y="168178"/>
                  </a:lnTo>
                  <a:lnTo>
                    <a:pt x="86479" y="165592"/>
                  </a:lnTo>
                  <a:lnTo>
                    <a:pt x="87767" y="165330"/>
                  </a:lnTo>
                  <a:lnTo>
                    <a:pt x="100221" y="162897"/>
                  </a:lnTo>
                  <a:lnTo>
                    <a:pt x="112720" y="160647"/>
                  </a:lnTo>
                  <a:lnTo>
                    <a:pt x="125266" y="158579"/>
                  </a:lnTo>
                  <a:lnTo>
                    <a:pt x="136352" y="157052"/>
                  </a:lnTo>
                  <a:lnTo>
                    <a:pt x="149079" y="155897"/>
                  </a:lnTo>
                  <a:lnTo>
                    <a:pt x="160981" y="155512"/>
                  </a:lnTo>
                  <a:lnTo>
                    <a:pt x="168869" y="155512"/>
                  </a:lnTo>
                  <a:lnTo>
                    <a:pt x="175957" y="156239"/>
                  </a:lnTo>
                  <a:lnTo>
                    <a:pt x="182236" y="157700"/>
                  </a:lnTo>
                  <a:lnTo>
                    <a:pt x="188517" y="159162"/>
                  </a:lnTo>
                  <a:lnTo>
                    <a:pt x="193633" y="161646"/>
                  </a:lnTo>
                  <a:lnTo>
                    <a:pt x="197575" y="165153"/>
                  </a:lnTo>
                  <a:lnTo>
                    <a:pt x="201521" y="168659"/>
                  </a:lnTo>
                  <a:lnTo>
                    <a:pt x="204077" y="173331"/>
                  </a:lnTo>
                  <a:lnTo>
                    <a:pt x="205247" y="179175"/>
                  </a:lnTo>
                  <a:lnTo>
                    <a:pt x="206413" y="185017"/>
                  </a:lnTo>
                  <a:lnTo>
                    <a:pt x="205682" y="192322"/>
                  </a:lnTo>
                  <a:lnTo>
                    <a:pt x="203055" y="201087"/>
                  </a:lnTo>
                  <a:lnTo>
                    <a:pt x="201593" y="206348"/>
                  </a:lnTo>
                  <a:lnTo>
                    <a:pt x="198597" y="211240"/>
                  </a:lnTo>
                  <a:lnTo>
                    <a:pt x="194068" y="215769"/>
                  </a:lnTo>
                  <a:lnTo>
                    <a:pt x="189539" y="220297"/>
                  </a:lnTo>
                  <a:lnTo>
                    <a:pt x="183988" y="224171"/>
                  </a:lnTo>
                  <a:lnTo>
                    <a:pt x="177415" y="227383"/>
                  </a:lnTo>
                  <a:lnTo>
                    <a:pt x="170841" y="230597"/>
                  </a:lnTo>
                  <a:lnTo>
                    <a:pt x="163537" y="233081"/>
                  </a:lnTo>
                  <a:lnTo>
                    <a:pt x="155506" y="234834"/>
                  </a:lnTo>
                  <a:lnTo>
                    <a:pt x="147471" y="236588"/>
                  </a:lnTo>
                  <a:lnTo>
                    <a:pt x="139216" y="237463"/>
                  </a:lnTo>
                  <a:lnTo>
                    <a:pt x="127253" y="237407"/>
                  </a:lnTo>
                  <a:lnTo>
                    <a:pt x="114585" y="236238"/>
                  </a:lnTo>
                  <a:lnTo>
                    <a:pt x="102163" y="233555"/>
                  </a:lnTo>
                  <a:lnTo>
                    <a:pt x="89985" y="229355"/>
                  </a:lnTo>
                  <a:lnTo>
                    <a:pt x="86761" y="227937"/>
                  </a:lnTo>
                  <a:lnTo>
                    <a:pt x="75780" y="221497"/>
                  </a:lnTo>
                  <a:lnTo>
                    <a:pt x="66191" y="213131"/>
                  </a:lnTo>
                  <a:lnTo>
                    <a:pt x="57993" y="202841"/>
                  </a:lnTo>
                  <a:lnTo>
                    <a:pt x="53903" y="197290"/>
                  </a:lnTo>
                  <a:lnTo>
                    <a:pt x="49082" y="194514"/>
                  </a:lnTo>
                  <a:lnTo>
                    <a:pt x="41194" y="194514"/>
                  </a:lnTo>
                  <a:lnTo>
                    <a:pt x="37397" y="195828"/>
                  </a:lnTo>
                  <a:lnTo>
                    <a:pt x="32720" y="198460"/>
                  </a:lnTo>
                  <a:lnTo>
                    <a:pt x="27537" y="201160"/>
                  </a:lnTo>
                  <a:lnTo>
                    <a:pt x="21837" y="203936"/>
                  </a:lnTo>
                  <a:lnTo>
                    <a:pt x="16142" y="206711"/>
                  </a:lnTo>
                  <a:lnTo>
                    <a:pt x="11102" y="209415"/>
                  </a:lnTo>
                  <a:lnTo>
                    <a:pt x="6718" y="212046"/>
                  </a:lnTo>
                  <a:lnTo>
                    <a:pt x="2919" y="214091"/>
                  </a:lnTo>
                  <a:lnTo>
                    <a:pt x="3502" y="222418"/>
                  </a:lnTo>
                  <a:lnTo>
                    <a:pt x="10172" y="224666"/>
                  </a:lnTo>
                  <a:lnTo>
                    <a:pt x="23495" y="228575"/>
                  </a:lnTo>
                  <a:lnTo>
                    <a:pt x="36297" y="232028"/>
                  </a:lnTo>
                  <a:lnTo>
                    <a:pt x="48579" y="235026"/>
                  </a:lnTo>
                  <a:lnTo>
                    <a:pt x="60340" y="237568"/>
                  </a:lnTo>
                  <a:lnTo>
                    <a:pt x="71579" y="239655"/>
                  </a:lnTo>
                  <a:lnTo>
                    <a:pt x="85646" y="241792"/>
                  </a:lnTo>
                  <a:lnTo>
                    <a:pt x="98661" y="243282"/>
                  </a:lnTo>
                  <a:lnTo>
                    <a:pt x="110917" y="244176"/>
                  </a:lnTo>
                  <a:lnTo>
                    <a:pt x="122415" y="244474"/>
                  </a:lnTo>
                  <a:lnTo>
                    <a:pt x="133645" y="244194"/>
                  </a:lnTo>
                  <a:lnTo>
                    <a:pt x="147880" y="242873"/>
                  </a:lnTo>
                  <a:lnTo>
                    <a:pt x="160541" y="240471"/>
                  </a:lnTo>
                  <a:lnTo>
                    <a:pt x="171628" y="236988"/>
                  </a:lnTo>
                  <a:lnTo>
                    <a:pt x="181141" y="232422"/>
                  </a:lnTo>
                  <a:lnTo>
                    <a:pt x="194808" y="222120"/>
                  </a:lnTo>
                  <a:lnTo>
                    <a:pt x="202717" y="212291"/>
                  </a:lnTo>
                  <a:lnTo>
                    <a:pt x="207874" y="201087"/>
                  </a:lnTo>
                  <a:lnTo>
                    <a:pt x="210933" y="190617"/>
                  </a:lnTo>
                  <a:lnTo>
                    <a:pt x="212890" y="177979"/>
                  </a:lnTo>
                  <a:lnTo>
                    <a:pt x="212256" y="167341"/>
                  </a:lnTo>
                  <a:lnTo>
                    <a:pt x="210503" y="158579"/>
                  </a:lnTo>
                  <a:lnTo>
                    <a:pt x="206489" y="151714"/>
                  </a:lnTo>
                  <a:lnTo>
                    <a:pt x="200207" y="146745"/>
                  </a:lnTo>
                  <a:lnTo>
                    <a:pt x="189203" y="140250"/>
                  </a:lnTo>
                  <a:lnTo>
                    <a:pt x="176321" y="136227"/>
                  </a:lnTo>
                  <a:lnTo>
                    <a:pt x="158038" y="133651"/>
                  </a:lnTo>
                  <a:lnTo>
                    <a:pt x="144767" y="133159"/>
                  </a:lnTo>
                  <a:lnTo>
                    <a:pt x="137849" y="133242"/>
                  </a:lnTo>
                  <a:lnTo>
                    <a:pt x="125228" y="133809"/>
                  </a:lnTo>
                  <a:lnTo>
                    <a:pt x="112337" y="134913"/>
                  </a:lnTo>
                  <a:lnTo>
                    <a:pt x="105129" y="135708"/>
                  </a:lnTo>
                  <a:lnTo>
                    <a:pt x="92460" y="137291"/>
                  </a:lnTo>
                  <a:lnTo>
                    <a:pt x="80125" y="139075"/>
                  </a:lnTo>
                  <a:lnTo>
                    <a:pt x="76499" y="139633"/>
                  </a:lnTo>
                  <a:lnTo>
                    <a:pt x="63557" y="141564"/>
                  </a:lnTo>
                  <a:lnTo>
                    <a:pt x="51639" y="143239"/>
                  </a:lnTo>
                  <a:lnTo>
                    <a:pt x="43019" y="144410"/>
                  </a:lnTo>
                  <a:lnTo>
                    <a:pt x="35935" y="144993"/>
                  </a:lnTo>
                  <a:lnTo>
                    <a:pt x="25124" y="144993"/>
                  </a:lnTo>
                  <a:lnTo>
                    <a:pt x="21617" y="144261"/>
                  </a:lnTo>
                  <a:lnTo>
                    <a:pt x="18111" y="141339"/>
                  </a:lnTo>
                  <a:lnTo>
                    <a:pt x="18842" y="138563"/>
                  </a:lnTo>
                  <a:lnTo>
                    <a:pt x="22057" y="134473"/>
                  </a:lnTo>
                  <a:lnTo>
                    <a:pt x="50544" y="98977"/>
                  </a:lnTo>
                  <a:lnTo>
                    <a:pt x="57261" y="101897"/>
                  </a:lnTo>
                  <a:lnTo>
                    <a:pt x="63691" y="104161"/>
                  </a:lnTo>
                  <a:lnTo>
                    <a:pt x="69825" y="105770"/>
                  </a:lnTo>
                  <a:lnTo>
                    <a:pt x="75959" y="107377"/>
                  </a:lnTo>
                  <a:lnTo>
                    <a:pt x="82537" y="108179"/>
                  </a:lnTo>
                  <a:lnTo>
                    <a:pt x="95097" y="108179"/>
                  </a:lnTo>
                  <a:lnTo>
                    <a:pt x="101963" y="107448"/>
                  </a:lnTo>
                  <a:lnTo>
                    <a:pt x="110145" y="105986"/>
                  </a:lnTo>
                  <a:lnTo>
                    <a:pt x="123758" y="101976"/>
                  </a:lnTo>
                  <a:lnTo>
                    <a:pt x="135346" y="96345"/>
                  </a:lnTo>
                  <a:lnTo>
                    <a:pt x="147412" y="87978"/>
                  </a:lnTo>
                  <a:lnTo>
                    <a:pt x="156599" y="79256"/>
                  </a:lnTo>
                  <a:lnTo>
                    <a:pt x="165285" y="67931"/>
                  </a:lnTo>
                  <a:lnTo>
                    <a:pt x="171281" y="56685"/>
                  </a:lnTo>
                  <a:lnTo>
                    <a:pt x="175515" y="43312"/>
                  </a:lnTo>
                  <a:lnTo>
                    <a:pt x="176759" y="30610"/>
                  </a:lnTo>
                  <a:lnTo>
                    <a:pt x="176759" y="23305"/>
                  </a:lnTo>
                  <a:lnTo>
                    <a:pt x="176173" y="17024"/>
                  </a:lnTo>
                  <a:lnTo>
                    <a:pt x="175007" y="11763"/>
                  </a:lnTo>
                  <a:lnTo>
                    <a:pt x="173837" y="6504"/>
                  </a:lnTo>
                  <a:lnTo>
                    <a:pt x="172083" y="1683"/>
                  </a:lnTo>
                  <a:lnTo>
                    <a:pt x="169748" y="-2696"/>
                  </a:lnTo>
                  <a:lnTo>
                    <a:pt x="204368" y="-2696"/>
                  </a:lnTo>
                  <a:lnTo>
                    <a:pt x="208677" y="-3575"/>
                  </a:lnTo>
                  <a:lnTo>
                    <a:pt x="211893" y="-7077"/>
                  </a:lnTo>
                  <a:lnTo>
                    <a:pt x="212695" y="-11463"/>
                  </a:lnTo>
                  <a:lnTo>
                    <a:pt x="211893" y="-1584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bject 13">
              <a:extLst>
                <a:ext uri="{FF2B5EF4-FFF2-40B4-BE49-F238E27FC236}">
                  <a16:creationId xmlns:a16="http://schemas.microsoft.com/office/drawing/2014/main" id="{485C3677-80EE-4ED1-CBE5-C573760A2505}"/>
                </a:ext>
              </a:extLst>
            </p:cNvPr>
            <p:cNvSpPr/>
            <p:nvPr/>
          </p:nvSpPr>
          <p:spPr>
            <a:xfrm>
              <a:off x="9045880" y="714585"/>
              <a:ext cx="125654" cy="187982"/>
            </a:xfrm>
            <a:custGeom>
              <a:avLst/>
              <a:gdLst/>
              <a:ahLst/>
              <a:cxnLst/>
              <a:rect l="l" t="t" r="r" b="b"/>
              <a:pathLst>
                <a:path w="142873" h="213743">
                  <a:moveTo>
                    <a:pt x="111974" y="66048"/>
                  </a:moveTo>
                  <a:lnTo>
                    <a:pt x="142873" y="0"/>
                  </a:lnTo>
                  <a:lnTo>
                    <a:pt x="82209" y="0"/>
                  </a:lnTo>
                  <a:lnTo>
                    <a:pt x="89013" y="134085"/>
                  </a:lnTo>
                  <a:lnTo>
                    <a:pt x="111974" y="66048"/>
                  </a:lnTo>
                  <a:close/>
                </a:path>
                <a:path w="142873" h="213743">
                  <a:moveTo>
                    <a:pt x="111974" y="66048"/>
                  </a:moveTo>
                  <a:lnTo>
                    <a:pt x="112539" y="66048"/>
                  </a:lnTo>
                  <a:lnTo>
                    <a:pt x="135219" y="134085"/>
                  </a:lnTo>
                  <a:lnTo>
                    <a:pt x="89013" y="134085"/>
                  </a:lnTo>
                  <a:lnTo>
                    <a:pt x="82209" y="0"/>
                  </a:lnTo>
                  <a:lnTo>
                    <a:pt x="0" y="213743"/>
                  </a:lnTo>
                  <a:lnTo>
                    <a:pt x="58964" y="213743"/>
                  </a:lnTo>
                  <a:lnTo>
                    <a:pt x="73703" y="176608"/>
                  </a:lnTo>
                  <a:lnTo>
                    <a:pt x="150242" y="176608"/>
                  </a:lnTo>
                  <a:lnTo>
                    <a:pt x="164134" y="213743"/>
                  </a:lnTo>
                  <a:lnTo>
                    <a:pt x="223380" y="213743"/>
                  </a:lnTo>
                  <a:lnTo>
                    <a:pt x="142873" y="0"/>
                  </a:lnTo>
                  <a:lnTo>
                    <a:pt x="111974" y="66048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bject 14">
              <a:extLst>
                <a:ext uri="{FF2B5EF4-FFF2-40B4-BE49-F238E27FC236}">
                  <a16:creationId xmlns:a16="http://schemas.microsoft.com/office/drawing/2014/main" id="{1428D872-E1B5-7AAC-ECB4-C02F8084BC51}"/>
                </a:ext>
              </a:extLst>
            </p:cNvPr>
            <p:cNvSpPr/>
            <p:nvPr/>
          </p:nvSpPr>
          <p:spPr>
            <a:xfrm>
              <a:off x="9245092" y="693133"/>
              <a:ext cx="93001" cy="399774"/>
            </a:xfrm>
            <a:custGeom>
              <a:avLst/>
              <a:gdLst/>
              <a:ahLst/>
              <a:cxnLst/>
              <a:rect l="l" t="t" r="r" b="b"/>
              <a:pathLst>
                <a:path w="105746" h="454558">
                  <a:moveTo>
                    <a:pt x="18147" y="71672"/>
                  </a:moveTo>
                  <a:lnTo>
                    <a:pt x="18143" y="92701"/>
                  </a:lnTo>
                  <a:lnTo>
                    <a:pt x="0" y="92701"/>
                  </a:lnTo>
                  <a:lnTo>
                    <a:pt x="0" y="135227"/>
                  </a:lnTo>
                  <a:lnTo>
                    <a:pt x="18143" y="135227"/>
                  </a:lnTo>
                  <a:lnTo>
                    <a:pt x="18143" y="454558"/>
                  </a:lnTo>
                  <a:lnTo>
                    <a:pt x="69739" y="454558"/>
                  </a:lnTo>
                  <a:lnTo>
                    <a:pt x="69739" y="135227"/>
                  </a:lnTo>
                  <a:lnTo>
                    <a:pt x="105746" y="135227"/>
                  </a:lnTo>
                  <a:lnTo>
                    <a:pt x="105746" y="92701"/>
                  </a:lnTo>
                  <a:lnTo>
                    <a:pt x="69739" y="92701"/>
                  </a:lnTo>
                  <a:lnTo>
                    <a:pt x="69739" y="69170"/>
                  </a:lnTo>
                  <a:lnTo>
                    <a:pt x="72458" y="52905"/>
                  </a:lnTo>
                  <a:lnTo>
                    <a:pt x="81876" y="45399"/>
                  </a:lnTo>
                  <a:lnTo>
                    <a:pt x="87598" y="44791"/>
                  </a:lnTo>
                  <a:lnTo>
                    <a:pt x="94406" y="44791"/>
                  </a:lnTo>
                  <a:lnTo>
                    <a:pt x="99791" y="47059"/>
                  </a:lnTo>
                  <a:lnTo>
                    <a:pt x="105746" y="49612"/>
                  </a:lnTo>
                  <a:lnTo>
                    <a:pt x="105746" y="5101"/>
                  </a:lnTo>
                  <a:lnTo>
                    <a:pt x="98657" y="1414"/>
                  </a:lnTo>
                  <a:lnTo>
                    <a:pt x="91569" y="0"/>
                  </a:lnTo>
                  <a:lnTo>
                    <a:pt x="83632" y="0"/>
                  </a:lnTo>
                  <a:lnTo>
                    <a:pt x="70508" y="1259"/>
                  </a:lnTo>
                  <a:lnTo>
                    <a:pt x="58058" y="4973"/>
                  </a:lnTo>
                  <a:lnTo>
                    <a:pt x="46602" y="11039"/>
                  </a:lnTo>
                  <a:lnTo>
                    <a:pt x="36460" y="19359"/>
                  </a:lnTo>
                  <a:lnTo>
                    <a:pt x="32885" y="23246"/>
                  </a:lnTo>
                  <a:lnTo>
                    <a:pt x="24874" y="34686"/>
                  </a:lnTo>
                  <a:lnTo>
                    <a:pt x="20460" y="46198"/>
                  </a:lnTo>
                  <a:lnTo>
                    <a:pt x="18574" y="58340"/>
                  </a:lnTo>
                  <a:lnTo>
                    <a:pt x="18147" y="7167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D6E0F606-9C19-ABF2-0E90-528D5CB689F2}"/>
                </a:ext>
              </a:extLst>
            </p:cNvPr>
            <p:cNvSpPr/>
            <p:nvPr/>
          </p:nvSpPr>
          <p:spPr>
            <a:xfrm>
              <a:off x="9341829" y="693144"/>
              <a:ext cx="92994" cy="209423"/>
            </a:xfrm>
            <a:custGeom>
              <a:avLst/>
              <a:gdLst/>
              <a:ahLst/>
              <a:cxnLst/>
              <a:rect l="l" t="t" r="r" b="b"/>
              <a:pathLst>
                <a:path w="105738" h="238122">
                  <a:moveTo>
                    <a:pt x="18147" y="71671"/>
                  </a:moveTo>
                  <a:lnTo>
                    <a:pt x="18143" y="92696"/>
                  </a:lnTo>
                  <a:lnTo>
                    <a:pt x="0" y="92696"/>
                  </a:lnTo>
                  <a:lnTo>
                    <a:pt x="0" y="135219"/>
                  </a:lnTo>
                  <a:lnTo>
                    <a:pt x="18143" y="135219"/>
                  </a:lnTo>
                  <a:lnTo>
                    <a:pt x="18143" y="238122"/>
                  </a:lnTo>
                  <a:lnTo>
                    <a:pt x="69735" y="238122"/>
                  </a:lnTo>
                  <a:lnTo>
                    <a:pt x="69735" y="135219"/>
                  </a:lnTo>
                  <a:lnTo>
                    <a:pt x="105738" y="135219"/>
                  </a:lnTo>
                  <a:lnTo>
                    <a:pt x="105738" y="92696"/>
                  </a:lnTo>
                  <a:lnTo>
                    <a:pt x="69735" y="92696"/>
                  </a:lnTo>
                  <a:lnTo>
                    <a:pt x="69735" y="69170"/>
                  </a:lnTo>
                  <a:lnTo>
                    <a:pt x="72454" y="52904"/>
                  </a:lnTo>
                  <a:lnTo>
                    <a:pt x="81872" y="45399"/>
                  </a:lnTo>
                  <a:lnTo>
                    <a:pt x="87594" y="44791"/>
                  </a:lnTo>
                  <a:lnTo>
                    <a:pt x="94399" y="44791"/>
                  </a:lnTo>
                  <a:lnTo>
                    <a:pt x="99783" y="47058"/>
                  </a:lnTo>
                  <a:lnTo>
                    <a:pt x="105738" y="49607"/>
                  </a:lnTo>
                  <a:lnTo>
                    <a:pt x="105738" y="5101"/>
                  </a:lnTo>
                  <a:lnTo>
                    <a:pt x="98649" y="1418"/>
                  </a:lnTo>
                  <a:lnTo>
                    <a:pt x="91565" y="0"/>
                  </a:lnTo>
                  <a:lnTo>
                    <a:pt x="83626" y="0"/>
                  </a:lnTo>
                  <a:lnTo>
                    <a:pt x="70504" y="1260"/>
                  </a:lnTo>
                  <a:lnTo>
                    <a:pt x="58054" y="4974"/>
                  </a:lnTo>
                  <a:lnTo>
                    <a:pt x="46597" y="11042"/>
                  </a:lnTo>
                  <a:lnTo>
                    <a:pt x="36455" y="19362"/>
                  </a:lnTo>
                  <a:lnTo>
                    <a:pt x="32885" y="23244"/>
                  </a:lnTo>
                  <a:lnTo>
                    <a:pt x="24873" y="34685"/>
                  </a:lnTo>
                  <a:lnTo>
                    <a:pt x="20459" y="46197"/>
                  </a:lnTo>
                  <a:lnTo>
                    <a:pt x="18573" y="58340"/>
                  </a:lnTo>
                  <a:lnTo>
                    <a:pt x="18147" y="7167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7954FE15-86FA-5E73-CFFE-319620985DAE}"/>
                </a:ext>
              </a:extLst>
            </p:cNvPr>
            <p:cNvSpPr/>
            <p:nvPr/>
          </p:nvSpPr>
          <p:spPr>
            <a:xfrm>
              <a:off x="9462004" y="695635"/>
              <a:ext cx="0" cy="206932"/>
            </a:xfrm>
            <a:custGeom>
              <a:avLst/>
              <a:gdLst/>
              <a:ahLst/>
              <a:cxnLst/>
              <a:rect l="l" t="t" r="r" b="b"/>
              <a:pathLst>
                <a:path h="235289">
                  <a:moveTo>
                    <a:pt x="0" y="0"/>
                  </a:moveTo>
                  <a:lnTo>
                    <a:pt x="0" y="235289"/>
                  </a:lnTo>
                </a:path>
              </a:pathLst>
            </a:custGeom>
            <a:ln w="52861">
              <a:solidFill>
                <a:srgbClr val="0A7E36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E943A199-6971-1FCE-3D92-E92667085156}"/>
                </a:ext>
              </a:extLst>
            </p:cNvPr>
            <p:cNvSpPr/>
            <p:nvPr/>
          </p:nvSpPr>
          <p:spPr>
            <a:xfrm>
              <a:off x="9517096" y="774668"/>
              <a:ext cx="136127" cy="132138"/>
            </a:xfrm>
            <a:custGeom>
              <a:avLst/>
              <a:gdLst/>
              <a:ahLst/>
              <a:cxnLst/>
              <a:rect l="l" t="t" r="r" b="b"/>
              <a:pathLst>
                <a:path w="154782" h="150246">
                  <a:moveTo>
                    <a:pt x="63726" y="149715"/>
                  </a:moveTo>
                  <a:lnTo>
                    <a:pt x="77392" y="150246"/>
                  </a:lnTo>
                  <a:lnTo>
                    <a:pt x="93562" y="149488"/>
                  </a:lnTo>
                  <a:lnTo>
                    <a:pt x="108468" y="147062"/>
                  </a:lnTo>
                  <a:lnTo>
                    <a:pt x="121813" y="142738"/>
                  </a:lnTo>
                  <a:lnTo>
                    <a:pt x="133300" y="136287"/>
                  </a:lnTo>
                  <a:lnTo>
                    <a:pt x="142632" y="127479"/>
                  </a:lnTo>
                  <a:lnTo>
                    <a:pt x="149514" y="116086"/>
                  </a:lnTo>
                  <a:lnTo>
                    <a:pt x="153649" y="101877"/>
                  </a:lnTo>
                  <a:lnTo>
                    <a:pt x="154782" y="87595"/>
                  </a:lnTo>
                  <a:lnTo>
                    <a:pt x="154782" y="0"/>
                  </a:lnTo>
                  <a:lnTo>
                    <a:pt x="103187" y="0"/>
                  </a:lnTo>
                  <a:lnTo>
                    <a:pt x="103187" y="77674"/>
                  </a:lnTo>
                  <a:lnTo>
                    <a:pt x="101491" y="93122"/>
                  </a:lnTo>
                  <a:lnTo>
                    <a:pt x="94919" y="104024"/>
                  </a:lnTo>
                  <a:lnTo>
                    <a:pt x="81249" y="108984"/>
                  </a:lnTo>
                  <a:lnTo>
                    <a:pt x="77392" y="109141"/>
                  </a:lnTo>
                  <a:lnTo>
                    <a:pt x="62001" y="105563"/>
                  </a:lnTo>
                  <a:lnTo>
                    <a:pt x="54163" y="95759"/>
                  </a:lnTo>
                  <a:lnTo>
                    <a:pt x="51653" y="81125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87595"/>
                  </a:lnTo>
                  <a:lnTo>
                    <a:pt x="1597" y="104346"/>
                  </a:lnTo>
                  <a:lnTo>
                    <a:pt x="6190" y="118089"/>
                  </a:lnTo>
                  <a:lnTo>
                    <a:pt x="13483" y="129054"/>
                  </a:lnTo>
                  <a:lnTo>
                    <a:pt x="23180" y="137470"/>
                  </a:lnTo>
                  <a:lnTo>
                    <a:pt x="34984" y="143565"/>
                  </a:lnTo>
                  <a:lnTo>
                    <a:pt x="48598" y="147571"/>
                  </a:lnTo>
                  <a:lnTo>
                    <a:pt x="63726" y="14971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BCC6AD2E-9F00-8F2A-3FFB-B79B8B24034C}"/>
                </a:ext>
              </a:extLst>
            </p:cNvPr>
            <p:cNvSpPr/>
            <p:nvPr/>
          </p:nvSpPr>
          <p:spPr>
            <a:xfrm>
              <a:off x="9664530" y="770432"/>
              <a:ext cx="84100" cy="136375"/>
            </a:xfrm>
            <a:custGeom>
              <a:avLst/>
              <a:gdLst/>
              <a:ahLst/>
              <a:cxnLst/>
              <a:rect l="l" t="t" r="r" b="b"/>
              <a:pathLst>
                <a:path w="95625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5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5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7" y="86177"/>
                  </a:lnTo>
                  <a:lnTo>
                    <a:pt x="160167" y="80792"/>
                  </a:lnTo>
                  <a:lnTo>
                    <a:pt x="159080" y="64843"/>
                  </a:lnTo>
                  <a:lnTo>
                    <a:pt x="155866" y="50387"/>
                  </a:lnTo>
                  <a:lnTo>
                    <a:pt x="150590" y="37531"/>
                  </a:lnTo>
                  <a:lnTo>
                    <a:pt x="143319" y="26382"/>
                  </a:lnTo>
                  <a:lnTo>
                    <a:pt x="134120" y="17048"/>
                  </a:lnTo>
                  <a:lnTo>
                    <a:pt x="123060" y="9636"/>
                  </a:lnTo>
                  <a:lnTo>
                    <a:pt x="110206" y="4253"/>
                  </a:lnTo>
                  <a:lnTo>
                    <a:pt x="95625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3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A5F04A5A-31E4-36EA-51E7-44698AE5117F}"/>
                </a:ext>
              </a:extLst>
            </p:cNvPr>
            <p:cNvSpPr/>
            <p:nvPr/>
          </p:nvSpPr>
          <p:spPr>
            <a:xfrm>
              <a:off x="9826097" y="770426"/>
              <a:ext cx="134887" cy="322105"/>
            </a:xfrm>
            <a:custGeom>
              <a:avLst/>
              <a:gdLst/>
              <a:ahLst/>
              <a:cxnLst/>
              <a:rect l="l" t="t" r="r" b="b"/>
              <a:pathLst>
                <a:path w="153371" h="366245">
                  <a:moveTo>
                    <a:pt x="153371" y="150249"/>
                  </a:moveTo>
                  <a:lnTo>
                    <a:pt x="153371" y="60382"/>
                  </a:lnTo>
                  <a:lnTo>
                    <a:pt x="152205" y="44537"/>
                  </a:lnTo>
                  <a:lnTo>
                    <a:pt x="148585" y="30614"/>
                  </a:lnTo>
                  <a:lnTo>
                    <a:pt x="142333" y="18920"/>
                  </a:lnTo>
                  <a:lnTo>
                    <a:pt x="133267" y="9764"/>
                  </a:lnTo>
                  <a:lnTo>
                    <a:pt x="121207" y="3457"/>
                  </a:lnTo>
                  <a:lnTo>
                    <a:pt x="105973" y="307"/>
                  </a:lnTo>
                  <a:lnTo>
                    <a:pt x="98658" y="0"/>
                  </a:lnTo>
                  <a:lnTo>
                    <a:pt x="84906" y="1142"/>
                  </a:lnTo>
                  <a:lnTo>
                    <a:pt x="72903" y="4898"/>
                  </a:lnTo>
                  <a:lnTo>
                    <a:pt x="62380" y="11762"/>
                  </a:lnTo>
                  <a:lnTo>
                    <a:pt x="53066" y="22226"/>
                  </a:lnTo>
                  <a:lnTo>
                    <a:pt x="51595" y="23529"/>
                  </a:lnTo>
                  <a:lnTo>
                    <a:pt x="51595" y="4817"/>
                  </a:lnTo>
                  <a:lnTo>
                    <a:pt x="0" y="4817"/>
                  </a:lnTo>
                  <a:lnTo>
                    <a:pt x="0" y="366245"/>
                  </a:lnTo>
                  <a:lnTo>
                    <a:pt x="51595" y="366245"/>
                  </a:lnTo>
                  <a:lnTo>
                    <a:pt x="51595" y="74839"/>
                  </a:lnTo>
                  <a:lnTo>
                    <a:pt x="53372" y="59821"/>
                  </a:lnTo>
                  <a:lnTo>
                    <a:pt x="59627" y="48120"/>
                  </a:lnTo>
                  <a:lnTo>
                    <a:pt x="71746" y="41728"/>
                  </a:lnTo>
                  <a:lnTo>
                    <a:pt x="78530" y="41104"/>
                  </a:lnTo>
                  <a:lnTo>
                    <a:pt x="93656" y="45704"/>
                  </a:lnTo>
                  <a:lnTo>
                    <a:pt x="100252" y="56802"/>
                  </a:lnTo>
                  <a:lnTo>
                    <a:pt x="101811" y="70344"/>
                  </a:lnTo>
                  <a:lnTo>
                    <a:pt x="101775" y="150249"/>
                  </a:lnTo>
                  <a:lnTo>
                    <a:pt x="153371" y="15024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AC472669-7E31-E45A-55DF-D08F3DC47325}"/>
                </a:ext>
              </a:extLst>
            </p:cNvPr>
            <p:cNvSpPr/>
            <p:nvPr/>
          </p:nvSpPr>
          <p:spPr>
            <a:xfrm>
              <a:off x="9970040" y="770432"/>
              <a:ext cx="101470" cy="136375"/>
            </a:xfrm>
            <a:custGeom>
              <a:avLst/>
              <a:gdLst/>
              <a:ahLst/>
              <a:cxnLst/>
              <a:rect l="l" t="t" r="r" b="b"/>
              <a:pathLst>
                <a:path w="115375" h="155063">
                  <a:moveTo>
                    <a:pt x="1142" y="64909"/>
                  </a:moveTo>
                  <a:lnTo>
                    <a:pt x="0" y="79089"/>
                  </a:lnTo>
                  <a:lnTo>
                    <a:pt x="1403" y="93844"/>
                  </a:lnTo>
                  <a:lnTo>
                    <a:pt x="5434" y="107453"/>
                  </a:lnTo>
                  <a:lnTo>
                    <a:pt x="11823" y="119729"/>
                  </a:lnTo>
                  <a:lnTo>
                    <a:pt x="20300" y="130485"/>
                  </a:lnTo>
                  <a:lnTo>
                    <a:pt x="30597" y="139532"/>
                  </a:lnTo>
                  <a:lnTo>
                    <a:pt x="42443" y="146684"/>
                  </a:lnTo>
                  <a:lnTo>
                    <a:pt x="55569" y="151753"/>
                  </a:lnTo>
                  <a:lnTo>
                    <a:pt x="69706" y="154550"/>
                  </a:lnTo>
                  <a:lnTo>
                    <a:pt x="79091" y="155063"/>
                  </a:lnTo>
                  <a:lnTo>
                    <a:pt x="91818" y="154148"/>
                  </a:lnTo>
                  <a:lnTo>
                    <a:pt x="104276" y="151314"/>
                  </a:lnTo>
                  <a:lnTo>
                    <a:pt x="115375" y="146841"/>
                  </a:lnTo>
                  <a:lnTo>
                    <a:pt x="115375" y="103183"/>
                  </a:lnTo>
                  <a:lnTo>
                    <a:pt x="104407" y="110056"/>
                  </a:lnTo>
                  <a:lnTo>
                    <a:pt x="91799" y="113036"/>
                  </a:lnTo>
                  <a:lnTo>
                    <a:pt x="74969" y="110489"/>
                  </a:lnTo>
                  <a:lnTo>
                    <a:pt x="63506" y="103158"/>
                  </a:lnTo>
                  <a:lnTo>
                    <a:pt x="56009" y="91908"/>
                  </a:lnTo>
                  <a:lnTo>
                    <a:pt x="53294" y="77532"/>
                  </a:lnTo>
                  <a:lnTo>
                    <a:pt x="53294" y="77389"/>
                  </a:lnTo>
                  <a:lnTo>
                    <a:pt x="56113" y="63186"/>
                  </a:lnTo>
                  <a:lnTo>
                    <a:pt x="63834" y="51864"/>
                  </a:lnTo>
                  <a:lnTo>
                    <a:pt x="75348" y="44448"/>
                  </a:lnTo>
                  <a:lnTo>
                    <a:pt x="88728" y="41954"/>
                  </a:lnTo>
                  <a:lnTo>
                    <a:pt x="101420" y="44350"/>
                  </a:lnTo>
                  <a:lnTo>
                    <a:pt x="112802" y="50337"/>
                  </a:lnTo>
                  <a:lnTo>
                    <a:pt x="115375" y="52161"/>
                  </a:lnTo>
                  <a:lnTo>
                    <a:pt x="115375" y="8503"/>
                  </a:lnTo>
                  <a:lnTo>
                    <a:pt x="103697" y="3458"/>
                  </a:lnTo>
                  <a:lnTo>
                    <a:pt x="91166" y="645"/>
                  </a:lnTo>
                  <a:lnTo>
                    <a:pt x="81360" y="0"/>
                  </a:lnTo>
                  <a:lnTo>
                    <a:pt x="66443" y="1189"/>
                  </a:lnTo>
                  <a:lnTo>
                    <a:pt x="52489" y="4657"/>
                  </a:lnTo>
                  <a:lnTo>
                    <a:pt x="39716" y="10254"/>
                  </a:lnTo>
                  <a:lnTo>
                    <a:pt x="28339" y="17829"/>
                  </a:lnTo>
                  <a:lnTo>
                    <a:pt x="18576" y="27232"/>
                  </a:lnTo>
                  <a:lnTo>
                    <a:pt x="10644" y="38313"/>
                  </a:lnTo>
                  <a:lnTo>
                    <a:pt x="4761" y="50922"/>
                  </a:lnTo>
                  <a:lnTo>
                    <a:pt x="1142" y="6490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0DC55AC7-E18E-5E10-B271-73432D6EE221}"/>
                </a:ext>
              </a:extLst>
            </p:cNvPr>
            <p:cNvSpPr/>
            <p:nvPr/>
          </p:nvSpPr>
          <p:spPr>
            <a:xfrm>
              <a:off x="10090215" y="770432"/>
              <a:ext cx="84101" cy="136375"/>
            </a:xfrm>
            <a:custGeom>
              <a:avLst/>
              <a:gdLst/>
              <a:ahLst/>
              <a:cxnLst/>
              <a:rect l="l" t="t" r="r" b="b"/>
              <a:pathLst>
                <a:path w="95626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6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6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8" y="86177"/>
                  </a:lnTo>
                  <a:lnTo>
                    <a:pt x="160168" y="80792"/>
                  </a:lnTo>
                  <a:lnTo>
                    <a:pt x="159082" y="64843"/>
                  </a:lnTo>
                  <a:lnTo>
                    <a:pt x="155867" y="50387"/>
                  </a:lnTo>
                  <a:lnTo>
                    <a:pt x="150591" y="37531"/>
                  </a:lnTo>
                  <a:lnTo>
                    <a:pt x="143320" y="26383"/>
                  </a:lnTo>
                  <a:lnTo>
                    <a:pt x="134121" y="17048"/>
                  </a:lnTo>
                  <a:lnTo>
                    <a:pt x="123061" y="9636"/>
                  </a:lnTo>
                  <a:lnTo>
                    <a:pt x="110207" y="4253"/>
                  </a:lnTo>
                  <a:lnTo>
                    <a:pt x="95626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4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" name="object 22">
              <a:extLst>
                <a:ext uri="{FF2B5EF4-FFF2-40B4-BE49-F238E27FC236}">
                  <a16:creationId xmlns:a16="http://schemas.microsoft.com/office/drawing/2014/main" id="{4FBDC549-B1AB-CA54-CD1A-2DEA8E06CFF6}"/>
                </a:ext>
              </a:extLst>
            </p:cNvPr>
            <p:cNvSpPr/>
            <p:nvPr/>
          </p:nvSpPr>
          <p:spPr>
            <a:xfrm>
              <a:off x="9046867" y="894437"/>
              <a:ext cx="196958" cy="200450"/>
            </a:xfrm>
            <a:custGeom>
              <a:avLst/>
              <a:gdLst/>
              <a:ahLst/>
              <a:cxnLst/>
              <a:rect l="l" t="t" r="r" b="b"/>
              <a:pathLst>
                <a:path w="223949" h="227919">
                  <a:moveTo>
                    <a:pt x="76248" y="165926"/>
                  </a:moveTo>
                  <a:lnTo>
                    <a:pt x="68076" y="154885"/>
                  </a:lnTo>
                  <a:lnTo>
                    <a:pt x="62248" y="142097"/>
                  </a:lnTo>
                  <a:lnTo>
                    <a:pt x="58818" y="128192"/>
                  </a:lnTo>
                  <a:lnTo>
                    <a:pt x="57830" y="115376"/>
                  </a:lnTo>
                  <a:lnTo>
                    <a:pt x="59029" y="101136"/>
                  </a:lnTo>
                  <a:lnTo>
                    <a:pt x="62608" y="87292"/>
                  </a:lnTo>
                  <a:lnTo>
                    <a:pt x="68541" y="74528"/>
                  </a:lnTo>
                  <a:lnTo>
                    <a:pt x="76801" y="63527"/>
                  </a:lnTo>
                  <a:lnTo>
                    <a:pt x="87364" y="54973"/>
                  </a:lnTo>
                  <a:lnTo>
                    <a:pt x="100202" y="49549"/>
                  </a:lnTo>
                  <a:lnTo>
                    <a:pt x="113393" y="47909"/>
                  </a:lnTo>
                  <a:lnTo>
                    <a:pt x="127322" y="49835"/>
                  </a:lnTo>
                  <a:lnTo>
                    <a:pt x="139271" y="55319"/>
                  </a:lnTo>
                  <a:lnTo>
                    <a:pt x="149091" y="63916"/>
                  </a:lnTo>
                  <a:lnTo>
                    <a:pt x="156635" y="75185"/>
                  </a:lnTo>
                  <a:lnTo>
                    <a:pt x="159599" y="81925"/>
                  </a:lnTo>
                  <a:lnTo>
                    <a:pt x="212328" y="59814"/>
                  </a:lnTo>
                  <a:lnTo>
                    <a:pt x="205560" y="47146"/>
                  </a:lnTo>
                  <a:lnTo>
                    <a:pt x="197668" y="35989"/>
                  </a:lnTo>
                  <a:lnTo>
                    <a:pt x="188698" y="26341"/>
                  </a:lnTo>
                  <a:lnTo>
                    <a:pt x="178700" y="18199"/>
                  </a:lnTo>
                  <a:lnTo>
                    <a:pt x="167719" y="11561"/>
                  </a:lnTo>
                  <a:lnTo>
                    <a:pt x="155806" y="6425"/>
                  </a:lnTo>
                  <a:lnTo>
                    <a:pt x="143006" y="2788"/>
                  </a:lnTo>
                  <a:lnTo>
                    <a:pt x="129367" y="648"/>
                  </a:lnTo>
                  <a:lnTo>
                    <a:pt x="115945" y="0"/>
                  </a:lnTo>
                  <a:lnTo>
                    <a:pt x="100288" y="817"/>
                  </a:lnTo>
                  <a:lnTo>
                    <a:pt x="85493" y="3227"/>
                  </a:lnTo>
                  <a:lnTo>
                    <a:pt x="71631" y="7170"/>
                  </a:lnTo>
                  <a:lnTo>
                    <a:pt x="58775" y="12582"/>
                  </a:lnTo>
                  <a:lnTo>
                    <a:pt x="46994" y="19404"/>
                  </a:lnTo>
                  <a:lnTo>
                    <a:pt x="36360" y="27572"/>
                  </a:lnTo>
                  <a:lnTo>
                    <a:pt x="26945" y="37027"/>
                  </a:lnTo>
                  <a:lnTo>
                    <a:pt x="18818" y="47705"/>
                  </a:lnTo>
                  <a:lnTo>
                    <a:pt x="12052" y="59546"/>
                  </a:lnTo>
                  <a:lnTo>
                    <a:pt x="6718" y="72489"/>
                  </a:lnTo>
                  <a:lnTo>
                    <a:pt x="2886" y="86470"/>
                  </a:lnTo>
                  <a:lnTo>
                    <a:pt x="628" y="101430"/>
                  </a:lnTo>
                  <a:lnTo>
                    <a:pt x="0" y="115092"/>
                  </a:lnTo>
                  <a:lnTo>
                    <a:pt x="867" y="130637"/>
                  </a:lnTo>
                  <a:lnTo>
                    <a:pt x="3415" y="145300"/>
                  </a:lnTo>
                  <a:lnTo>
                    <a:pt x="7567" y="159008"/>
                  </a:lnTo>
                  <a:lnTo>
                    <a:pt x="13243" y="171690"/>
                  </a:lnTo>
                  <a:lnTo>
                    <a:pt x="20365" y="183274"/>
                  </a:lnTo>
                  <a:lnTo>
                    <a:pt x="28854" y="193688"/>
                  </a:lnTo>
                  <a:lnTo>
                    <a:pt x="38633" y="202860"/>
                  </a:lnTo>
                  <a:lnTo>
                    <a:pt x="49621" y="210719"/>
                  </a:lnTo>
                  <a:lnTo>
                    <a:pt x="61741" y="217193"/>
                  </a:lnTo>
                  <a:lnTo>
                    <a:pt x="74913" y="222209"/>
                  </a:lnTo>
                  <a:lnTo>
                    <a:pt x="89061" y="225697"/>
                  </a:lnTo>
                  <a:lnTo>
                    <a:pt x="104104" y="227584"/>
                  </a:lnTo>
                  <a:lnTo>
                    <a:pt x="113958" y="227919"/>
                  </a:lnTo>
                  <a:lnTo>
                    <a:pt x="127666" y="227263"/>
                  </a:lnTo>
                  <a:lnTo>
                    <a:pt x="140861" y="225264"/>
                  </a:lnTo>
                  <a:lnTo>
                    <a:pt x="153459" y="221872"/>
                  </a:lnTo>
                  <a:lnTo>
                    <a:pt x="165379" y="217039"/>
                  </a:lnTo>
                  <a:lnTo>
                    <a:pt x="176537" y="210717"/>
                  </a:lnTo>
                  <a:lnTo>
                    <a:pt x="186853" y="202857"/>
                  </a:lnTo>
                  <a:lnTo>
                    <a:pt x="196242" y="193410"/>
                  </a:lnTo>
                  <a:lnTo>
                    <a:pt x="202123" y="185962"/>
                  </a:lnTo>
                  <a:lnTo>
                    <a:pt x="209400" y="174312"/>
                  </a:lnTo>
                  <a:lnTo>
                    <a:pt x="214829" y="162579"/>
                  </a:lnTo>
                  <a:lnTo>
                    <a:pt x="218687" y="150677"/>
                  </a:lnTo>
                  <a:lnTo>
                    <a:pt x="221254" y="138523"/>
                  </a:lnTo>
                  <a:lnTo>
                    <a:pt x="222806" y="126034"/>
                  </a:lnTo>
                  <a:lnTo>
                    <a:pt x="223622" y="113125"/>
                  </a:lnTo>
                  <a:lnTo>
                    <a:pt x="223949" y="101488"/>
                  </a:lnTo>
                  <a:lnTo>
                    <a:pt x="113677" y="101488"/>
                  </a:lnTo>
                  <a:lnTo>
                    <a:pt x="113677" y="145141"/>
                  </a:lnTo>
                  <a:lnTo>
                    <a:pt x="159034" y="145141"/>
                  </a:lnTo>
                  <a:lnTo>
                    <a:pt x="155348" y="159546"/>
                  </a:lnTo>
                  <a:lnTo>
                    <a:pt x="147697" y="170449"/>
                  </a:lnTo>
                  <a:lnTo>
                    <a:pt x="136737" y="177831"/>
                  </a:lnTo>
                  <a:lnTo>
                    <a:pt x="123121" y="181677"/>
                  </a:lnTo>
                  <a:lnTo>
                    <a:pt x="114242" y="182279"/>
                  </a:lnTo>
                  <a:lnTo>
                    <a:pt x="99388" y="180252"/>
                  </a:lnTo>
                  <a:lnTo>
                    <a:pt x="86704" y="174591"/>
                  </a:lnTo>
                  <a:lnTo>
                    <a:pt x="76248" y="165926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" name="object 23">
              <a:extLst>
                <a:ext uri="{FF2B5EF4-FFF2-40B4-BE49-F238E27FC236}">
                  <a16:creationId xmlns:a16="http://schemas.microsoft.com/office/drawing/2014/main" id="{74F200C8-8D0C-AE83-4C46-9A8A07400C4F}"/>
                </a:ext>
              </a:extLst>
            </p:cNvPr>
            <p:cNvSpPr/>
            <p:nvPr/>
          </p:nvSpPr>
          <p:spPr>
            <a:xfrm>
              <a:off x="9331100" y="956518"/>
              <a:ext cx="90222" cy="136375"/>
            </a:xfrm>
            <a:custGeom>
              <a:avLst/>
              <a:gdLst/>
              <a:ahLst/>
              <a:cxnLst/>
              <a:rect l="l" t="t" r="r" b="b"/>
              <a:pathLst>
                <a:path w="102586" h="155063">
                  <a:moveTo>
                    <a:pt x="87595" y="110271"/>
                  </a:moveTo>
                  <a:lnTo>
                    <a:pt x="72444" y="107302"/>
                  </a:lnTo>
                  <a:lnTo>
                    <a:pt x="84518" y="155022"/>
                  </a:lnTo>
                  <a:lnTo>
                    <a:pt x="87595" y="155063"/>
                  </a:lnTo>
                  <a:lnTo>
                    <a:pt x="102586" y="154077"/>
                  </a:lnTo>
                  <a:lnTo>
                    <a:pt x="98087" y="108941"/>
                  </a:lnTo>
                  <a:lnTo>
                    <a:pt x="87595" y="110271"/>
                  </a:lnTo>
                  <a:close/>
                </a:path>
                <a:path w="102586" h="155063">
                  <a:moveTo>
                    <a:pt x="45023" y="8691"/>
                  </a:moveTo>
                  <a:lnTo>
                    <a:pt x="32919" y="15318"/>
                  </a:lnTo>
                  <a:lnTo>
                    <a:pt x="22303" y="23727"/>
                  </a:lnTo>
                  <a:lnTo>
                    <a:pt x="13443" y="33868"/>
                  </a:lnTo>
                  <a:lnTo>
                    <a:pt x="6606" y="45691"/>
                  </a:lnTo>
                  <a:lnTo>
                    <a:pt x="2058" y="59146"/>
                  </a:lnTo>
                  <a:lnTo>
                    <a:pt x="68" y="74184"/>
                  </a:lnTo>
                  <a:lnTo>
                    <a:pt x="0" y="77673"/>
                  </a:lnTo>
                  <a:lnTo>
                    <a:pt x="1409" y="93062"/>
                  </a:lnTo>
                  <a:lnTo>
                    <a:pt x="5456" y="106860"/>
                  </a:lnTo>
                  <a:lnTo>
                    <a:pt x="11865" y="119020"/>
                  </a:lnTo>
                  <a:lnTo>
                    <a:pt x="20360" y="129497"/>
                  </a:lnTo>
                  <a:lnTo>
                    <a:pt x="30667" y="138244"/>
                  </a:lnTo>
                  <a:lnTo>
                    <a:pt x="42512" y="145216"/>
                  </a:lnTo>
                  <a:lnTo>
                    <a:pt x="55618" y="150367"/>
                  </a:lnTo>
                  <a:lnTo>
                    <a:pt x="69712" y="153651"/>
                  </a:lnTo>
                  <a:lnTo>
                    <a:pt x="84518" y="155022"/>
                  </a:lnTo>
                  <a:lnTo>
                    <a:pt x="72444" y="107302"/>
                  </a:lnTo>
                  <a:lnTo>
                    <a:pt x="61641" y="99204"/>
                  </a:lnTo>
                  <a:lnTo>
                    <a:pt x="55602" y="87188"/>
                  </a:lnTo>
                  <a:lnTo>
                    <a:pt x="54428" y="77673"/>
                  </a:lnTo>
                  <a:lnTo>
                    <a:pt x="57063" y="63978"/>
                  </a:lnTo>
                  <a:lnTo>
                    <a:pt x="64696" y="53011"/>
                  </a:lnTo>
                  <a:lnTo>
                    <a:pt x="76915" y="46242"/>
                  </a:lnTo>
                  <a:lnTo>
                    <a:pt x="87595" y="44787"/>
                  </a:lnTo>
                  <a:lnTo>
                    <a:pt x="102689" y="47875"/>
                  </a:lnTo>
                  <a:lnTo>
                    <a:pt x="113475" y="56158"/>
                  </a:lnTo>
                  <a:lnTo>
                    <a:pt x="119541" y="68166"/>
                  </a:lnTo>
                  <a:lnTo>
                    <a:pt x="120761" y="77673"/>
                  </a:lnTo>
                  <a:lnTo>
                    <a:pt x="118103" y="91615"/>
                  </a:lnTo>
                  <a:lnTo>
                    <a:pt x="110407" y="102442"/>
                  </a:lnTo>
                  <a:lnTo>
                    <a:pt x="98087" y="108941"/>
                  </a:lnTo>
                  <a:lnTo>
                    <a:pt x="102586" y="154077"/>
                  </a:lnTo>
                  <a:lnTo>
                    <a:pt x="116887" y="151157"/>
                  </a:lnTo>
                  <a:lnTo>
                    <a:pt x="130230" y="146352"/>
                  </a:lnTo>
                  <a:lnTo>
                    <a:pt x="142345" y="139717"/>
                  </a:lnTo>
                  <a:lnTo>
                    <a:pt x="152966" y="131304"/>
                  </a:lnTo>
                  <a:lnTo>
                    <a:pt x="161823" y="121164"/>
                  </a:lnTo>
                  <a:lnTo>
                    <a:pt x="168648" y="109351"/>
                  </a:lnTo>
                  <a:lnTo>
                    <a:pt x="173174" y="95917"/>
                  </a:lnTo>
                  <a:lnTo>
                    <a:pt x="175130" y="80913"/>
                  </a:lnTo>
                  <a:lnTo>
                    <a:pt x="175190" y="77673"/>
                  </a:lnTo>
                  <a:lnTo>
                    <a:pt x="173793" y="62296"/>
                  </a:lnTo>
                  <a:lnTo>
                    <a:pt x="169781" y="48491"/>
                  </a:lnTo>
                  <a:lnTo>
                    <a:pt x="163421" y="36308"/>
                  </a:lnTo>
                  <a:lnTo>
                    <a:pt x="154981" y="25795"/>
                  </a:lnTo>
                  <a:lnTo>
                    <a:pt x="144726" y="17004"/>
                  </a:lnTo>
                  <a:lnTo>
                    <a:pt x="132924" y="9983"/>
                  </a:lnTo>
                  <a:lnTo>
                    <a:pt x="119842" y="4784"/>
                  </a:lnTo>
                  <a:lnTo>
                    <a:pt x="105748" y="1455"/>
                  </a:lnTo>
                  <a:lnTo>
                    <a:pt x="90908" y="47"/>
                  </a:lnTo>
                  <a:lnTo>
                    <a:pt x="87595" y="0"/>
                  </a:lnTo>
                  <a:lnTo>
                    <a:pt x="72628" y="982"/>
                  </a:lnTo>
                  <a:lnTo>
                    <a:pt x="58349" y="3896"/>
                  </a:lnTo>
                  <a:lnTo>
                    <a:pt x="45023" y="869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" name="object 24">
              <a:extLst>
                <a:ext uri="{FF2B5EF4-FFF2-40B4-BE49-F238E27FC236}">
                  <a16:creationId xmlns:a16="http://schemas.microsoft.com/office/drawing/2014/main" id="{0F572AEF-445C-E571-7C53-7D9A336B49C7}"/>
                </a:ext>
              </a:extLst>
            </p:cNvPr>
            <p:cNvSpPr/>
            <p:nvPr/>
          </p:nvSpPr>
          <p:spPr>
            <a:xfrm>
              <a:off x="9496643" y="881720"/>
              <a:ext cx="149089" cy="211172"/>
            </a:xfrm>
            <a:custGeom>
              <a:avLst/>
              <a:gdLst/>
              <a:ahLst/>
              <a:cxnLst/>
              <a:rect l="l" t="t" r="r" b="b"/>
              <a:pathLst>
                <a:path w="169520" h="240110">
                  <a:moveTo>
                    <a:pt x="51595" y="235289"/>
                  </a:moveTo>
                  <a:lnTo>
                    <a:pt x="51595" y="219132"/>
                  </a:lnTo>
                  <a:lnTo>
                    <a:pt x="52160" y="219132"/>
                  </a:lnTo>
                  <a:lnTo>
                    <a:pt x="61003" y="228850"/>
                  </a:lnTo>
                  <a:lnTo>
                    <a:pt x="57106" y="184250"/>
                  </a:lnTo>
                  <a:lnTo>
                    <a:pt x="51067" y="172234"/>
                  </a:lnTo>
                  <a:lnTo>
                    <a:pt x="49893" y="162720"/>
                  </a:lnTo>
                  <a:lnTo>
                    <a:pt x="52528" y="149025"/>
                  </a:lnTo>
                  <a:lnTo>
                    <a:pt x="60161" y="138057"/>
                  </a:lnTo>
                  <a:lnTo>
                    <a:pt x="72380" y="131288"/>
                  </a:lnTo>
                  <a:lnTo>
                    <a:pt x="83059" y="129834"/>
                  </a:lnTo>
                  <a:lnTo>
                    <a:pt x="98153" y="132922"/>
                  </a:lnTo>
                  <a:lnTo>
                    <a:pt x="108939" y="141205"/>
                  </a:lnTo>
                  <a:lnTo>
                    <a:pt x="115006" y="153212"/>
                  </a:lnTo>
                  <a:lnTo>
                    <a:pt x="116670" y="87783"/>
                  </a:lnTo>
                  <a:lnTo>
                    <a:pt x="102287" y="85252"/>
                  </a:lnTo>
                  <a:lnTo>
                    <a:pt x="96667" y="85046"/>
                  </a:lnTo>
                  <a:lnTo>
                    <a:pt x="83643" y="86313"/>
                  </a:lnTo>
                  <a:lnTo>
                    <a:pt x="71104" y="90131"/>
                  </a:lnTo>
                  <a:lnTo>
                    <a:pt x="59766" y="96533"/>
                  </a:lnTo>
                  <a:lnTo>
                    <a:pt x="51595" y="104039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235289"/>
                  </a:lnTo>
                  <a:lnTo>
                    <a:pt x="51595" y="235289"/>
                  </a:lnTo>
                  <a:close/>
                </a:path>
                <a:path w="169520" h="240110">
                  <a:moveTo>
                    <a:pt x="115006" y="153212"/>
                  </a:moveTo>
                  <a:lnTo>
                    <a:pt x="116226" y="162720"/>
                  </a:lnTo>
                  <a:lnTo>
                    <a:pt x="113568" y="176661"/>
                  </a:lnTo>
                  <a:lnTo>
                    <a:pt x="105872" y="187488"/>
                  </a:lnTo>
                  <a:lnTo>
                    <a:pt x="93552" y="193988"/>
                  </a:lnTo>
                  <a:lnTo>
                    <a:pt x="83059" y="195318"/>
                  </a:lnTo>
                  <a:lnTo>
                    <a:pt x="67908" y="192349"/>
                  </a:lnTo>
                  <a:lnTo>
                    <a:pt x="57106" y="184250"/>
                  </a:lnTo>
                  <a:lnTo>
                    <a:pt x="61003" y="228850"/>
                  </a:lnTo>
                  <a:lnTo>
                    <a:pt x="72266" y="235479"/>
                  </a:lnTo>
                  <a:lnTo>
                    <a:pt x="85012" y="239170"/>
                  </a:lnTo>
                  <a:lnTo>
                    <a:pt x="96098" y="240110"/>
                  </a:lnTo>
                  <a:lnTo>
                    <a:pt x="110966" y="238646"/>
                  </a:lnTo>
                  <a:lnTo>
                    <a:pt x="124538" y="234454"/>
                  </a:lnTo>
                  <a:lnTo>
                    <a:pt x="136644" y="227829"/>
                  </a:lnTo>
                  <a:lnTo>
                    <a:pt x="147116" y="219068"/>
                  </a:lnTo>
                  <a:lnTo>
                    <a:pt x="155787" y="208470"/>
                  </a:lnTo>
                  <a:lnTo>
                    <a:pt x="162487" y="196329"/>
                  </a:lnTo>
                  <a:lnTo>
                    <a:pt x="167048" y="182942"/>
                  </a:lnTo>
                  <a:lnTo>
                    <a:pt x="169302" y="168608"/>
                  </a:lnTo>
                  <a:lnTo>
                    <a:pt x="169520" y="162435"/>
                  </a:lnTo>
                  <a:lnTo>
                    <a:pt x="168273" y="147802"/>
                  </a:lnTo>
                  <a:lnTo>
                    <a:pt x="164645" y="133985"/>
                  </a:lnTo>
                  <a:lnTo>
                    <a:pt x="158803" y="121287"/>
                  </a:lnTo>
                  <a:lnTo>
                    <a:pt x="150917" y="110013"/>
                  </a:lnTo>
                  <a:lnTo>
                    <a:pt x="141153" y="100468"/>
                  </a:lnTo>
                  <a:lnTo>
                    <a:pt x="129682" y="92956"/>
                  </a:lnTo>
                  <a:lnTo>
                    <a:pt x="116670" y="87783"/>
                  </a:lnTo>
                  <a:lnTo>
                    <a:pt x="115006" y="153212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" name="object 25">
              <a:extLst>
                <a:ext uri="{FF2B5EF4-FFF2-40B4-BE49-F238E27FC236}">
                  <a16:creationId xmlns:a16="http://schemas.microsoft.com/office/drawing/2014/main" id="{9330B792-3B3B-C250-9F14-411AE6C2E648}"/>
                </a:ext>
              </a:extLst>
            </p:cNvPr>
            <p:cNvSpPr/>
            <p:nvPr/>
          </p:nvSpPr>
          <p:spPr>
            <a:xfrm>
              <a:off x="9658957" y="956518"/>
              <a:ext cx="104137" cy="136375"/>
            </a:xfrm>
            <a:custGeom>
              <a:avLst/>
              <a:gdLst/>
              <a:ahLst/>
              <a:cxnLst/>
              <a:rect l="l" t="t" r="r" b="b"/>
              <a:pathLst>
                <a:path w="118408" h="155063">
                  <a:moveTo>
                    <a:pt x="53294" y="77673"/>
                  </a:moveTo>
                  <a:lnTo>
                    <a:pt x="55929" y="63978"/>
                  </a:lnTo>
                  <a:lnTo>
                    <a:pt x="63561" y="53011"/>
                  </a:lnTo>
                  <a:lnTo>
                    <a:pt x="75781" y="46242"/>
                  </a:lnTo>
                  <a:lnTo>
                    <a:pt x="86461" y="44787"/>
                  </a:lnTo>
                  <a:lnTo>
                    <a:pt x="101555" y="47875"/>
                  </a:lnTo>
                  <a:lnTo>
                    <a:pt x="112341" y="56158"/>
                  </a:lnTo>
                  <a:lnTo>
                    <a:pt x="118408" y="68165"/>
                  </a:lnTo>
                  <a:lnTo>
                    <a:pt x="117929" y="4817"/>
                  </a:lnTo>
                  <a:lnTo>
                    <a:pt x="117929" y="18992"/>
                  </a:lnTo>
                  <a:lnTo>
                    <a:pt x="108295" y="10369"/>
                  </a:lnTo>
                  <a:lnTo>
                    <a:pt x="96713" y="4354"/>
                  </a:lnTo>
                  <a:lnTo>
                    <a:pt x="83988" y="917"/>
                  </a:lnTo>
                  <a:lnTo>
                    <a:pt x="72853" y="0"/>
                  </a:lnTo>
                  <a:lnTo>
                    <a:pt x="58006" y="1479"/>
                  </a:lnTo>
                  <a:lnTo>
                    <a:pt x="44468" y="5712"/>
                  </a:lnTo>
                  <a:lnTo>
                    <a:pt x="53294" y="77673"/>
                  </a:lnTo>
                  <a:close/>
                </a:path>
                <a:path w="118408" h="155063">
                  <a:moveTo>
                    <a:pt x="172" y="71914"/>
                  </a:moveTo>
                  <a:lnTo>
                    <a:pt x="0" y="77388"/>
                  </a:lnTo>
                  <a:lnTo>
                    <a:pt x="1255" y="91951"/>
                  </a:lnTo>
                  <a:lnTo>
                    <a:pt x="4903" y="105729"/>
                  </a:lnTo>
                  <a:lnTo>
                    <a:pt x="10766" y="118416"/>
                  </a:lnTo>
                  <a:lnTo>
                    <a:pt x="18669" y="129706"/>
                  </a:lnTo>
                  <a:lnTo>
                    <a:pt x="28433" y="139296"/>
                  </a:lnTo>
                  <a:lnTo>
                    <a:pt x="39882" y="146879"/>
                  </a:lnTo>
                  <a:lnTo>
                    <a:pt x="52839" y="152149"/>
                  </a:lnTo>
                  <a:lnTo>
                    <a:pt x="67127" y="154802"/>
                  </a:lnTo>
                  <a:lnTo>
                    <a:pt x="73422" y="155063"/>
                  </a:lnTo>
                  <a:lnTo>
                    <a:pt x="86733" y="153707"/>
                  </a:lnTo>
                  <a:lnTo>
                    <a:pt x="99365" y="149538"/>
                  </a:lnTo>
                  <a:lnTo>
                    <a:pt x="110293" y="142406"/>
                  </a:lnTo>
                  <a:lnTo>
                    <a:pt x="117360" y="134085"/>
                  </a:lnTo>
                  <a:lnTo>
                    <a:pt x="117929" y="134085"/>
                  </a:lnTo>
                  <a:lnTo>
                    <a:pt x="117929" y="150242"/>
                  </a:lnTo>
                  <a:lnTo>
                    <a:pt x="169520" y="150242"/>
                  </a:lnTo>
                  <a:lnTo>
                    <a:pt x="169520" y="4817"/>
                  </a:lnTo>
                  <a:lnTo>
                    <a:pt x="117929" y="4817"/>
                  </a:lnTo>
                  <a:lnTo>
                    <a:pt x="118408" y="68165"/>
                  </a:lnTo>
                  <a:lnTo>
                    <a:pt x="119628" y="77673"/>
                  </a:lnTo>
                  <a:lnTo>
                    <a:pt x="116970" y="91614"/>
                  </a:lnTo>
                  <a:lnTo>
                    <a:pt x="109273" y="102441"/>
                  </a:lnTo>
                  <a:lnTo>
                    <a:pt x="96954" y="108941"/>
                  </a:lnTo>
                  <a:lnTo>
                    <a:pt x="86461" y="110271"/>
                  </a:lnTo>
                  <a:lnTo>
                    <a:pt x="71310" y="107302"/>
                  </a:lnTo>
                  <a:lnTo>
                    <a:pt x="60507" y="99204"/>
                  </a:lnTo>
                  <a:lnTo>
                    <a:pt x="54468" y="87188"/>
                  </a:lnTo>
                  <a:lnTo>
                    <a:pt x="53294" y="77673"/>
                  </a:lnTo>
                  <a:lnTo>
                    <a:pt x="44468" y="5712"/>
                  </a:lnTo>
                  <a:lnTo>
                    <a:pt x="32409" y="12397"/>
                  </a:lnTo>
                  <a:lnTo>
                    <a:pt x="21996" y="21227"/>
                  </a:lnTo>
                  <a:lnTo>
                    <a:pt x="13397" y="31898"/>
                  </a:lnTo>
                  <a:lnTo>
                    <a:pt x="6781" y="44106"/>
                  </a:lnTo>
                  <a:lnTo>
                    <a:pt x="2317" y="57546"/>
                  </a:lnTo>
                  <a:lnTo>
                    <a:pt x="172" y="71914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" name="object 26">
              <a:extLst>
                <a:ext uri="{FF2B5EF4-FFF2-40B4-BE49-F238E27FC236}">
                  <a16:creationId xmlns:a16="http://schemas.microsoft.com/office/drawing/2014/main" id="{9BACC81E-04C1-E9F1-BBEA-298266AF81AF}"/>
                </a:ext>
              </a:extLst>
            </p:cNvPr>
            <p:cNvSpPr/>
            <p:nvPr/>
          </p:nvSpPr>
          <p:spPr>
            <a:xfrm>
              <a:off x="9044283" y="1128587"/>
              <a:ext cx="37629" cy="51348"/>
            </a:xfrm>
            <a:custGeom>
              <a:avLst/>
              <a:gdLst/>
              <a:ahLst/>
              <a:cxnLst/>
              <a:rect l="l" t="t" r="r" b="b"/>
              <a:pathLst>
                <a:path w="42786" h="58385">
                  <a:moveTo>
                    <a:pt x="0" y="58385"/>
                  </a:moveTo>
                  <a:lnTo>
                    <a:pt x="42786" y="58385"/>
                  </a:lnTo>
                  <a:lnTo>
                    <a:pt x="42786" y="47376"/>
                  </a:lnTo>
                  <a:lnTo>
                    <a:pt x="13511" y="47376"/>
                  </a:lnTo>
                  <a:lnTo>
                    <a:pt x="13511" y="0"/>
                  </a:lnTo>
                  <a:lnTo>
                    <a:pt x="0" y="0"/>
                  </a:lnTo>
                  <a:lnTo>
                    <a:pt x="0" y="5838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object 27">
              <a:extLst>
                <a:ext uri="{FF2B5EF4-FFF2-40B4-BE49-F238E27FC236}">
                  <a16:creationId xmlns:a16="http://schemas.microsoft.com/office/drawing/2014/main" id="{EFB524E3-7714-E4CE-4AE9-547C538353CE}"/>
                </a:ext>
              </a:extLst>
            </p:cNvPr>
            <p:cNvSpPr/>
            <p:nvPr/>
          </p:nvSpPr>
          <p:spPr>
            <a:xfrm>
              <a:off x="9086385" y="1122207"/>
              <a:ext cx="12835" cy="57727"/>
            </a:xfrm>
            <a:custGeom>
              <a:avLst/>
              <a:gdLst/>
              <a:ahLst/>
              <a:cxnLst/>
              <a:rect l="l" t="t" r="r" b="b"/>
              <a:pathLst>
                <a:path w="14594" h="65638">
                  <a:moveTo>
                    <a:pt x="1584" y="20768"/>
                  </a:moveTo>
                  <a:lnTo>
                    <a:pt x="1584" y="65638"/>
                  </a:lnTo>
                  <a:lnTo>
                    <a:pt x="14594" y="65638"/>
                  </a:lnTo>
                  <a:lnTo>
                    <a:pt x="14594" y="20768"/>
                  </a:lnTo>
                  <a:lnTo>
                    <a:pt x="1584" y="20768"/>
                  </a:lnTo>
                  <a:close/>
                </a:path>
                <a:path w="14594" h="65638">
                  <a:moveTo>
                    <a:pt x="16178" y="7005"/>
                  </a:moveTo>
                  <a:lnTo>
                    <a:pt x="16178" y="3002"/>
                  </a:lnTo>
                  <a:lnTo>
                    <a:pt x="12928" y="0"/>
                  </a:lnTo>
                  <a:lnTo>
                    <a:pt x="3251" y="0"/>
                  </a:lnTo>
                  <a:lnTo>
                    <a:pt x="0" y="3167"/>
                  </a:lnTo>
                  <a:lnTo>
                    <a:pt x="0" y="11343"/>
                  </a:lnTo>
                  <a:lnTo>
                    <a:pt x="3251" y="14511"/>
                  </a:lnTo>
                  <a:lnTo>
                    <a:pt x="12928" y="14511"/>
                  </a:lnTo>
                  <a:lnTo>
                    <a:pt x="16178" y="11343"/>
                  </a:lnTo>
                  <a:lnTo>
                    <a:pt x="16178" y="70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" name="object 28">
              <a:extLst>
                <a:ext uri="{FF2B5EF4-FFF2-40B4-BE49-F238E27FC236}">
                  <a16:creationId xmlns:a16="http://schemas.microsoft.com/office/drawing/2014/main" id="{025C71D8-BD4B-CE24-1E3D-E2A86EB4DF5A}"/>
                </a:ext>
              </a:extLst>
            </p:cNvPr>
            <p:cNvSpPr/>
            <p:nvPr/>
          </p:nvSpPr>
          <p:spPr>
            <a:xfrm>
              <a:off x="9103994" y="1140473"/>
              <a:ext cx="45038" cy="39462"/>
            </a:xfrm>
            <a:custGeom>
              <a:avLst/>
              <a:gdLst/>
              <a:ahLst/>
              <a:cxnLst/>
              <a:rect l="l" t="t" r="r" b="b"/>
              <a:pathLst>
                <a:path w="51210" h="44870">
                  <a:moveTo>
                    <a:pt x="51210" y="0"/>
                  </a:moveTo>
                  <a:lnTo>
                    <a:pt x="38699" y="0"/>
                  </a:lnTo>
                  <a:lnTo>
                    <a:pt x="25854" y="30524"/>
                  </a:lnTo>
                  <a:lnTo>
                    <a:pt x="13427" y="0"/>
                  </a:lnTo>
                  <a:lnTo>
                    <a:pt x="0" y="0"/>
                  </a:lnTo>
                  <a:lnTo>
                    <a:pt x="18849" y="44870"/>
                  </a:lnTo>
                  <a:lnTo>
                    <a:pt x="32277" y="44870"/>
                  </a:lnTo>
                  <a:lnTo>
                    <a:pt x="51210" y="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object 29">
              <a:extLst>
                <a:ext uri="{FF2B5EF4-FFF2-40B4-BE49-F238E27FC236}">
                  <a16:creationId xmlns:a16="http://schemas.microsoft.com/office/drawing/2014/main" id="{D4319700-75BD-CE61-3843-58BBAD40AD97}"/>
                </a:ext>
              </a:extLst>
            </p:cNvPr>
            <p:cNvSpPr/>
            <p:nvPr/>
          </p:nvSpPr>
          <p:spPr>
            <a:xfrm>
              <a:off x="9149690" y="1139883"/>
              <a:ext cx="41593" cy="40637"/>
            </a:xfrm>
            <a:custGeom>
              <a:avLst/>
              <a:gdLst/>
              <a:ahLst/>
              <a:cxnLst/>
              <a:rect l="l" t="t" r="r" b="b"/>
              <a:pathLst>
                <a:path w="47293" h="46206">
                  <a:moveTo>
                    <a:pt x="44122" y="38952"/>
                  </a:moveTo>
                  <a:lnTo>
                    <a:pt x="37199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2" y="35780"/>
                  </a:lnTo>
                  <a:lnTo>
                    <a:pt x="14345" y="32360"/>
                  </a:lnTo>
                  <a:lnTo>
                    <a:pt x="13097" y="26774"/>
                  </a:lnTo>
                  <a:lnTo>
                    <a:pt x="12928" y="19184"/>
                  </a:lnTo>
                  <a:lnTo>
                    <a:pt x="13845" y="13428"/>
                  </a:lnTo>
                  <a:lnTo>
                    <a:pt x="10150" y="3900"/>
                  </a:lnTo>
                  <a:lnTo>
                    <a:pt x="1632" y="14282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7" y="46206"/>
                  </a:lnTo>
                  <a:lnTo>
                    <a:pt x="33696" y="46206"/>
                  </a:lnTo>
                  <a:lnTo>
                    <a:pt x="39952" y="43704"/>
                  </a:lnTo>
                  <a:lnTo>
                    <a:pt x="44122" y="38952"/>
                  </a:lnTo>
                  <a:close/>
                </a:path>
                <a:path w="47293" h="46206">
                  <a:moveTo>
                    <a:pt x="24023" y="9842"/>
                  </a:moveTo>
                  <a:lnTo>
                    <a:pt x="29862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8" y="19184"/>
                  </a:lnTo>
                  <a:lnTo>
                    <a:pt x="13097" y="26774"/>
                  </a:lnTo>
                  <a:lnTo>
                    <a:pt x="47042" y="26774"/>
                  </a:lnTo>
                  <a:lnTo>
                    <a:pt x="47293" y="23271"/>
                  </a:lnTo>
                  <a:lnTo>
                    <a:pt x="43173" y="9269"/>
                  </a:lnTo>
                  <a:lnTo>
                    <a:pt x="32454" y="1358"/>
                  </a:lnTo>
                  <a:lnTo>
                    <a:pt x="23940" y="0"/>
                  </a:lnTo>
                  <a:lnTo>
                    <a:pt x="10150" y="3900"/>
                  </a:lnTo>
                  <a:lnTo>
                    <a:pt x="13845" y="13428"/>
                  </a:lnTo>
                  <a:lnTo>
                    <a:pt x="18101" y="9842"/>
                  </a:lnTo>
                  <a:lnTo>
                    <a:pt x="24023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object 30">
              <a:extLst>
                <a:ext uri="{FF2B5EF4-FFF2-40B4-BE49-F238E27FC236}">
                  <a16:creationId xmlns:a16="http://schemas.microsoft.com/office/drawing/2014/main" id="{A7A18F60-6B9A-5233-B861-197D7D1B1235}"/>
                </a:ext>
              </a:extLst>
            </p:cNvPr>
            <p:cNvSpPr/>
            <p:nvPr/>
          </p:nvSpPr>
          <p:spPr>
            <a:xfrm>
              <a:off x="9213364" y="1128587"/>
              <a:ext cx="51712" cy="51348"/>
            </a:xfrm>
            <a:custGeom>
              <a:avLst/>
              <a:gdLst/>
              <a:ahLst/>
              <a:cxnLst/>
              <a:rect l="l" t="t" r="r" b="b"/>
              <a:pathLst>
                <a:path w="58798" h="58385">
                  <a:moveTo>
                    <a:pt x="22600" y="37533"/>
                  </a:moveTo>
                  <a:lnTo>
                    <a:pt x="22600" y="58385"/>
                  </a:lnTo>
                  <a:lnTo>
                    <a:pt x="36111" y="58385"/>
                  </a:lnTo>
                  <a:lnTo>
                    <a:pt x="36111" y="37699"/>
                  </a:lnTo>
                  <a:lnTo>
                    <a:pt x="58798" y="0"/>
                  </a:lnTo>
                  <a:lnTo>
                    <a:pt x="45535" y="0"/>
                  </a:lnTo>
                  <a:lnTo>
                    <a:pt x="29941" y="25942"/>
                  </a:lnTo>
                  <a:lnTo>
                    <a:pt x="14345" y="0"/>
                  </a:lnTo>
                  <a:lnTo>
                    <a:pt x="0" y="0"/>
                  </a:lnTo>
                  <a:lnTo>
                    <a:pt x="22600" y="3753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object 31">
              <a:extLst>
                <a:ext uri="{FF2B5EF4-FFF2-40B4-BE49-F238E27FC236}">
                  <a16:creationId xmlns:a16="http://schemas.microsoft.com/office/drawing/2014/main" id="{F57CE461-126A-0A38-378D-797105C04697}"/>
                </a:ext>
              </a:extLst>
            </p:cNvPr>
            <p:cNvSpPr/>
            <p:nvPr/>
          </p:nvSpPr>
          <p:spPr>
            <a:xfrm>
              <a:off x="9261920" y="1139883"/>
              <a:ext cx="43354" cy="40637"/>
            </a:xfrm>
            <a:custGeom>
              <a:avLst/>
              <a:gdLst/>
              <a:ahLst/>
              <a:cxnLst/>
              <a:rect l="l" t="t" r="r" b="b"/>
              <a:pathLst>
                <a:path w="49295" h="46206">
                  <a:moveTo>
                    <a:pt x="18183" y="10678"/>
                  </a:moveTo>
                  <a:lnTo>
                    <a:pt x="31193" y="10678"/>
                  </a:lnTo>
                  <a:lnTo>
                    <a:pt x="36114" y="15346"/>
                  </a:lnTo>
                  <a:lnTo>
                    <a:pt x="36114" y="30859"/>
                  </a:lnTo>
                  <a:lnTo>
                    <a:pt x="31193" y="35532"/>
                  </a:lnTo>
                  <a:lnTo>
                    <a:pt x="24688" y="35532"/>
                  </a:lnTo>
                  <a:lnTo>
                    <a:pt x="24688" y="46206"/>
                  </a:lnTo>
                  <a:lnTo>
                    <a:pt x="38782" y="42434"/>
                  </a:lnTo>
                  <a:lnTo>
                    <a:pt x="47492" y="32328"/>
                  </a:lnTo>
                  <a:lnTo>
                    <a:pt x="49295" y="23105"/>
                  </a:lnTo>
                  <a:lnTo>
                    <a:pt x="45244" y="9820"/>
                  </a:lnTo>
                  <a:lnTo>
                    <a:pt x="34461" y="1677"/>
                  </a:lnTo>
                  <a:lnTo>
                    <a:pt x="24688" y="0"/>
                  </a:lnTo>
                  <a:lnTo>
                    <a:pt x="10590" y="3759"/>
                  </a:lnTo>
                  <a:lnTo>
                    <a:pt x="1835" y="13834"/>
                  </a:lnTo>
                  <a:lnTo>
                    <a:pt x="0" y="23105"/>
                  </a:lnTo>
                  <a:lnTo>
                    <a:pt x="4063" y="36370"/>
                  </a:lnTo>
                  <a:lnTo>
                    <a:pt x="14857" y="44513"/>
                  </a:lnTo>
                  <a:lnTo>
                    <a:pt x="13180" y="30859"/>
                  </a:lnTo>
                  <a:lnTo>
                    <a:pt x="13180" y="15346"/>
                  </a:lnTo>
                  <a:lnTo>
                    <a:pt x="18183" y="10678"/>
                  </a:lnTo>
                  <a:close/>
                </a:path>
                <a:path w="49295" h="46206">
                  <a:moveTo>
                    <a:pt x="18183" y="35532"/>
                  </a:moveTo>
                  <a:lnTo>
                    <a:pt x="13180" y="30859"/>
                  </a:lnTo>
                  <a:lnTo>
                    <a:pt x="14857" y="44513"/>
                  </a:lnTo>
                  <a:lnTo>
                    <a:pt x="24688" y="46206"/>
                  </a:lnTo>
                  <a:lnTo>
                    <a:pt x="24688" y="35532"/>
                  </a:lnTo>
                  <a:lnTo>
                    <a:pt x="18183" y="3553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object 32">
              <a:extLst>
                <a:ext uri="{FF2B5EF4-FFF2-40B4-BE49-F238E27FC236}">
                  <a16:creationId xmlns:a16="http://schemas.microsoft.com/office/drawing/2014/main" id="{2CC5EBFE-BEB7-CE36-80DD-597A86CDC2B7}"/>
                </a:ext>
              </a:extLst>
            </p:cNvPr>
            <p:cNvSpPr/>
            <p:nvPr/>
          </p:nvSpPr>
          <p:spPr>
            <a:xfrm>
              <a:off x="9312682" y="1140473"/>
              <a:ext cx="39975" cy="40047"/>
            </a:xfrm>
            <a:custGeom>
              <a:avLst/>
              <a:gdLst/>
              <a:ahLst/>
              <a:cxnLst/>
              <a:rect l="l" t="t" r="r" b="b"/>
              <a:pathLst>
                <a:path w="45453" h="45535">
                  <a:moveTo>
                    <a:pt x="13009" y="30941"/>
                  </a:moveTo>
                  <a:lnTo>
                    <a:pt x="13009" y="0"/>
                  </a:lnTo>
                  <a:lnTo>
                    <a:pt x="0" y="0"/>
                  </a:lnTo>
                  <a:lnTo>
                    <a:pt x="0" y="25354"/>
                  </a:lnTo>
                  <a:lnTo>
                    <a:pt x="4510" y="39724"/>
                  </a:lnTo>
                  <a:lnTo>
                    <a:pt x="16298" y="45388"/>
                  </a:lnTo>
                  <a:lnTo>
                    <a:pt x="19180" y="45535"/>
                  </a:lnTo>
                  <a:lnTo>
                    <a:pt x="24684" y="45535"/>
                  </a:lnTo>
                  <a:lnTo>
                    <a:pt x="29688" y="43451"/>
                  </a:lnTo>
                  <a:lnTo>
                    <a:pt x="33108" y="39531"/>
                  </a:lnTo>
                  <a:lnTo>
                    <a:pt x="33108" y="44870"/>
                  </a:lnTo>
                  <a:lnTo>
                    <a:pt x="45453" y="44870"/>
                  </a:lnTo>
                  <a:lnTo>
                    <a:pt x="45453" y="0"/>
                  </a:lnTo>
                  <a:lnTo>
                    <a:pt x="32443" y="0"/>
                  </a:lnTo>
                  <a:lnTo>
                    <a:pt x="32443" y="30440"/>
                  </a:lnTo>
                  <a:lnTo>
                    <a:pt x="28105" y="34278"/>
                  </a:lnTo>
                  <a:lnTo>
                    <a:pt x="16347" y="34278"/>
                  </a:lnTo>
                  <a:lnTo>
                    <a:pt x="13009" y="3094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object 33">
              <a:extLst>
                <a:ext uri="{FF2B5EF4-FFF2-40B4-BE49-F238E27FC236}">
                  <a16:creationId xmlns:a16="http://schemas.microsoft.com/office/drawing/2014/main" id="{74B201CB-F572-7B83-FCF8-9D93C200EEAC}"/>
                </a:ext>
              </a:extLst>
            </p:cNvPr>
            <p:cNvSpPr/>
            <p:nvPr/>
          </p:nvSpPr>
          <p:spPr>
            <a:xfrm>
              <a:off x="9363293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6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8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object 34">
              <a:extLst>
                <a:ext uri="{FF2B5EF4-FFF2-40B4-BE49-F238E27FC236}">
                  <a16:creationId xmlns:a16="http://schemas.microsoft.com/office/drawing/2014/main" id="{9BD61AFA-E49C-CD68-BAAE-10C0D481F723}"/>
                </a:ext>
              </a:extLst>
            </p:cNvPr>
            <p:cNvSpPr/>
            <p:nvPr/>
          </p:nvSpPr>
          <p:spPr>
            <a:xfrm>
              <a:off x="9416473" y="1128587"/>
              <a:ext cx="51639" cy="51348"/>
            </a:xfrm>
            <a:custGeom>
              <a:avLst/>
              <a:gdLst/>
              <a:ahLst/>
              <a:cxnLst/>
              <a:rect l="l" t="t" r="r" b="b"/>
              <a:pathLst>
                <a:path w="58715" h="58385">
                  <a:moveTo>
                    <a:pt x="46713" y="5580"/>
                  </a:moveTo>
                  <a:lnTo>
                    <a:pt x="33301" y="515"/>
                  </a:lnTo>
                  <a:lnTo>
                    <a:pt x="26521" y="0"/>
                  </a:lnTo>
                  <a:lnTo>
                    <a:pt x="0" y="0"/>
                  </a:lnTo>
                  <a:lnTo>
                    <a:pt x="13511" y="11095"/>
                  </a:lnTo>
                  <a:lnTo>
                    <a:pt x="25855" y="11095"/>
                  </a:lnTo>
                  <a:lnTo>
                    <a:pt x="39418" y="15613"/>
                  </a:lnTo>
                  <a:lnTo>
                    <a:pt x="45008" y="27974"/>
                  </a:lnTo>
                  <a:lnTo>
                    <a:pt x="45039" y="29193"/>
                  </a:lnTo>
                  <a:lnTo>
                    <a:pt x="40159" y="42082"/>
                  </a:lnTo>
                  <a:lnTo>
                    <a:pt x="27124" y="47265"/>
                  </a:lnTo>
                  <a:lnTo>
                    <a:pt x="26521" y="58385"/>
                  </a:lnTo>
                  <a:lnTo>
                    <a:pt x="41551" y="55570"/>
                  </a:lnTo>
                  <a:lnTo>
                    <a:pt x="52442" y="47656"/>
                  </a:lnTo>
                  <a:lnTo>
                    <a:pt x="58131" y="35443"/>
                  </a:lnTo>
                  <a:lnTo>
                    <a:pt x="58715" y="29193"/>
                  </a:lnTo>
                  <a:lnTo>
                    <a:pt x="55538" y="15407"/>
                  </a:lnTo>
                  <a:lnTo>
                    <a:pt x="46713" y="5580"/>
                  </a:lnTo>
                  <a:close/>
                </a:path>
                <a:path w="58715" h="58385">
                  <a:moveTo>
                    <a:pt x="13511" y="47293"/>
                  </a:moveTo>
                  <a:lnTo>
                    <a:pt x="13511" y="11095"/>
                  </a:lnTo>
                  <a:lnTo>
                    <a:pt x="0" y="0"/>
                  </a:lnTo>
                  <a:lnTo>
                    <a:pt x="0" y="58385"/>
                  </a:lnTo>
                  <a:lnTo>
                    <a:pt x="26521" y="58385"/>
                  </a:lnTo>
                  <a:lnTo>
                    <a:pt x="27124" y="47265"/>
                  </a:lnTo>
                  <a:lnTo>
                    <a:pt x="13511" y="4729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0" name="object 35">
              <a:extLst>
                <a:ext uri="{FF2B5EF4-FFF2-40B4-BE49-F238E27FC236}">
                  <a16:creationId xmlns:a16="http://schemas.microsoft.com/office/drawing/2014/main" id="{B72D0B32-D68F-AFF6-4BC3-F27E30AD8C9F}"/>
                </a:ext>
              </a:extLst>
            </p:cNvPr>
            <p:cNvSpPr/>
            <p:nvPr/>
          </p:nvSpPr>
          <p:spPr>
            <a:xfrm>
              <a:off x="9476257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7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9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object 36">
              <a:extLst>
                <a:ext uri="{FF2B5EF4-FFF2-40B4-BE49-F238E27FC236}">
                  <a16:creationId xmlns:a16="http://schemas.microsoft.com/office/drawing/2014/main" id="{FCD2AFE4-D593-A670-AC8D-D0FACD875BCE}"/>
                </a:ext>
              </a:extLst>
            </p:cNvPr>
            <p:cNvSpPr/>
            <p:nvPr/>
          </p:nvSpPr>
          <p:spPr>
            <a:xfrm>
              <a:off x="9504277" y="1139883"/>
              <a:ext cx="41592" cy="40637"/>
            </a:xfrm>
            <a:custGeom>
              <a:avLst/>
              <a:gdLst/>
              <a:ahLst/>
              <a:cxnLst/>
              <a:rect l="l" t="t" r="r" b="b"/>
              <a:pathLst>
                <a:path w="47292" h="46206">
                  <a:moveTo>
                    <a:pt x="44121" y="38952"/>
                  </a:moveTo>
                  <a:lnTo>
                    <a:pt x="37198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0" y="35780"/>
                  </a:lnTo>
                  <a:lnTo>
                    <a:pt x="14345" y="32360"/>
                  </a:lnTo>
                  <a:lnTo>
                    <a:pt x="13096" y="26774"/>
                  </a:lnTo>
                  <a:lnTo>
                    <a:pt x="12927" y="19184"/>
                  </a:lnTo>
                  <a:lnTo>
                    <a:pt x="13845" y="13428"/>
                  </a:lnTo>
                  <a:lnTo>
                    <a:pt x="10149" y="3900"/>
                  </a:lnTo>
                  <a:lnTo>
                    <a:pt x="1631" y="14283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5" y="46206"/>
                  </a:lnTo>
                  <a:lnTo>
                    <a:pt x="33695" y="46206"/>
                  </a:lnTo>
                  <a:lnTo>
                    <a:pt x="39952" y="43704"/>
                  </a:lnTo>
                  <a:lnTo>
                    <a:pt x="44121" y="38952"/>
                  </a:lnTo>
                  <a:close/>
                </a:path>
                <a:path w="47292" h="46206">
                  <a:moveTo>
                    <a:pt x="24022" y="9842"/>
                  </a:moveTo>
                  <a:lnTo>
                    <a:pt x="29861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7" y="19184"/>
                  </a:lnTo>
                  <a:lnTo>
                    <a:pt x="13096" y="26774"/>
                  </a:lnTo>
                  <a:lnTo>
                    <a:pt x="47040" y="26774"/>
                  </a:lnTo>
                  <a:lnTo>
                    <a:pt x="47292" y="23271"/>
                  </a:lnTo>
                  <a:lnTo>
                    <a:pt x="43172" y="9269"/>
                  </a:lnTo>
                  <a:lnTo>
                    <a:pt x="32452" y="1358"/>
                  </a:lnTo>
                  <a:lnTo>
                    <a:pt x="23939" y="0"/>
                  </a:lnTo>
                  <a:lnTo>
                    <a:pt x="10149" y="3900"/>
                  </a:lnTo>
                  <a:lnTo>
                    <a:pt x="13845" y="13428"/>
                  </a:lnTo>
                  <a:lnTo>
                    <a:pt x="18100" y="9842"/>
                  </a:lnTo>
                  <a:lnTo>
                    <a:pt x="24022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object 37">
              <a:extLst>
                <a:ext uri="{FF2B5EF4-FFF2-40B4-BE49-F238E27FC236}">
                  <a16:creationId xmlns:a16="http://schemas.microsoft.com/office/drawing/2014/main" id="{AE8CDEB5-72FD-1234-45D5-D34611229170}"/>
                </a:ext>
              </a:extLst>
            </p:cNvPr>
            <p:cNvSpPr/>
            <p:nvPr/>
          </p:nvSpPr>
          <p:spPr>
            <a:xfrm>
              <a:off x="9549828" y="1139883"/>
              <a:ext cx="37483" cy="40637"/>
            </a:xfrm>
            <a:custGeom>
              <a:avLst/>
              <a:gdLst/>
              <a:ahLst/>
              <a:cxnLst/>
              <a:rect l="l" t="t" r="r" b="b"/>
              <a:pathLst>
                <a:path w="42619" h="46206">
                  <a:moveTo>
                    <a:pt x="12678" y="35280"/>
                  </a:moveTo>
                  <a:lnTo>
                    <a:pt x="12678" y="29027"/>
                  </a:lnTo>
                  <a:lnTo>
                    <a:pt x="5586" y="19184"/>
                  </a:lnTo>
                  <a:lnTo>
                    <a:pt x="0" y="24688"/>
                  </a:lnTo>
                  <a:lnTo>
                    <a:pt x="0" y="40370"/>
                  </a:lnTo>
                  <a:lnTo>
                    <a:pt x="6256" y="46206"/>
                  </a:lnTo>
                  <a:lnTo>
                    <a:pt x="16765" y="46206"/>
                  </a:lnTo>
                  <a:lnTo>
                    <a:pt x="15429" y="37451"/>
                  </a:lnTo>
                  <a:lnTo>
                    <a:pt x="12678" y="35280"/>
                  </a:lnTo>
                  <a:close/>
                </a:path>
                <a:path w="42619" h="46206">
                  <a:moveTo>
                    <a:pt x="20685" y="26774"/>
                  </a:moveTo>
                  <a:lnTo>
                    <a:pt x="29610" y="26774"/>
                  </a:lnTo>
                  <a:lnTo>
                    <a:pt x="29610" y="31360"/>
                  </a:lnTo>
                  <a:lnTo>
                    <a:pt x="28108" y="35449"/>
                  </a:lnTo>
                  <a:lnTo>
                    <a:pt x="24353" y="37451"/>
                  </a:lnTo>
                  <a:lnTo>
                    <a:pt x="15429" y="37451"/>
                  </a:lnTo>
                  <a:lnTo>
                    <a:pt x="16765" y="46206"/>
                  </a:lnTo>
                  <a:lnTo>
                    <a:pt x="23352" y="46206"/>
                  </a:lnTo>
                  <a:lnTo>
                    <a:pt x="28025" y="44039"/>
                  </a:lnTo>
                  <a:lnTo>
                    <a:pt x="30444" y="39952"/>
                  </a:lnTo>
                  <a:lnTo>
                    <a:pt x="30444" y="45540"/>
                  </a:lnTo>
                  <a:lnTo>
                    <a:pt x="42619" y="45540"/>
                  </a:lnTo>
                  <a:lnTo>
                    <a:pt x="42619" y="19933"/>
                  </a:lnTo>
                  <a:lnTo>
                    <a:pt x="38357" y="6301"/>
                  </a:lnTo>
                  <a:lnTo>
                    <a:pt x="26269" y="353"/>
                  </a:lnTo>
                  <a:lnTo>
                    <a:pt x="21019" y="0"/>
                  </a:lnTo>
                  <a:lnTo>
                    <a:pt x="13845" y="0"/>
                  </a:lnTo>
                  <a:lnTo>
                    <a:pt x="6587" y="1918"/>
                  </a:lnTo>
                  <a:lnTo>
                    <a:pt x="1670" y="5421"/>
                  </a:lnTo>
                  <a:lnTo>
                    <a:pt x="6338" y="14516"/>
                  </a:lnTo>
                  <a:lnTo>
                    <a:pt x="9593" y="11927"/>
                  </a:lnTo>
                  <a:lnTo>
                    <a:pt x="14511" y="10342"/>
                  </a:lnTo>
                  <a:lnTo>
                    <a:pt x="26272" y="10342"/>
                  </a:lnTo>
                  <a:lnTo>
                    <a:pt x="29610" y="13597"/>
                  </a:lnTo>
                  <a:lnTo>
                    <a:pt x="29610" y="19184"/>
                  </a:lnTo>
                  <a:lnTo>
                    <a:pt x="5586" y="19184"/>
                  </a:lnTo>
                  <a:lnTo>
                    <a:pt x="12678" y="29027"/>
                  </a:lnTo>
                  <a:lnTo>
                    <a:pt x="14597" y="26774"/>
                  </a:lnTo>
                  <a:lnTo>
                    <a:pt x="20685" y="2677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object 38">
              <a:extLst>
                <a:ext uri="{FF2B5EF4-FFF2-40B4-BE49-F238E27FC236}">
                  <a16:creationId xmlns:a16="http://schemas.microsoft.com/office/drawing/2014/main" id="{4D55534A-E97C-9E1D-2903-F261BE6830A2}"/>
                </a:ext>
              </a:extLst>
            </p:cNvPr>
            <p:cNvSpPr/>
            <p:nvPr/>
          </p:nvSpPr>
          <p:spPr>
            <a:xfrm>
              <a:off x="9597656" y="1139883"/>
              <a:ext cx="66678" cy="40051"/>
            </a:xfrm>
            <a:custGeom>
              <a:avLst/>
              <a:gdLst/>
              <a:ahLst/>
              <a:cxnLst/>
              <a:rect l="l" t="t" r="r" b="b"/>
              <a:pathLst>
                <a:path w="75815" h="45540">
                  <a:moveTo>
                    <a:pt x="44369" y="45540"/>
                  </a:moveTo>
                  <a:lnTo>
                    <a:pt x="44369" y="15016"/>
                  </a:lnTo>
                  <a:lnTo>
                    <a:pt x="48459" y="11261"/>
                  </a:lnTo>
                  <a:lnTo>
                    <a:pt x="59551" y="11261"/>
                  </a:lnTo>
                  <a:lnTo>
                    <a:pt x="62805" y="14598"/>
                  </a:lnTo>
                  <a:lnTo>
                    <a:pt x="62805" y="45540"/>
                  </a:lnTo>
                  <a:lnTo>
                    <a:pt x="75815" y="45540"/>
                  </a:lnTo>
                  <a:lnTo>
                    <a:pt x="75815" y="19851"/>
                  </a:lnTo>
                  <a:lnTo>
                    <a:pt x="71218" y="5405"/>
                  </a:lnTo>
                  <a:lnTo>
                    <a:pt x="59366" y="67"/>
                  </a:lnTo>
                  <a:lnTo>
                    <a:pt x="50709" y="0"/>
                  </a:lnTo>
                  <a:lnTo>
                    <a:pt x="44870" y="2754"/>
                  </a:lnTo>
                  <a:lnTo>
                    <a:pt x="41285" y="7340"/>
                  </a:lnTo>
                  <a:lnTo>
                    <a:pt x="38116" y="2419"/>
                  </a:lnTo>
                  <a:lnTo>
                    <a:pt x="32777" y="0"/>
                  </a:lnTo>
                  <a:lnTo>
                    <a:pt x="20768" y="0"/>
                  </a:lnTo>
                  <a:lnTo>
                    <a:pt x="15764" y="2001"/>
                  </a:lnTo>
                  <a:lnTo>
                    <a:pt x="12426" y="5839"/>
                  </a:ln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016"/>
                  </a:lnTo>
                  <a:lnTo>
                    <a:pt x="17099" y="11261"/>
                  </a:lnTo>
                  <a:lnTo>
                    <a:pt x="28274" y="11261"/>
                  </a:lnTo>
                  <a:lnTo>
                    <a:pt x="31358" y="14598"/>
                  </a:lnTo>
                  <a:lnTo>
                    <a:pt x="31358" y="45540"/>
                  </a:lnTo>
                  <a:lnTo>
                    <a:pt x="44369" y="4554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object 39">
              <a:extLst>
                <a:ext uri="{FF2B5EF4-FFF2-40B4-BE49-F238E27FC236}">
                  <a16:creationId xmlns:a16="http://schemas.microsoft.com/office/drawing/2014/main" id="{65A9AEA9-CA27-9A9F-BFA7-AB8D0898DD62}"/>
                </a:ext>
              </a:extLst>
            </p:cNvPr>
            <p:cNvSpPr/>
            <p:nvPr/>
          </p:nvSpPr>
          <p:spPr>
            <a:xfrm>
              <a:off x="10223202" y="740848"/>
              <a:ext cx="18617" cy="21364"/>
            </a:xfrm>
            <a:custGeom>
              <a:avLst/>
              <a:gdLst/>
              <a:ahLst/>
              <a:cxnLst/>
              <a:rect l="l" t="t" r="r" b="b"/>
              <a:pathLst>
                <a:path w="21168" h="24292">
                  <a:moveTo>
                    <a:pt x="7772" y="24292"/>
                  </a:moveTo>
                  <a:lnTo>
                    <a:pt x="13395" y="24292"/>
                  </a:lnTo>
                  <a:lnTo>
                    <a:pt x="13395" y="4578"/>
                  </a:lnTo>
                  <a:lnTo>
                    <a:pt x="21168" y="4578"/>
                  </a:lnTo>
                  <a:lnTo>
                    <a:pt x="21168" y="0"/>
                  </a:lnTo>
                  <a:lnTo>
                    <a:pt x="0" y="0"/>
                  </a:lnTo>
                  <a:lnTo>
                    <a:pt x="0" y="4578"/>
                  </a:lnTo>
                  <a:lnTo>
                    <a:pt x="7772" y="4578"/>
                  </a:lnTo>
                  <a:lnTo>
                    <a:pt x="7772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object 40">
              <a:extLst>
                <a:ext uri="{FF2B5EF4-FFF2-40B4-BE49-F238E27FC236}">
                  <a16:creationId xmlns:a16="http://schemas.microsoft.com/office/drawing/2014/main" id="{C3CD12C2-66F2-8501-40AD-77F9DCDF942F}"/>
                </a:ext>
              </a:extLst>
            </p:cNvPr>
            <p:cNvSpPr/>
            <p:nvPr/>
          </p:nvSpPr>
          <p:spPr>
            <a:xfrm>
              <a:off x="10244475" y="740848"/>
              <a:ext cx="24075" cy="21364"/>
            </a:xfrm>
            <a:custGeom>
              <a:avLst/>
              <a:gdLst/>
              <a:ahLst/>
              <a:cxnLst/>
              <a:rect l="l" t="t" r="r" b="b"/>
              <a:pathLst>
                <a:path w="27374" h="24292">
                  <a:moveTo>
                    <a:pt x="5274" y="24292"/>
                  </a:moveTo>
                  <a:lnTo>
                    <a:pt x="5274" y="10029"/>
                  </a:lnTo>
                  <a:lnTo>
                    <a:pt x="12383" y="21725"/>
                  </a:lnTo>
                  <a:lnTo>
                    <a:pt x="14918" y="21725"/>
                  </a:lnTo>
                  <a:lnTo>
                    <a:pt x="22061" y="9715"/>
                  </a:lnTo>
                  <a:lnTo>
                    <a:pt x="22096" y="24292"/>
                  </a:lnTo>
                  <a:lnTo>
                    <a:pt x="27374" y="24292"/>
                  </a:lnTo>
                  <a:lnTo>
                    <a:pt x="27306" y="0"/>
                  </a:lnTo>
                  <a:lnTo>
                    <a:pt x="22683" y="0"/>
                  </a:lnTo>
                  <a:lnTo>
                    <a:pt x="13737" y="15093"/>
                  </a:lnTo>
                  <a:lnTo>
                    <a:pt x="4650" y="0"/>
                  </a:lnTo>
                  <a:lnTo>
                    <a:pt x="0" y="0"/>
                  </a:lnTo>
                  <a:lnTo>
                    <a:pt x="0" y="24292"/>
                  </a:lnTo>
                  <a:lnTo>
                    <a:pt x="5274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258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44" y="775624"/>
            <a:ext cx="9376620" cy="5274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"/>
            <a:ext cx="12192000" cy="685800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3A62D02-C1BF-115B-F6A5-02BDC8362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2" b="17442"/>
          <a:stretch>
            <a:fillRect/>
          </a:stretch>
        </p:blipFill>
        <p:spPr>
          <a:xfrm>
            <a:off x="5120640" y="2478"/>
            <a:ext cx="7083806" cy="68453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9412C3-CA97-4BC7-0021-80EACE1C0216}"/>
              </a:ext>
            </a:extLst>
          </p:cNvPr>
          <p:cNvGrpSpPr/>
          <p:nvPr/>
        </p:nvGrpSpPr>
        <p:grpSpPr>
          <a:xfrm>
            <a:off x="12577" y="230192"/>
            <a:ext cx="2146495" cy="534849"/>
            <a:chOff x="8122055" y="645671"/>
            <a:chExt cx="2146495" cy="534849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C73FFC35-B343-3324-FF44-0D5E91D9DADE}"/>
                </a:ext>
              </a:extLst>
            </p:cNvPr>
            <p:cNvSpPr/>
            <p:nvPr/>
          </p:nvSpPr>
          <p:spPr>
            <a:xfrm>
              <a:off x="8122055" y="816968"/>
              <a:ext cx="816491" cy="220715"/>
            </a:xfrm>
            <a:custGeom>
              <a:avLst/>
              <a:gdLst/>
              <a:ahLst/>
              <a:cxnLst/>
              <a:rect l="l" t="t" r="r" b="b"/>
              <a:pathLst>
                <a:path w="928381" h="250961">
                  <a:moveTo>
                    <a:pt x="928381" y="0"/>
                  </a:moveTo>
                  <a:lnTo>
                    <a:pt x="928048" y="3862"/>
                  </a:lnTo>
                  <a:lnTo>
                    <a:pt x="928089" y="4725"/>
                  </a:lnTo>
                  <a:lnTo>
                    <a:pt x="928381" y="0"/>
                  </a:lnTo>
                  <a:close/>
                </a:path>
                <a:path w="928381" h="250961">
                  <a:moveTo>
                    <a:pt x="51741" y="59780"/>
                  </a:moveTo>
                  <a:lnTo>
                    <a:pt x="54885" y="62082"/>
                  </a:lnTo>
                  <a:lnTo>
                    <a:pt x="67926" y="70015"/>
                  </a:lnTo>
                  <a:lnTo>
                    <a:pt x="79155" y="75281"/>
                  </a:lnTo>
                  <a:lnTo>
                    <a:pt x="89291" y="78357"/>
                  </a:lnTo>
                  <a:lnTo>
                    <a:pt x="99056" y="79720"/>
                  </a:lnTo>
                  <a:lnTo>
                    <a:pt x="109169" y="79846"/>
                  </a:lnTo>
                  <a:lnTo>
                    <a:pt x="120351" y="79213"/>
                  </a:lnTo>
                  <a:lnTo>
                    <a:pt x="133321" y="78298"/>
                  </a:lnTo>
                  <a:lnTo>
                    <a:pt x="148801" y="77575"/>
                  </a:lnTo>
                  <a:lnTo>
                    <a:pt x="153075" y="77482"/>
                  </a:lnTo>
                  <a:lnTo>
                    <a:pt x="163177" y="77691"/>
                  </a:lnTo>
                  <a:lnTo>
                    <a:pt x="171437" y="78702"/>
                  </a:lnTo>
                  <a:lnTo>
                    <a:pt x="178073" y="80556"/>
                  </a:lnTo>
                  <a:lnTo>
                    <a:pt x="183299" y="83297"/>
                  </a:lnTo>
                  <a:lnTo>
                    <a:pt x="187331" y="86964"/>
                  </a:lnTo>
                  <a:lnTo>
                    <a:pt x="190385" y="91601"/>
                  </a:lnTo>
                  <a:lnTo>
                    <a:pt x="192676" y="97247"/>
                  </a:lnTo>
                  <a:lnTo>
                    <a:pt x="194421" y="103946"/>
                  </a:lnTo>
                  <a:lnTo>
                    <a:pt x="195834" y="111739"/>
                  </a:lnTo>
                  <a:lnTo>
                    <a:pt x="197132" y="120668"/>
                  </a:lnTo>
                  <a:lnTo>
                    <a:pt x="198530" y="130774"/>
                  </a:lnTo>
                  <a:lnTo>
                    <a:pt x="200244" y="142098"/>
                  </a:lnTo>
                  <a:lnTo>
                    <a:pt x="205482" y="168571"/>
                  </a:lnTo>
                  <a:lnTo>
                    <a:pt x="214572" y="200419"/>
                  </a:lnTo>
                  <a:lnTo>
                    <a:pt x="227832" y="234784"/>
                  </a:lnTo>
                  <a:lnTo>
                    <a:pt x="247193" y="272977"/>
                  </a:lnTo>
                  <a:lnTo>
                    <a:pt x="270143" y="307512"/>
                  </a:lnTo>
                  <a:lnTo>
                    <a:pt x="296315" y="338371"/>
                  </a:lnTo>
                  <a:lnTo>
                    <a:pt x="325342" y="365531"/>
                  </a:lnTo>
                  <a:lnTo>
                    <a:pt x="356856" y="388971"/>
                  </a:lnTo>
                  <a:lnTo>
                    <a:pt x="390489" y="408672"/>
                  </a:lnTo>
                  <a:lnTo>
                    <a:pt x="425872" y="424611"/>
                  </a:lnTo>
                  <a:lnTo>
                    <a:pt x="462639" y="436768"/>
                  </a:lnTo>
                  <a:lnTo>
                    <a:pt x="500422" y="445121"/>
                  </a:lnTo>
                  <a:lnTo>
                    <a:pt x="538852" y="449651"/>
                  </a:lnTo>
                  <a:lnTo>
                    <a:pt x="577562" y="450335"/>
                  </a:lnTo>
                  <a:lnTo>
                    <a:pt x="616184" y="447153"/>
                  </a:lnTo>
                  <a:lnTo>
                    <a:pt x="654351" y="440083"/>
                  </a:lnTo>
                  <a:lnTo>
                    <a:pt x="691694" y="429106"/>
                  </a:lnTo>
                  <a:lnTo>
                    <a:pt x="727846" y="414200"/>
                  </a:lnTo>
                  <a:lnTo>
                    <a:pt x="762439" y="395343"/>
                  </a:lnTo>
                  <a:lnTo>
                    <a:pt x="795104" y="372515"/>
                  </a:lnTo>
                  <a:lnTo>
                    <a:pt x="825476" y="345696"/>
                  </a:lnTo>
                  <a:lnTo>
                    <a:pt x="853184" y="314863"/>
                  </a:lnTo>
                  <a:lnTo>
                    <a:pt x="877863" y="279996"/>
                  </a:lnTo>
                  <a:lnTo>
                    <a:pt x="890297" y="258742"/>
                  </a:lnTo>
                  <a:lnTo>
                    <a:pt x="909736" y="217665"/>
                  </a:lnTo>
                  <a:lnTo>
                    <a:pt x="922837" y="178833"/>
                  </a:lnTo>
                  <a:lnTo>
                    <a:pt x="930683" y="142651"/>
                  </a:lnTo>
                  <a:lnTo>
                    <a:pt x="934357" y="109523"/>
                  </a:lnTo>
                  <a:lnTo>
                    <a:pt x="934968" y="94230"/>
                  </a:lnTo>
                  <a:lnTo>
                    <a:pt x="934942" y="79853"/>
                  </a:lnTo>
                  <a:lnTo>
                    <a:pt x="933521" y="54048"/>
                  </a:lnTo>
                  <a:lnTo>
                    <a:pt x="929996" y="23470"/>
                  </a:lnTo>
                  <a:lnTo>
                    <a:pt x="928991" y="15647"/>
                  </a:lnTo>
                  <a:lnTo>
                    <a:pt x="928297" y="9095"/>
                  </a:lnTo>
                  <a:lnTo>
                    <a:pt x="928089" y="4725"/>
                  </a:lnTo>
                  <a:lnTo>
                    <a:pt x="927431" y="15380"/>
                  </a:lnTo>
                  <a:lnTo>
                    <a:pt x="926711" y="29749"/>
                  </a:lnTo>
                  <a:lnTo>
                    <a:pt x="926136" y="43236"/>
                  </a:lnTo>
                  <a:lnTo>
                    <a:pt x="925621" y="55973"/>
                  </a:lnTo>
                  <a:lnTo>
                    <a:pt x="925083" y="68091"/>
                  </a:lnTo>
                  <a:lnTo>
                    <a:pt x="922485" y="102040"/>
                  </a:lnTo>
                  <a:lnTo>
                    <a:pt x="916645" y="135136"/>
                  </a:lnTo>
                  <a:lnTo>
                    <a:pt x="909828" y="158472"/>
                  </a:lnTo>
                  <a:lnTo>
                    <a:pt x="899885" y="184050"/>
                  </a:lnTo>
                  <a:lnTo>
                    <a:pt x="882879" y="218625"/>
                  </a:lnTo>
                  <a:lnTo>
                    <a:pt x="868651" y="242174"/>
                  </a:lnTo>
                  <a:lnTo>
                    <a:pt x="852930" y="264357"/>
                  </a:lnTo>
                  <a:lnTo>
                    <a:pt x="835807" y="285120"/>
                  </a:lnTo>
                  <a:lnTo>
                    <a:pt x="817374" y="304413"/>
                  </a:lnTo>
                  <a:lnTo>
                    <a:pt x="797722" y="322181"/>
                  </a:lnTo>
                  <a:lnTo>
                    <a:pt x="776941" y="338373"/>
                  </a:lnTo>
                  <a:lnTo>
                    <a:pt x="755122" y="352936"/>
                  </a:lnTo>
                  <a:lnTo>
                    <a:pt x="732358" y="365819"/>
                  </a:lnTo>
                  <a:lnTo>
                    <a:pt x="708737" y="376967"/>
                  </a:lnTo>
                  <a:lnTo>
                    <a:pt x="684352" y="386330"/>
                  </a:lnTo>
                  <a:lnTo>
                    <a:pt x="659293" y="393854"/>
                  </a:lnTo>
                  <a:lnTo>
                    <a:pt x="633652" y="399487"/>
                  </a:lnTo>
                  <a:lnTo>
                    <a:pt x="607519" y="403177"/>
                  </a:lnTo>
                  <a:lnTo>
                    <a:pt x="580986" y="404871"/>
                  </a:lnTo>
                  <a:lnTo>
                    <a:pt x="554142" y="404516"/>
                  </a:lnTo>
                  <a:lnTo>
                    <a:pt x="527080" y="402061"/>
                  </a:lnTo>
                  <a:lnTo>
                    <a:pt x="499890" y="397453"/>
                  </a:lnTo>
                  <a:lnTo>
                    <a:pt x="472664" y="390639"/>
                  </a:lnTo>
                  <a:lnTo>
                    <a:pt x="445491" y="381567"/>
                  </a:lnTo>
                  <a:lnTo>
                    <a:pt x="416208" y="368758"/>
                  </a:lnTo>
                  <a:lnTo>
                    <a:pt x="387978" y="352855"/>
                  </a:lnTo>
                  <a:lnTo>
                    <a:pt x="361077" y="334045"/>
                  </a:lnTo>
                  <a:lnTo>
                    <a:pt x="335779" y="312515"/>
                  </a:lnTo>
                  <a:lnTo>
                    <a:pt x="312359" y="288452"/>
                  </a:lnTo>
                  <a:lnTo>
                    <a:pt x="291093" y="262041"/>
                  </a:lnTo>
                  <a:lnTo>
                    <a:pt x="272255" y="233470"/>
                  </a:lnTo>
                  <a:lnTo>
                    <a:pt x="256120" y="202925"/>
                  </a:lnTo>
                  <a:lnTo>
                    <a:pt x="242963" y="170592"/>
                  </a:lnTo>
                  <a:lnTo>
                    <a:pt x="233060" y="136659"/>
                  </a:lnTo>
                  <a:lnTo>
                    <a:pt x="227394" y="108413"/>
                  </a:lnTo>
                  <a:lnTo>
                    <a:pt x="224301" y="82435"/>
                  </a:lnTo>
                  <a:lnTo>
                    <a:pt x="223690" y="58144"/>
                  </a:lnTo>
                  <a:lnTo>
                    <a:pt x="224287" y="46450"/>
                  </a:lnTo>
                  <a:lnTo>
                    <a:pt x="229554" y="12302"/>
                  </a:lnTo>
                  <a:lnTo>
                    <a:pt x="235848" y="-10407"/>
                  </a:lnTo>
                  <a:lnTo>
                    <a:pt x="244264" y="-33752"/>
                  </a:lnTo>
                  <a:lnTo>
                    <a:pt x="258551" y="-66176"/>
                  </a:lnTo>
                  <a:lnTo>
                    <a:pt x="271658" y="-89375"/>
                  </a:lnTo>
                  <a:lnTo>
                    <a:pt x="287263" y="-112186"/>
                  </a:lnTo>
                  <a:lnTo>
                    <a:pt x="304754" y="-133524"/>
                  </a:lnTo>
                  <a:lnTo>
                    <a:pt x="323514" y="-152304"/>
                  </a:lnTo>
                  <a:lnTo>
                    <a:pt x="342930" y="-167442"/>
                  </a:lnTo>
                  <a:lnTo>
                    <a:pt x="360899" y="-177242"/>
                  </a:lnTo>
                  <a:lnTo>
                    <a:pt x="350429" y="-166330"/>
                  </a:lnTo>
                  <a:lnTo>
                    <a:pt x="341470" y="-157368"/>
                  </a:lnTo>
                  <a:lnTo>
                    <a:pt x="333690" y="-149749"/>
                  </a:lnTo>
                  <a:lnTo>
                    <a:pt x="326759" y="-142868"/>
                  </a:lnTo>
                  <a:lnTo>
                    <a:pt x="320342" y="-136118"/>
                  </a:lnTo>
                  <a:lnTo>
                    <a:pt x="314108" y="-128893"/>
                  </a:lnTo>
                  <a:lnTo>
                    <a:pt x="307724" y="-120587"/>
                  </a:lnTo>
                  <a:lnTo>
                    <a:pt x="300859" y="-110594"/>
                  </a:lnTo>
                  <a:lnTo>
                    <a:pt x="293180" y="-98308"/>
                  </a:lnTo>
                  <a:lnTo>
                    <a:pt x="284355" y="-83122"/>
                  </a:lnTo>
                  <a:lnTo>
                    <a:pt x="277510" y="-70511"/>
                  </a:lnTo>
                  <a:lnTo>
                    <a:pt x="272150" y="-59741"/>
                  </a:lnTo>
                  <a:lnTo>
                    <a:pt x="266891" y="-48378"/>
                  </a:lnTo>
                  <a:lnTo>
                    <a:pt x="261787" y="-36536"/>
                  </a:lnTo>
                  <a:lnTo>
                    <a:pt x="256888" y="-24329"/>
                  </a:lnTo>
                  <a:lnTo>
                    <a:pt x="252247" y="-11870"/>
                  </a:lnTo>
                  <a:lnTo>
                    <a:pt x="247913" y="725"/>
                  </a:lnTo>
                  <a:lnTo>
                    <a:pt x="243939" y="13344"/>
                  </a:lnTo>
                  <a:lnTo>
                    <a:pt x="240377" y="25873"/>
                  </a:lnTo>
                  <a:lnTo>
                    <a:pt x="237277" y="38198"/>
                  </a:lnTo>
                  <a:lnTo>
                    <a:pt x="235774" y="44913"/>
                  </a:lnTo>
                  <a:lnTo>
                    <a:pt x="249291" y="45052"/>
                  </a:lnTo>
                  <a:lnTo>
                    <a:pt x="262609" y="44243"/>
                  </a:lnTo>
                  <a:lnTo>
                    <a:pt x="275692" y="42507"/>
                  </a:lnTo>
                  <a:lnTo>
                    <a:pt x="288503" y="39865"/>
                  </a:lnTo>
                  <a:lnTo>
                    <a:pt x="301005" y="36340"/>
                  </a:lnTo>
                  <a:lnTo>
                    <a:pt x="313163" y="31952"/>
                  </a:lnTo>
                  <a:lnTo>
                    <a:pt x="324938" y="26725"/>
                  </a:lnTo>
                  <a:lnTo>
                    <a:pt x="336295" y="20680"/>
                  </a:lnTo>
                  <a:lnTo>
                    <a:pt x="347198" y="13838"/>
                  </a:lnTo>
                  <a:lnTo>
                    <a:pt x="357608" y="6221"/>
                  </a:lnTo>
                  <a:lnTo>
                    <a:pt x="367491" y="-2148"/>
                  </a:lnTo>
                  <a:lnTo>
                    <a:pt x="376810" y="-11250"/>
                  </a:lnTo>
                  <a:lnTo>
                    <a:pt x="385527" y="-21061"/>
                  </a:lnTo>
                  <a:lnTo>
                    <a:pt x="393606" y="-31560"/>
                  </a:lnTo>
                  <a:lnTo>
                    <a:pt x="402926" y="-45874"/>
                  </a:lnTo>
                  <a:lnTo>
                    <a:pt x="408982" y="-56965"/>
                  </a:lnTo>
                  <a:lnTo>
                    <a:pt x="414103" y="-68069"/>
                  </a:lnTo>
                  <a:lnTo>
                    <a:pt x="418371" y="-79217"/>
                  </a:lnTo>
                  <a:lnTo>
                    <a:pt x="421870" y="-90437"/>
                  </a:lnTo>
                  <a:lnTo>
                    <a:pt x="424683" y="-101758"/>
                  </a:lnTo>
                  <a:lnTo>
                    <a:pt x="426894" y="-113211"/>
                  </a:lnTo>
                  <a:lnTo>
                    <a:pt x="428586" y="-124823"/>
                  </a:lnTo>
                  <a:lnTo>
                    <a:pt x="429842" y="-136624"/>
                  </a:lnTo>
                  <a:lnTo>
                    <a:pt x="430747" y="-148644"/>
                  </a:lnTo>
                  <a:lnTo>
                    <a:pt x="431383" y="-160911"/>
                  </a:lnTo>
                  <a:lnTo>
                    <a:pt x="431834" y="-173455"/>
                  </a:lnTo>
                  <a:lnTo>
                    <a:pt x="432183" y="-186305"/>
                  </a:lnTo>
                  <a:lnTo>
                    <a:pt x="432513" y="-199490"/>
                  </a:lnTo>
                  <a:lnTo>
                    <a:pt x="432908" y="-213040"/>
                  </a:lnTo>
                  <a:lnTo>
                    <a:pt x="433452" y="-226983"/>
                  </a:lnTo>
                  <a:lnTo>
                    <a:pt x="434227" y="-241348"/>
                  </a:lnTo>
                  <a:lnTo>
                    <a:pt x="434552" y="-246236"/>
                  </a:lnTo>
                  <a:lnTo>
                    <a:pt x="424689" y="-243113"/>
                  </a:lnTo>
                  <a:lnTo>
                    <a:pt x="413272" y="-239141"/>
                  </a:lnTo>
                  <a:lnTo>
                    <a:pt x="400769" y="-234527"/>
                  </a:lnTo>
                  <a:lnTo>
                    <a:pt x="387648" y="-229480"/>
                  </a:lnTo>
                  <a:lnTo>
                    <a:pt x="374375" y="-224211"/>
                  </a:lnTo>
                  <a:lnTo>
                    <a:pt x="361419" y="-218927"/>
                  </a:lnTo>
                  <a:lnTo>
                    <a:pt x="349247" y="-213838"/>
                  </a:lnTo>
                  <a:lnTo>
                    <a:pt x="338326" y="-209152"/>
                  </a:lnTo>
                  <a:lnTo>
                    <a:pt x="319630" y="-200431"/>
                  </a:lnTo>
                  <a:lnTo>
                    <a:pt x="307771" y="-193866"/>
                  </a:lnTo>
                  <a:lnTo>
                    <a:pt x="296449" y="-186682"/>
                  </a:lnTo>
                  <a:lnTo>
                    <a:pt x="285697" y="-178890"/>
                  </a:lnTo>
                  <a:lnTo>
                    <a:pt x="275546" y="-170503"/>
                  </a:lnTo>
                  <a:lnTo>
                    <a:pt x="266027" y="-161533"/>
                  </a:lnTo>
                  <a:lnTo>
                    <a:pt x="257173" y="-151990"/>
                  </a:lnTo>
                  <a:lnTo>
                    <a:pt x="249014" y="-141888"/>
                  </a:lnTo>
                  <a:lnTo>
                    <a:pt x="241582" y="-131237"/>
                  </a:lnTo>
                  <a:lnTo>
                    <a:pt x="234909" y="-120050"/>
                  </a:lnTo>
                  <a:lnTo>
                    <a:pt x="229026" y="-108339"/>
                  </a:lnTo>
                  <a:lnTo>
                    <a:pt x="223965" y="-96115"/>
                  </a:lnTo>
                  <a:lnTo>
                    <a:pt x="219757" y="-83390"/>
                  </a:lnTo>
                  <a:lnTo>
                    <a:pt x="216435" y="-70176"/>
                  </a:lnTo>
                  <a:lnTo>
                    <a:pt x="214028" y="-56485"/>
                  </a:lnTo>
                  <a:lnTo>
                    <a:pt x="213281" y="-50429"/>
                  </a:lnTo>
                  <a:lnTo>
                    <a:pt x="211600" y="-37255"/>
                  </a:lnTo>
                  <a:lnTo>
                    <a:pt x="209574" y="-24811"/>
                  </a:lnTo>
                  <a:lnTo>
                    <a:pt x="207318" y="-12872"/>
                  </a:lnTo>
                  <a:lnTo>
                    <a:pt x="204946" y="-1213"/>
                  </a:lnTo>
                  <a:lnTo>
                    <a:pt x="202572" y="10390"/>
                  </a:lnTo>
                  <a:lnTo>
                    <a:pt x="200312" y="22164"/>
                  </a:lnTo>
                  <a:lnTo>
                    <a:pt x="198279" y="34334"/>
                  </a:lnTo>
                  <a:lnTo>
                    <a:pt x="196587" y="47124"/>
                  </a:lnTo>
                  <a:lnTo>
                    <a:pt x="195352" y="60759"/>
                  </a:lnTo>
                  <a:lnTo>
                    <a:pt x="194727" y="73839"/>
                  </a:lnTo>
                  <a:lnTo>
                    <a:pt x="183989" y="67001"/>
                  </a:lnTo>
                  <a:lnTo>
                    <a:pt x="174105" y="60289"/>
                  </a:lnTo>
                  <a:lnTo>
                    <a:pt x="164388" y="53747"/>
                  </a:lnTo>
                  <a:lnTo>
                    <a:pt x="154154" y="47423"/>
                  </a:lnTo>
                  <a:lnTo>
                    <a:pt x="142717" y="41364"/>
                  </a:lnTo>
                  <a:lnTo>
                    <a:pt x="129393" y="35614"/>
                  </a:lnTo>
                  <a:lnTo>
                    <a:pt x="115303" y="31026"/>
                  </a:lnTo>
                  <a:lnTo>
                    <a:pt x="101911" y="27672"/>
                  </a:lnTo>
                  <a:lnTo>
                    <a:pt x="87634" y="24501"/>
                  </a:lnTo>
                  <a:lnTo>
                    <a:pt x="73526" y="21457"/>
                  </a:lnTo>
                  <a:lnTo>
                    <a:pt x="60642" y="18484"/>
                  </a:lnTo>
                  <a:lnTo>
                    <a:pt x="50037" y="15526"/>
                  </a:lnTo>
                  <a:lnTo>
                    <a:pt x="44750" y="13531"/>
                  </a:lnTo>
                  <a:lnTo>
                    <a:pt x="59920" y="12492"/>
                  </a:lnTo>
                  <a:lnTo>
                    <a:pt x="74012" y="12939"/>
                  </a:lnTo>
                  <a:lnTo>
                    <a:pt x="87163" y="14677"/>
                  </a:lnTo>
                  <a:lnTo>
                    <a:pt x="99508" y="17511"/>
                  </a:lnTo>
                  <a:lnTo>
                    <a:pt x="111185" y="21244"/>
                  </a:lnTo>
                  <a:lnTo>
                    <a:pt x="122330" y="25682"/>
                  </a:lnTo>
                  <a:lnTo>
                    <a:pt x="133077" y="30628"/>
                  </a:lnTo>
                  <a:lnTo>
                    <a:pt x="143564" y="35888"/>
                  </a:lnTo>
                  <a:lnTo>
                    <a:pt x="153926" y="41265"/>
                  </a:lnTo>
                  <a:lnTo>
                    <a:pt x="164300" y="46565"/>
                  </a:lnTo>
                  <a:lnTo>
                    <a:pt x="174821" y="51591"/>
                  </a:lnTo>
                  <a:lnTo>
                    <a:pt x="179387" y="53604"/>
                  </a:lnTo>
                  <a:lnTo>
                    <a:pt x="175162" y="40321"/>
                  </a:lnTo>
                  <a:lnTo>
                    <a:pt x="169593" y="27903"/>
                  </a:lnTo>
                  <a:lnTo>
                    <a:pt x="162710" y="16502"/>
                  </a:lnTo>
                  <a:lnTo>
                    <a:pt x="154544" y="6275"/>
                  </a:lnTo>
                  <a:lnTo>
                    <a:pt x="145124" y="-2625"/>
                  </a:lnTo>
                  <a:lnTo>
                    <a:pt x="134481" y="-10045"/>
                  </a:lnTo>
                  <a:lnTo>
                    <a:pt x="122644" y="-15828"/>
                  </a:lnTo>
                  <a:lnTo>
                    <a:pt x="113546" y="-18853"/>
                  </a:lnTo>
                  <a:lnTo>
                    <a:pt x="100244" y="-21455"/>
                  </a:lnTo>
                  <a:lnTo>
                    <a:pt x="87541" y="-22069"/>
                  </a:lnTo>
                  <a:lnTo>
                    <a:pt x="75335" y="-21052"/>
                  </a:lnTo>
                  <a:lnTo>
                    <a:pt x="63520" y="-18758"/>
                  </a:lnTo>
                  <a:lnTo>
                    <a:pt x="51992" y="-15544"/>
                  </a:lnTo>
                  <a:lnTo>
                    <a:pt x="40647" y="-11765"/>
                  </a:lnTo>
                  <a:lnTo>
                    <a:pt x="29381" y="-7776"/>
                  </a:lnTo>
                  <a:lnTo>
                    <a:pt x="18089" y="-3934"/>
                  </a:lnTo>
                  <a:lnTo>
                    <a:pt x="6667" y="-593"/>
                  </a:lnTo>
                  <a:lnTo>
                    <a:pt x="0" y="961"/>
                  </a:lnTo>
                  <a:lnTo>
                    <a:pt x="4515" y="9104"/>
                  </a:lnTo>
                  <a:lnTo>
                    <a:pt x="12308" y="19503"/>
                  </a:lnTo>
                  <a:lnTo>
                    <a:pt x="22152" y="30963"/>
                  </a:lnTo>
                  <a:lnTo>
                    <a:pt x="32823" y="42292"/>
                  </a:lnTo>
                  <a:lnTo>
                    <a:pt x="43094" y="52295"/>
                  </a:lnTo>
                  <a:lnTo>
                    <a:pt x="51741" y="5978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9FF7F7B9-2A94-F36B-7ACA-83FF27B7E727}"/>
                </a:ext>
              </a:extLst>
            </p:cNvPr>
            <p:cNvSpPr/>
            <p:nvPr/>
          </p:nvSpPr>
          <p:spPr>
            <a:xfrm>
              <a:off x="8602033" y="645671"/>
              <a:ext cx="385466" cy="369765"/>
            </a:xfrm>
            <a:custGeom>
              <a:avLst/>
              <a:gdLst/>
              <a:ahLst/>
              <a:cxnLst/>
              <a:rect l="l" t="t" r="r" b="b"/>
              <a:pathLst>
                <a:path w="438289" h="420437">
                  <a:moveTo>
                    <a:pt x="323987" y="395401"/>
                  </a:moveTo>
                  <a:lnTo>
                    <a:pt x="328944" y="382287"/>
                  </a:lnTo>
                  <a:lnTo>
                    <a:pt x="332806" y="368896"/>
                  </a:lnTo>
                  <a:lnTo>
                    <a:pt x="335686" y="355320"/>
                  </a:lnTo>
                  <a:lnTo>
                    <a:pt x="337697" y="341651"/>
                  </a:lnTo>
                  <a:lnTo>
                    <a:pt x="338951" y="327980"/>
                  </a:lnTo>
                  <a:lnTo>
                    <a:pt x="339561" y="314398"/>
                  </a:lnTo>
                  <a:lnTo>
                    <a:pt x="339638" y="300997"/>
                  </a:lnTo>
                  <a:lnTo>
                    <a:pt x="339296" y="287868"/>
                  </a:lnTo>
                  <a:lnTo>
                    <a:pt x="338647" y="275103"/>
                  </a:lnTo>
                  <a:lnTo>
                    <a:pt x="337803" y="262792"/>
                  </a:lnTo>
                  <a:lnTo>
                    <a:pt x="336876" y="251028"/>
                  </a:lnTo>
                  <a:lnTo>
                    <a:pt x="335980" y="239902"/>
                  </a:lnTo>
                  <a:lnTo>
                    <a:pt x="335226" y="229504"/>
                  </a:lnTo>
                  <a:lnTo>
                    <a:pt x="334728" y="219927"/>
                  </a:lnTo>
                  <a:lnTo>
                    <a:pt x="334596" y="211262"/>
                  </a:lnTo>
                  <a:lnTo>
                    <a:pt x="334945" y="203600"/>
                  </a:lnTo>
                  <a:lnTo>
                    <a:pt x="335886" y="197033"/>
                  </a:lnTo>
                  <a:lnTo>
                    <a:pt x="336887" y="193338"/>
                  </a:lnTo>
                  <a:lnTo>
                    <a:pt x="342421" y="183119"/>
                  </a:lnTo>
                  <a:lnTo>
                    <a:pt x="350842" y="174465"/>
                  </a:lnTo>
                  <a:lnTo>
                    <a:pt x="361288" y="166878"/>
                  </a:lnTo>
                  <a:lnTo>
                    <a:pt x="372895" y="159859"/>
                  </a:lnTo>
                  <a:lnTo>
                    <a:pt x="384800" y="152908"/>
                  </a:lnTo>
                  <a:lnTo>
                    <a:pt x="396142" y="145527"/>
                  </a:lnTo>
                  <a:lnTo>
                    <a:pt x="406056" y="137216"/>
                  </a:lnTo>
                  <a:lnTo>
                    <a:pt x="410069" y="132732"/>
                  </a:lnTo>
                  <a:lnTo>
                    <a:pt x="417607" y="122112"/>
                  </a:lnTo>
                  <a:lnTo>
                    <a:pt x="423478" y="111403"/>
                  </a:lnTo>
                  <a:lnTo>
                    <a:pt x="427922" y="100479"/>
                  </a:lnTo>
                  <a:lnTo>
                    <a:pt x="431178" y="89212"/>
                  </a:lnTo>
                  <a:lnTo>
                    <a:pt x="433485" y="77475"/>
                  </a:lnTo>
                  <a:lnTo>
                    <a:pt x="435083" y="65139"/>
                  </a:lnTo>
                  <a:lnTo>
                    <a:pt x="436210" y="52077"/>
                  </a:lnTo>
                  <a:lnTo>
                    <a:pt x="437106" y="38161"/>
                  </a:lnTo>
                  <a:lnTo>
                    <a:pt x="438010" y="23263"/>
                  </a:lnTo>
                  <a:lnTo>
                    <a:pt x="438289" y="19022"/>
                  </a:lnTo>
                  <a:lnTo>
                    <a:pt x="424495" y="22522"/>
                  </a:lnTo>
                  <a:lnTo>
                    <a:pt x="411027" y="26158"/>
                  </a:lnTo>
                  <a:lnTo>
                    <a:pt x="397996" y="30054"/>
                  </a:lnTo>
                  <a:lnTo>
                    <a:pt x="385515" y="34335"/>
                  </a:lnTo>
                  <a:lnTo>
                    <a:pt x="373695" y="39125"/>
                  </a:lnTo>
                  <a:lnTo>
                    <a:pt x="362647" y="44551"/>
                  </a:lnTo>
                  <a:lnTo>
                    <a:pt x="352483" y="50737"/>
                  </a:lnTo>
                  <a:lnTo>
                    <a:pt x="343315" y="57807"/>
                  </a:lnTo>
                  <a:lnTo>
                    <a:pt x="339138" y="61715"/>
                  </a:lnTo>
                  <a:lnTo>
                    <a:pt x="332086" y="69674"/>
                  </a:lnTo>
                  <a:lnTo>
                    <a:pt x="325751" y="78749"/>
                  </a:lnTo>
                  <a:lnTo>
                    <a:pt x="320339" y="88786"/>
                  </a:lnTo>
                  <a:lnTo>
                    <a:pt x="316058" y="99633"/>
                  </a:lnTo>
                  <a:lnTo>
                    <a:pt x="313113" y="111137"/>
                  </a:lnTo>
                  <a:lnTo>
                    <a:pt x="311712" y="123145"/>
                  </a:lnTo>
                  <a:lnTo>
                    <a:pt x="312062" y="135505"/>
                  </a:lnTo>
                  <a:lnTo>
                    <a:pt x="314369" y="148063"/>
                  </a:lnTo>
                  <a:lnTo>
                    <a:pt x="318840" y="160666"/>
                  </a:lnTo>
                  <a:lnTo>
                    <a:pt x="320958" y="165066"/>
                  </a:lnTo>
                  <a:lnTo>
                    <a:pt x="325027" y="159022"/>
                  </a:lnTo>
                  <a:lnTo>
                    <a:pt x="329568" y="150656"/>
                  </a:lnTo>
                  <a:lnTo>
                    <a:pt x="334679" y="140482"/>
                  </a:lnTo>
                  <a:lnTo>
                    <a:pt x="340460" y="129015"/>
                  </a:lnTo>
                  <a:lnTo>
                    <a:pt x="347008" y="116770"/>
                  </a:lnTo>
                  <a:lnTo>
                    <a:pt x="354424" y="104261"/>
                  </a:lnTo>
                  <a:lnTo>
                    <a:pt x="362806" y="92002"/>
                  </a:lnTo>
                  <a:lnTo>
                    <a:pt x="372253" y="80507"/>
                  </a:lnTo>
                  <a:lnTo>
                    <a:pt x="382863" y="70291"/>
                  </a:lnTo>
                  <a:lnTo>
                    <a:pt x="394737" y="61869"/>
                  </a:lnTo>
                  <a:lnTo>
                    <a:pt x="407972" y="55754"/>
                  </a:lnTo>
                  <a:lnTo>
                    <a:pt x="408787" y="55479"/>
                  </a:lnTo>
                  <a:lnTo>
                    <a:pt x="399766" y="64303"/>
                  </a:lnTo>
                  <a:lnTo>
                    <a:pt x="391009" y="73300"/>
                  </a:lnTo>
                  <a:lnTo>
                    <a:pt x="382506" y="82549"/>
                  </a:lnTo>
                  <a:lnTo>
                    <a:pt x="374247" y="92128"/>
                  </a:lnTo>
                  <a:lnTo>
                    <a:pt x="366221" y="102118"/>
                  </a:lnTo>
                  <a:lnTo>
                    <a:pt x="358417" y="112596"/>
                  </a:lnTo>
                  <a:lnTo>
                    <a:pt x="349506" y="126305"/>
                  </a:lnTo>
                  <a:lnTo>
                    <a:pt x="343440" y="137908"/>
                  </a:lnTo>
                  <a:lnTo>
                    <a:pt x="338713" y="148875"/>
                  </a:lnTo>
                  <a:lnTo>
                    <a:pt x="334575" y="159608"/>
                  </a:lnTo>
                  <a:lnTo>
                    <a:pt x="330280" y="170508"/>
                  </a:lnTo>
                  <a:lnTo>
                    <a:pt x="325080" y="181980"/>
                  </a:lnTo>
                  <a:lnTo>
                    <a:pt x="321847" y="188164"/>
                  </a:lnTo>
                  <a:lnTo>
                    <a:pt x="315403" y="173870"/>
                  </a:lnTo>
                  <a:lnTo>
                    <a:pt x="308898" y="160513"/>
                  </a:lnTo>
                  <a:lnTo>
                    <a:pt x="302289" y="148026"/>
                  </a:lnTo>
                  <a:lnTo>
                    <a:pt x="295533" y="136344"/>
                  </a:lnTo>
                  <a:lnTo>
                    <a:pt x="288589" y="125401"/>
                  </a:lnTo>
                  <a:lnTo>
                    <a:pt x="281413" y="115131"/>
                  </a:lnTo>
                  <a:lnTo>
                    <a:pt x="273964" y="105469"/>
                  </a:lnTo>
                  <a:lnTo>
                    <a:pt x="266199" y="96349"/>
                  </a:lnTo>
                  <a:lnTo>
                    <a:pt x="258076" y="87705"/>
                  </a:lnTo>
                  <a:lnTo>
                    <a:pt x="249552" y="79471"/>
                  </a:lnTo>
                  <a:lnTo>
                    <a:pt x="240587" y="71582"/>
                  </a:lnTo>
                  <a:lnTo>
                    <a:pt x="231136" y="63972"/>
                  </a:lnTo>
                  <a:lnTo>
                    <a:pt x="221157" y="56575"/>
                  </a:lnTo>
                  <a:lnTo>
                    <a:pt x="210610" y="49326"/>
                  </a:lnTo>
                  <a:lnTo>
                    <a:pt x="193674" y="38726"/>
                  </a:lnTo>
                  <a:lnTo>
                    <a:pt x="182861" y="32724"/>
                  </a:lnTo>
                  <a:lnTo>
                    <a:pt x="171649" y="27113"/>
                  </a:lnTo>
                  <a:lnTo>
                    <a:pt x="160050" y="21938"/>
                  </a:lnTo>
                  <a:lnTo>
                    <a:pt x="148074" y="17243"/>
                  </a:lnTo>
                  <a:lnTo>
                    <a:pt x="135733" y="13073"/>
                  </a:lnTo>
                  <a:lnTo>
                    <a:pt x="123038" y="9473"/>
                  </a:lnTo>
                  <a:lnTo>
                    <a:pt x="112119" y="6922"/>
                  </a:lnTo>
                  <a:lnTo>
                    <a:pt x="99789" y="4520"/>
                  </a:lnTo>
                  <a:lnTo>
                    <a:pt x="87266" y="2527"/>
                  </a:lnTo>
                  <a:lnTo>
                    <a:pt x="74591" y="1040"/>
                  </a:lnTo>
                  <a:lnTo>
                    <a:pt x="61805" y="156"/>
                  </a:lnTo>
                  <a:lnTo>
                    <a:pt x="56992" y="0"/>
                  </a:lnTo>
                  <a:lnTo>
                    <a:pt x="45575" y="492"/>
                  </a:lnTo>
                  <a:lnTo>
                    <a:pt x="29357" y="1806"/>
                  </a:lnTo>
                  <a:lnTo>
                    <a:pt x="13246" y="3212"/>
                  </a:lnTo>
                  <a:lnTo>
                    <a:pt x="2151" y="3976"/>
                  </a:lnTo>
                  <a:lnTo>
                    <a:pt x="0" y="3881"/>
                  </a:lnTo>
                  <a:lnTo>
                    <a:pt x="15131" y="5493"/>
                  </a:lnTo>
                  <a:lnTo>
                    <a:pt x="29488" y="7217"/>
                  </a:lnTo>
                  <a:lnTo>
                    <a:pt x="43145" y="9098"/>
                  </a:lnTo>
                  <a:lnTo>
                    <a:pt x="56178" y="11179"/>
                  </a:lnTo>
                  <a:lnTo>
                    <a:pt x="80671" y="16120"/>
                  </a:lnTo>
                  <a:lnTo>
                    <a:pt x="103570" y="22395"/>
                  </a:lnTo>
                  <a:lnTo>
                    <a:pt x="125475" y="30359"/>
                  </a:lnTo>
                  <a:lnTo>
                    <a:pt x="146989" y="40367"/>
                  </a:lnTo>
                  <a:lnTo>
                    <a:pt x="168713" y="52772"/>
                  </a:lnTo>
                  <a:lnTo>
                    <a:pt x="179842" y="59985"/>
                  </a:lnTo>
                  <a:lnTo>
                    <a:pt x="191249" y="67930"/>
                  </a:lnTo>
                  <a:lnTo>
                    <a:pt x="203009" y="76653"/>
                  </a:lnTo>
                  <a:lnTo>
                    <a:pt x="214097" y="85582"/>
                  </a:lnTo>
                  <a:lnTo>
                    <a:pt x="232142" y="102655"/>
                  </a:lnTo>
                  <a:lnTo>
                    <a:pt x="249077" y="121870"/>
                  </a:lnTo>
                  <a:lnTo>
                    <a:pt x="264712" y="142865"/>
                  </a:lnTo>
                  <a:lnTo>
                    <a:pt x="271982" y="153916"/>
                  </a:lnTo>
                  <a:lnTo>
                    <a:pt x="278856" y="165276"/>
                  </a:lnTo>
                  <a:lnTo>
                    <a:pt x="285309" y="176900"/>
                  </a:lnTo>
                  <a:lnTo>
                    <a:pt x="291319" y="188743"/>
                  </a:lnTo>
                  <a:lnTo>
                    <a:pt x="296861" y="200759"/>
                  </a:lnTo>
                  <a:lnTo>
                    <a:pt x="301912" y="212903"/>
                  </a:lnTo>
                  <a:lnTo>
                    <a:pt x="310444" y="237393"/>
                  </a:lnTo>
                  <a:lnTo>
                    <a:pt x="314920" y="253839"/>
                  </a:lnTo>
                  <a:lnTo>
                    <a:pt x="318147" y="268547"/>
                  </a:lnTo>
                  <a:lnTo>
                    <a:pt x="320547" y="282347"/>
                  </a:lnTo>
                  <a:lnTo>
                    <a:pt x="323133" y="307787"/>
                  </a:lnTo>
                  <a:lnTo>
                    <a:pt x="323452" y="319707"/>
                  </a:lnTo>
                  <a:lnTo>
                    <a:pt x="323210" y="331281"/>
                  </a:lnTo>
                  <a:lnTo>
                    <a:pt x="321308" y="353951"/>
                  </a:lnTo>
                  <a:lnTo>
                    <a:pt x="317959" y="376920"/>
                  </a:lnTo>
                  <a:lnTo>
                    <a:pt x="313693" y="401308"/>
                  </a:lnTo>
                  <a:lnTo>
                    <a:pt x="311382" y="414385"/>
                  </a:lnTo>
                  <a:lnTo>
                    <a:pt x="310342" y="420437"/>
                  </a:lnTo>
                  <a:lnTo>
                    <a:pt x="317824" y="408149"/>
                  </a:lnTo>
                  <a:lnTo>
                    <a:pt x="323987" y="39540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24715E20-4D1A-B445-1B46-1FCF9FA9CBD2}"/>
                </a:ext>
              </a:extLst>
            </p:cNvPr>
            <p:cNvSpPr/>
            <p:nvPr/>
          </p:nvSpPr>
          <p:spPr>
            <a:xfrm>
              <a:off x="8602033" y="731453"/>
              <a:ext cx="256076" cy="416667"/>
            </a:xfrm>
            <a:custGeom>
              <a:avLst/>
              <a:gdLst/>
              <a:ahLst/>
              <a:cxnLst/>
              <a:rect l="l" t="t" r="r" b="b"/>
              <a:pathLst>
                <a:path w="291168" h="473766">
                  <a:moveTo>
                    <a:pt x="99771" y="468330"/>
                  </a:moveTo>
                  <a:lnTo>
                    <a:pt x="126777" y="460742"/>
                  </a:lnTo>
                  <a:lnTo>
                    <a:pt x="150952" y="451053"/>
                  </a:lnTo>
                  <a:lnTo>
                    <a:pt x="173983" y="438913"/>
                  </a:lnTo>
                  <a:lnTo>
                    <a:pt x="195645" y="424393"/>
                  </a:lnTo>
                  <a:lnTo>
                    <a:pt x="215709" y="407562"/>
                  </a:lnTo>
                  <a:lnTo>
                    <a:pt x="233950" y="388493"/>
                  </a:lnTo>
                  <a:lnTo>
                    <a:pt x="250140" y="367254"/>
                  </a:lnTo>
                  <a:lnTo>
                    <a:pt x="264051" y="343916"/>
                  </a:lnTo>
                  <a:lnTo>
                    <a:pt x="275458" y="318550"/>
                  </a:lnTo>
                  <a:lnTo>
                    <a:pt x="283817" y="292453"/>
                  </a:lnTo>
                  <a:lnTo>
                    <a:pt x="288978" y="266504"/>
                  </a:lnTo>
                  <a:lnTo>
                    <a:pt x="291139" y="240483"/>
                  </a:lnTo>
                  <a:lnTo>
                    <a:pt x="291168" y="227542"/>
                  </a:lnTo>
                  <a:lnTo>
                    <a:pt x="290535" y="214700"/>
                  </a:lnTo>
                  <a:lnTo>
                    <a:pt x="287402" y="189465"/>
                  </a:lnTo>
                  <a:lnTo>
                    <a:pt x="281976" y="165089"/>
                  </a:lnTo>
                  <a:lnTo>
                    <a:pt x="274491" y="141883"/>
                  </a:lnTo>
                  <a:lnTo>
                    <a:pt x="265184" y="120155"/>
                  </a:lnTo>
                  <a:lnTo>
                    <a:pt x="254909" y="101235"/>
                  </a:lnTo>
                  <a:lnTo>
                    <a:pt x="242891" y="83852"/>
                  </a:lnTo>
                  <a:lnTo>
                    <a:pt x="226870" y="64988"/>
                  </a:lnTo>
                  <a:lnTo>
                    <a:pt x="207536" y="46089"/>
                  </a:lnTo>
                  <a:lnTo>
                    <a:pt x="185577" y="28599"/>
                  </a:lnTo>
                  <a:lnTo>
                    <a:pt x="161682" y="13964"/>
                  </a:lnTo>
                  <a:lnTo>
                    <a:pt x="136540" y="3629"/>
                  </a:lnTo>
                  <a:lnTo>
                    <a:pt x="120528" y="0"/>
                  </a:lnTo>
                  <a:lnTo>
                    <a:pt x="143923" y="11570"/>
                  </a:lnTo>
                  <a:lnTo>
                    <a:pt x="165405" y="25354"/>
                  </a:lnTo>
                  <a:lnTo>
                    <a:pt x="184925" y="41144"/>
                  </a:lnTo>
                  <a:lnTo>
                    <a:pt x="202435" y="58734"/>
                  </a:lnTo>
                  <a:lnTo>
                    <a:pt x="217886" y="77917"/>
                  </a:lnTo>
                  <a:lnTo>
                    <a:pt x="231229" y="98486"/>
                  </a:lnTo>
                  <a:lnTo>
                    <a:pt x="242415" y="120235"/>
                  </a:lnTo>
                  <a:lnTo>
                    <a:pt x="251396" y="142957"/>
                  </a:lnTo>
                  <a:lnTo>
                    <a:pt x="258123" y="166446"/>
                  </a:lnTo>
                  <a:lnTo>
                    <a:pt x="262546" y="190495"/>
                  </a:lnTo>
                  <a:lnTo>
                    <a:pt x="264617" y="214898"/>
                  </a:lnTo>
                  <a:lnTo>
                    <a:pt x="264288" y="239447"/>
                  </a:lnTo>
                  <a:lnTo>
                    <a:pt x="261510" y="263936"/>
                  </a:lnTo>
                  <a:lnTo>
                    <a:pt x="256233" y="288160"/>
                  </a:lnTo>
                  <a:lnTo>
                    <a:pt x="248409" y="311910"/>
                  </a:lnTo>
                  <a:lnTo>
                    <a:pt x="237990" y="334981"/>
                  </a:lnTo>
                  <a:lnTo>
                    <a:pt x="224926" y="357165"/>
                  </a:lnTo>
                  <a:lnTo>
                    <a:pt x="209169" y="378257"/>
                  </a:lnTo>
                  <a:lnTo>
                    <a:pt x="190669" y="398049"/>
                  </a:lnTo>
                  <a:lnTo>
                    <a:pt x="169379" y="416336"/>
                  </a:lnTo>
                  <a:lnTo>
                    <a:pt x="147994" y="431184"/>
                  </a:lnTo>
                  <a:lnTo>
                    <a:pt x="126692" y="442710"/>
                  </a:lnTo>
                  <a:lnTo>
                    <a:pt x="104812" y="451353"/>
                  </a:lnTo>
                  <a:lnTo>
                    <a:pt x="81692" y="457552"/>
                  </a:lnTo>
                  <a:lnTo>
                    <a:pt x="56671" y="461744"/>
                  </a:lnTo>
                  <a:lnTo>
                    <a:pt x="29087" y="464369"/>
                  </a:lnTo>
                  <a:lnTo>
                    <a:pt x="14127" y="465231"/>
                  </a:lnTo>
                  <a:lnTo>
                    <a:pt x="0" y="465808"/>
                  </a:lnTo>
                  <a:lnTo>
                    <a:pt x="8738" y="469946"/>
                  </a:lnTo>
                  <a:lnTo>
                    <a:pt x="20425" y="472482"/>
                  </a:lnTo>
                  <a:lnTo>
                    <a:pt x="34118" y="473670"/>
                  </a:lnTo>
                  <a:lnTo>
                    <a:pt x="48877" y="473766"/>
                  </a:lnTo>
                  <a:lnTo>
                    <a:pt x="63763" y="473024"/>
                  </a:lnTo>
                  <a:lnTo>
                    <a:pt x="77834" y="471701"/>
                  </a:lnTo>
                  <a:lnTo>
                    <a:pt x="90150" y="470051"/>
                  </a:lnTo>
                  <a:lnTo>
                    <a:pt x="99771" y="46833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E91CDA0E-13A6-17E3-23D9-4F8B226E5143}"/>
                </a:ext>
              </a:extLst>
            </p:cNvPr>
            <p:cNvSpPr/>
            <p:nvPr/>
          </p:nvSpPr>
          <p:spPr>
            <a:xfrm>
              <a:off x="8415849" y="931355"/>
              <a:ext cx="39004" cy="157834"/>
            </a:xfrm>
            <a:custGeom>
              <a:avLst/>
              <a:gdLst/>
              <a:ahLst/>
              <a:cxnLst/>
              <a:rect l="l" t="t" r="r" b="b"/>
              <a:pathLst>
                <a:path w="44349" h="179463">
                  <a:moveTo>
                    <a:pt x="24105" y="52417"/>
                  </a:moveTo>
                  <a:lnTo>
                    <a:pt x="24793" y="45021"/>
                  </a:lnTo>
                  <a:lnTo>
                    <a:pt x="28330" y="32842"/>
                  </a:lnTo>
                  <a:lnTo>
                    <a:pt x="34841" y="21521"/>
                  </a:lnTo>
                  <a:lnTo>
                    <a:pt x="44349" y="0"/>
                  </a:lnTo>
                  <a:lnTo>
                    <a:pt x="33966" y="7277"/>
                  </a:lnTo>
                  <a:lnTo>
                    <a:pt x="26990" y="12923"/>
                  </a:lnTo>
                  <a:lnTo>
                    <a:pt x="24105" y="52417"/>
                  </a:lnTo>
                  <a:close/>
                </a:path>
                <a:path w="44349" h="179463">
                  <a:moveTo>
                    <a:pt x="188448" y="100405"/>
                  </a:moveTo>
                  <a:lnTo>
                    <a:pt x="179100" y="100405"/>
                  </a:lnTo>
                  <a:lnTo>
                    <a:pt x="174207" y="98360"/>
                  </a:lnTo>
                  <a:lnTo>
                    <a:pt x="171136" y="94271"/>
                  </a:lnTo>
                  <a:lnTo>
                    <a:pt x="168069" y="90181"/>
                  </a:lnTo>
                  <a:lnTo>
                    <a:pt x="165952" y="85213"/>
                  </a:lnTo>
                  <a:lnTo>
                    <a:pt x="164782" y="79370"/>
                  </a:lnTo>
                  <a:lnTo>
                    <a:pt x="164271" y="77106"/>
                  </a:lnTo>
                  <a:lnTo>
                    <a:pt x="163979" y="73308"/>
                  </a:lnTo>
                  <a:lnTo>
                    <a:pt x="163832" y="70677"/>
                  </a:lnTo>
                  <a:lnTo>
                    <a:pt x="163687" y="67318"/>
                  </a:lnTo>
                  <a:lnTo>
                    <a:pt x="163540" y="63959"/>
                  </a:lnTo>
                  <a:lnTo>
                    <a:pt x="163397" y="-58407"/>
                  </a:lnTo>
                  <a:lnTo>
                    <a:pt x="162836" y="-72105"/>
                  </a:lnTo>
                  <a:lnTo>
                    <a:pt x="161715" y="-81685"/>
                  </a:lnTo>
                  <a:lnTo>
                    <a:pt x="160545" y="-87967"/>
                  </a:lnTo>
                  <a:lnTo>
                    <a:pt x="156164" y="-100456"/>
                  </a:lnTo>
                  <a:lnTo>
                    <a:pt x="152218" y="-105935"/>
                  </a:lnTo>
                  <a:lnTo>
                    <a:pt x="147253" y="-110173"/>
                  </a:lnTo>
                  <a:lnTo>
                    <a:pt x="142286" y="-114409"/>
                  </a:lnTo>
                  <a:lnTo>
                    <a:pt x="136734" y="-117769"/>
                  </a:lnTo>
                  <a:lnTo>
                    <a:pt x="130600" y="-120253"/>
                  </a:lnTo>
                  <a:lnTo>
                    <a:pt x="124462" y="-122736"/>
                  </a:lnTo>
                  <a:lnTo>
                    <a:pt x="117816" y="-124489"/>
                  </a:lnTo>
                  <a:lnTo>
                    <a:pt x="110660" y="-125512"/>
                  </a:lnTo>
                  <a:lnTo>
                    <a:pt x="103499" y="-126534"/>
                  </a:lnTo>
                  <a:lnTo>
                    <a:pt x="96414" y="-127046"/>
                  </a:lnTo>
                  <a:lnTo>
                    <a:pt x="86806" y="-127012"/>
                  </a:lnTo>
                  <a:lnTo>
                    <a:pt x="74325" y="-125928"/>
                  </a:lnTo>
                  <a:lnTo>
                    <a:pt x="61574" y="-123320"/>
                  </a:lnTo>
                  <a:lnTo>
                    <a:pt x="46797" y="-118267"/>
                  </a:lnTo>
                  <a:lnTo>
                    <a:pt x="35718" y="-112581"/>
                  </a:lnTo>
                  <a:lnTo>
                    <a:pt x="25185" y="-104789"/>
                  </a:lnTo>
                  <a:lnTo>
                    <a:pt x="16873" y="-95492"/>
                  </a:lnTo>
                  <a:lnTo>
                    <a:pt x="12052" y="-88771"/>
                  </a:lnTo>
                  <a:lnTo>
                    <a:pt x="9644" y="-81026"/>
                  </a:lnTo>
                  <a:lnTo>
                    <a:pt x="9644" y="-68175"/>
                  </a:lnTo>
                  <a:lnTo>
                    <a:pt x="10590" y="-64449"/>
                  </a:lnTo>
                  <a:lnTo>
                    <a:pt x="12491" y="-61086"/>
                  </a:lnTo>
                  <a:lnTo>
                    <a:pt x="14389" y="-57727"/>
                  </a:lnTo>
                  <a:lnTo>
                    <a:pt x="17675" y="-56049"/>
                  </a:lnTo>
                  <a:lnTo>
                    <a:pt x="27320" y="-56049"/>
                  </a:lnTo>
                  <a:lnTo>
                    <a:pt x="30826" y="-57583"/>
                  </a:lnTo>
                  <a:lnTo>
                    <a:pt x="32871" y="-60650"/>
                  </a:lnTo>
                  <a:lnTo>
                    <a:pt x="34916" y="-63717"/>
                  </a:lnTo>
                  <a:lnTo>
                    <a:pt x="35938" y="-67444"/>
                  </a:lnTo>
                  <a:lnTo>
                    <a:pt x="35938" y="-71825"/>
                  </a:lnTo>
                  <a:lnTo>
                    <a:pt x="35499" y="-87604"/>
                  </a:lnTo>
                  <a:lnTo>
                    <a:pt x="35499" y="-94613"/>
                  </a:lnTo>
                  <a:lnTo>
                    <a:pt x="37252" y="-100384"/>
                  </a:lnTo>
                  <a:lnTo>
                    <a:pt x="40759" y="-104912"/>
                  </a:lnTo>
                  <a:lnTo>
                    <a:pt x="44265" y="-109441"/>
                  </a:lnTo>
                  <a:lnTo>
                    <a:pt x="48647" y="-113091"/>
                  </a:lnTo>
                  <a:lnTo>
                    <a:pt x="53906" y="-115867"/>
                  </a:lnTo>
                  <a:lnTo>
                    <a:pt x="59165" y="-118642"/>
                  </a:lnTo>
                  <a:lnTo>
                    <a:pt x="64936" y="-120616"/>
                  </a:lnTo>
                  <a:lnTo>
                    <a:pt x="71219" y="-121786"/>
                  </a:lnTo>
                  <a:lnTo>
                    <a:pt x="77496" y="-122955"/>
                  </a:lnTo>
                  <a:lnTo>
                    <a:pt x="83559" y="-123539"/>
                  </a:lnTo>
                  <a:lnTo>
                    <a:pt x="98755" y="-123539"/>
                  </a:lnTo>
                  <a:lnTo>
                    <a:pt x="106494" y="-122005"/>
                  </a:lnTo>
                  <a:lnTo>
                    <a:pt x="112633" y="-118938"/>
                  </a:lnTo>
                  <a:lnTo>
                    <a:pt x="118767" y="-115867"/>
                  </a:lnTo>
                  <a:lnTo>
                    <a:pt x="123587" y="-111706"/>
                  </a:lnTo>
                  <a:lnTo>
                    <a:pt x="127093" y="-106447"/>
                  </a:lnTo>
                  <a:lnTo>
                    <a:pt x="130600" y="-101186"/>
                  </a:lnTo>
                  <a:lnTo>
                    <a:pt x="133156" y="-95052"/>
                  </a:lnTo>
                  <a:lnTo>
                    <a:pt x="134762" y="-88039"/>
                  </a:lnTo>
                  <a:lnTo>
                    <a:pt x="136371" y="-81026"/>
                  </a:lnTo>
                  <a:lnTo>
                    <a:pt x="137318" y="-73578"/>
                  </a:lnTo>
                  <a:lnTo>
                    <a:pt x="137613" y="-65691"/>
                  </a:lnTo>
                  <a:lnTo>
                    <a:pt x="137905" y="-61306"/>
                  </a:lnTo>
                  <a:lnTo>
                    <a:pt x="136954" y="-56777"/>
                  </a:lnTo>
                  <a:lnTo>
                    <a:pt x="134762" y="-52105"/>
                  </a:lnTo>
                  <a:lnTo>
                    <a:pt x="132574" y="-47427"/>
                  </a:lnTo>
                  <a:lnTo>
                    <a:pt x="129870" y="-43922"/>
                  </a:lnTo>
                  <a:lnTo>
                    <a:pt x="126654" y="-41585"/>
                  </a:lnTo>
                  <a:lnTo>
                    <a:pt x="121982" y="-38371"/>
                  </a:lnTo>
                  <a:lnTo>
                    <a:pt x="116866" y="-35451"/>
                  </a:lnTo>
                  <a:lnTo>
                    <a:pt x="111315" y="-32822"/>
                  </a:lnTo>
                  <a:lnTo>
                    <a:pt x="105764" y="-30191"/>
                  </a:lnTo>
                  <a:lnTo>
                    <a:pt x="99777" y="-27563"/>
                  </a:lnTo>
                  <a:lnTo>
                    <a:pt x="93347" y="-24932"/>
                  </a:lnTo>
                  <a:lnTo>
                    <a:pt x="87987" y="-22502"/>
                  </a:lnTo>
                  <a:lnTo>
                    <a:pt x="76759" y="-17270"/>
                  </a:lnTo>
                  <a:lnTo>
                    <a:pt x="64425" y="-11345"/>
                  </a:lnTo>
                  <a:lnTo>
                    <a:pt x="55231" y="-6557"/>
                  </a:lnTo>
                  <a:lnTo>
                    <a:pt x="44349" y="0"/>
                  </a:lnTo>
                  <a:lnTo>
                    <a:pt x="34841" y="21521"/>
                  </a:lnTo>
                  <a:lnTo>
                    <a:pt x="41973" y="12979"/>
                  </a:lnTo>
                  <a:lnTo>
                    <a:pt x="51222" y="4316"/>
                  </a:lnTo>
                  <a:lnTo>
                    <a:pt x="62014" y="-3677"/>
                  </a:lnTo>
                  <a:lnTo>
                    <a:pt x="72862" y="-10427"/>
                  </a:lnTo>
                  <a:lnTo>
                    <a:pt x="84056" y="-16453"/>
                  </a:lnTo>
                  <a:lnTo>
                    <a:pt x="95101" y="-21425"/>
                  </a:lnTo>
                  <a:lnTo>
                    <a:pt x="95850" y="-21761"/>
                  </a:lnTo>
                  <a:lnTo>
                    <a:pt x="107722" y="-27233"/>
                  </a:lnTo>
                  <a:lnTo>
                    <a:pt x="118767" y="-32602"/>
                  </a:lnTo>
                  <a:lnTo>
                    <a:pt x="126071" y="-36254"/>
                  </a:lnTo>
                  <a:lnTo>
                    <a:pt x="132354" y="-40710"/>
                  </a:lnTo>
                  <a:lnTo>
                    <a:pt x="137613" y="-45969"/>
                  </a:lnTo>
                  <a:lnTo>
                    <a:pt x="137613" y="84191"/>
                  </a:lnTo>
                  <a:lnTo>
                    <a:pt x="137905" y="91787"/>
                  </a:lnTo>
                  <a:lnTo>
                    <a:pt x="138635" y="97558"/>
                  </a:lnTo>
                  <a:lnTo>
                    <a:pt x="139802" y="101504"/>
                  </a:lnTo>
                  <a:lnTo>
                    <a:pt x="140972" y="105446"/>
                  </a:lnTo>
                  <a:lnTo>
                    <a:pt x="142286" y="108149"/>
                  </a:lnTo>
                  <a:lnTo>
                    <a:pt x="145940" y="111799"/>
                  </a:lnTo>
                  <a:lnTo>
                    <a:pt x="143309" y="111216"/>
                  </a:lnTo>
                  <a:lnTo>
                    <a:pt x="140605" y="110341"/>
                  </a:lnTo>
                  <a:lnTo>
                    <a:pt x="137829" y="109172"/>
                  </a:lnTo>
                  <a:lnTo>
                    <a:pt x="135054" y="108001"/>
                  </a:lnTo>
                  <a:lnTo>
                    <a:pt x="132497" y="106688"/>
                  </a:lnTo>
                  <a:lnTo>
                    <a:pt x="130161" y="105226"/>
                  </a:lnTo>
                  <a:lnTo>
                    <a:pt x="126071" y="102889"/>
                  </a:lnTo>
                  <a:lnTo>
                    <a:pt x="121834" y="100844"/>
                  </a:lnTo>
                  <a:lnTo>
                    <a:pt x="117453" y="99092"/>
                  </a:lnTo>
                  <a:lnTo>
                    <a:pt x="113069" y="97338"/>
                  </a:lnTo>
                  <a:lnTo>
                    <a:pt x="108248" y="96463"/>
                  </a:lnTo>
                  <a:lnTo>
                    <a:pt x="100360" y="96463"/>
                  </a:lnTo>
                  <a:lnTo>
                    <a:pt x="97513" y="96755"/>
                  </a:lnTo>
                  <a:lnTo>
                    <a:pt x="94446" y="97338"/>
                  </a:lnTo>
                  <a:lnTo>
                    <a:pt x="91375" y="97921"/>
                  </a:lnTo>
                  <a:lnTo>
                    <a:pt x="88088" y="98943"/>
                  </a:lnTo>
                  <a:lnTo>
                    <a:pt x="84585" y="100405"/>
                  </a:lnTo>
                  <a:lnTo>
                    <a:pt x="80200" y="102159"/>
                  </a:lnTo>
                  <a:lnTo>
                    <a:pt x="75819" y="103036"/>
                  </a:lnTo>
                  <a:lnTo>
                    <a:pt x="65591" y="103036"/>
                  </a:lnTo>
                  <a:lnTo>
                    <a:pt x="60040" y="101647"/>
                  </a:lnTo>
                  <a:lnTo>
                    <a:pt x="54781" y="98872"/>
                  </a:lnTo>
                  <a:lnTo>
                    <a:pt x="49524" y="96096"/>
                  </a:lnTo>
                  <a:lnTo>
                    <a:pt x="44705" y="92370"/>
                  </a:lnTo>
                  <a:lnTo>
                    <a:pt x="40319" y="87697"/>
                  </a:lnTo>
                  <a:lnTo>
                    <a:pt x="30757" y="75001"/>
                  </a:lnTo>
                  <a:lnTo>
                    <a:pt x="25626" y="63548"/>
                  </a:lnTo>
                  <a:lnTo>
                    <a:pt x="24105" y="52417"/>
                  </a:lnTo>
                  <a:lnTo>
                    <a:pt x="26990" y="12923"/>
                  </a:lnTo>
                  <a:lnTo>
                    <a:pt x="17818" y="21788"/>
                  </a:lnTo>
                  <a:lnTo>
                    <a:pt x="9864" y="31383"/>
                  </a:lnTo>
                  <a:lnTo>
                    <a:pt x="6372" y="36753"/>
                  </a:lnTo>
                  <a:lnTo>
                    <a:pt x="1592" y="48547"/>
                  </a:lnTo>
                  <a:lnTo>
                    <a:pt x="0" y="61403"/>
                  </a:lnTo>
                  <a:lnTo>
                    <a:pt x="45" y="64169"/>
                  </a:lnTo>
                  <a:lnTo>
                    <a:pt x="1742" y="77650"/>
                  </a:lnTo>
                  <a:lnTo>
                    <a:pt x="5891" y="89583"/>
                  </a:lnTo>
                  <a:lnTo>
                    <a:pt x="12491" y="99969"/>
                  </a:lnTo>
                  <a:lnTo>
                    <a:pt x="22984" y="109021"/>
                  </a:lnTo>
                  <a:lnTo>
                    <a:pt x="34845" y="113735"/>
                  </a:lnTo>
                  <a:lnTo>
                    <a:pt x="49085" y="115306"/>
                  </a:lnTo>
                  <a:lnTo>
                    <a:pt x="55807" y="115306"/>
                  </a:lnTo>
                  <a:lnTo>
                    <a:pt x="61502" y="114503"/>
                  </a:lnTo>
                  <a:lnTo>
                    <a:pt x="66178" y="112897"/>
                  </a:lnTo>
                  <a:lnTo>
                    <a:pt x="70852" y="111288"/>
                  </a:lnTo>
                  <a:lnTo>
                    <a:pt x="75088" y="109535"/>
                  </a:lnTo>
                  <a:lnTo>
                    <a:pt x="78887" y="107638"/>
                  </a:lnTo>
                  <a:lnTo>
                    <a:pt x="82684" y="105736"/>
                  </a:lnTo>
                  <a:lnTo>
                    <a:pt x="86410" y="103984"/>
                  </a:lnTo>
                  <a:lnTo>
                    <a:pt x="90060" y="102379"/>
                  </a:lnTo>
                  <a:lnTo>
                    <a:pt x="93714" y="100772"/>
                  </a:lnTo>
                  <a:lnTo>
                    <a:pt x="97876" y="99969"/>
                  </a:lnTo>
                  <a:lnTo>
                    <a:pt x="105764" y="99969"/>
                  </a:lnTo>
                  <a:lnTo>
                    <a:pt x="109490" y="100552"/>
                  </a:lnTo>
                  <a:lnTo>
                    <a:pt x="113727" y="101719"/>
                  </a:lnTo>
                  <a:lnTo>
                    <a:pt x="117965" y="102889"/>
                  </a:lnTo>
                  <a:lnTo>
                    <a:pt x="122857" y="104934"/>
                  </a:lnTo>
                  <a:lnTo>
                    <a:pt x="128408" y="107857"/>
                  </a:lnTo>
                  <a:lnTo>
                    <a:pt x="132205" y="109902"/>
                  </a:lnTo>
                  <a:lnTo>
                    <a:pt x="136004" y="111799"/>
                  </a:lnTo>
                  <a:lnTo>
                    <a:pt x="139802" y="113552"/>
                  </a:lnTo>
                  <a:lnTo>
                    <a:pt x="143600" y="115306"/>
                  </a:lnTo>
                  <a:lnTo>
                    <a:pt x="147838" y="116183"/>
                  </a:lnTo>
                  <a:lnTo>
                    <a:pt x="159523" y="116183"/>
                  </a:lnTo>
                  <a:lnTo>
                    <a:pt x="166024" y="114723"/>
                  </a:lnTo>
                  <a:lnTo>
                    <a:pt x="172015" y="111799"/>
                  </a:lnTo>
                  <a:lnTo>
                    <a:pt x="178005" y="108880"/>
                  </a:lnTo>
                  <a:lnTo>
                    <a:pt x="183480" y="105081"/>
                  </a:lnTo>
                  <a:lnTo>
                    <a:pt x="188448" y="1004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8225314E-DDEA-206D-EC4A-009347BE21E7}"/>
                </a:ext>
              </a:extLst>
            </p:cNvPr>
            <p:cNvSpPr/>
            <p:nvPr/>
          </p:nvSpPr>
          <p:spPr>
            <a:xfrm>
              <a:off x="8594564" y="866319"/>
              <a:ext cx="116720" cy="128057"/>
            </a:xfrm>
            <a:custGeom>
              <a:avLst/>
              <a:gdLst/>
              <a:ahLst/>
              <a:cxnLst/>
              <a:rect l="l" t="t" r="r" b="b"/>
              <a:pathLst>
                <a:path w="132715" h="145605">
                  <a:moveTo>
                    <a:pt x="130309" y="0"/>
                  </a:moveTo>
                  <a:lnTo>
                    <a:pt x="121100" y="8696"/>
                  </a:lnTo>
                  <a:lnTo>
                    <a:pt x="123292" y="10450"/>
                  </a:lnTo>
                  <a:lnTo>
                    <a:pt x="126216" y="7527"/>
                  </a:lnTo>
                  <a:lnTo>
                    <a:pt x="129355" y="4970"/>
                  </a:lnTo>
                  <a:lnTo>
                    <a:pt x="132715" y="2782"/>
                  </a:lnTo>
                  <a:lnTo>
                    <a:pt x="130309" y="0"/>
                  </a:lnTo>
                  <a:close/>
                </a:path>
                <a:path w="132715" h="145605">
                  <a:moveTo>
                    <a:pt x="30312" y="50550"/>
                  </a:moveTo>
                  <a:lnTo>
                    <a:pt x="29290" y="43828"/>
                  </a:lnTo>
                  <a:lnTo>
                    <a:pt x="29725" y="86705"/>
                  </a:lnTo>
                  <a:lnTo>
                    <a:pt x="35424" y="91086"/>
                  </a:lnTo>
                  <a:lnTo>
                    <a:pt x="31917" y="57124"/>
                  </a:lnTo>
                  <a:lnTo>
                    <a:pt x="30312" y="50550"/>
                  </a:lnTo>
                  <a:close/>
                </a:path>
                <a:path w="132715" h="145605">
                  <a:moveTo>
                    <a:pt x="211893" y="-15844"/>
                  </a:moveTo>
                  <a:lnTo>
                    <a:pt x="208677" y="-19351"/>
                  </a:lnTo>
                  <a:lnTo>
                    <a:pt x="204368" y="-20228"/>
                  </a:lnTo>
                  <a:lnTo>
                    <a:pt x="171061" y="-20228"/>
                  </a:lnTo>
                  <a:lnTo>
                    <a:pt x="169748" y="-19498"/>
                  </a:lnTo>
                  <a:lnTo>
                    <a:pt x="171061" y="-16722"/>
                  </a:lnTo>
                  <a:lnTo>
                    <a:pt x="205830" y="-16722"/>
                  </a:lnTo>
                  <a:lnTo>
                    <a:pt x="208749" y="-14167"/>
                  </a:lnTo>
                  <a:lnTo>
                    <a:pt x="209189" y="-11463"/>
                  </a:lnTo>
                  <a:lnTo>
                    <a:pt x="209189" y="-7956"/>
                  </a:lnTo>
                  <a:lnTo>
                    <a:pt x="207584" y="-6202"/>
                  </a:lnTo>
                  <a:lnTo>
                    <a:pt x="167554" y="-6202"/>
                  </a:lnTo>
                  <a:lnTo>
                    <a:pt x="166783" y="-7534"/>
                  </a:lnTo>
                  <a:lnTo>
                    <a:pt x="159376" y="-18646"/>
                  </a:lnTo>
                  <a:lnTo>
                    <a:pt x="151010" y="-28409"/>
                  </a:lnTo>
                  <a:lnTo>
                    <a:pt x="141685" y="-36825"/>
                  </a:lnTo>
                  <a:lnTo>
                    <a:pt x="131400" y="-43891"/>
                  </a:lnTo>
                  <a:lnTo>
                    <a:pt x="117504" y="-50283"/>
                  </a:lnTo>
                  <a:lnTo>
                    <a:pt x="105567" y="-53289"/>
                  </a:lnTo>
                  <a:lnTo>
                    <a:pt x="92743" y="-54519"/>
                  </a:lnTo>
                  <a:lnTo>
                    <a:pt x="79030" y="-53971"/>
                  </a:lnTo>
                  <a:lnTo>
                    <a:pt x="73690" y="-53330"/>
                  </a:lnTo>
                  <a:lnTo>
                    <a:pt x="61381" y="-50384"/>
                  </a:lnTo>
                  <a:lnTo>
                    <a:pt x="49446" y="-45425"/>
                  </a:lnTo>
                  <a:lnTo>
                    <a:pt x="44263" y="-42599"/>
                  </a:lnTo>
                  <a:lnTo>
                    <a:pt x="33712" y="-35462"/>
                  </a:lnTo>
                  <a:lnTo>
                    <a:pt x="24250" y="-27018"/>
                  </a:lnTo>
                  <a:lnTo>
                    <a:pt x="20404" y="-22838"/>
                  </a:lnTo>
                  <a:lnTo>
                    <a:pt x="12828" y="-12660"/>
                  </a:lnTo>
                  <a:lnTo>
                    <a:pt x="6718" y="-1383"/>
                  </a:lnTo>
                  <a:lnTo>
                    <a:pt x="4573" y="3842"/>
                  </a:lnTo>
                  <a:lnTo>
                    <a:pt x="1252" y="16127"/>
                  </a:lnTo>
                  <a:lnTo>
                    <a:pt x="144" y="28856"/>
                  </a:lnTo>
                  <a:lnTo>
                    <a:pt x="144" y="37036"/>
                  </a:lnTo>
                  <a:lnTo>
                    <a:pt x="1457" y="44632"/>
                  </a:lnTo>
                  <a:lnTo>
                    <a:pt x="4090" y="51645"/>
                  </a:lnTo>
                  <a:lnTo>
                    <a:pt x="6718" y="58657"/>
                  </a:lnTo>
                  <a:lnTo>
                    <a:pt x="10224" y="65159"/>
                  </a:lnTo>
                  <a:lnTo>
                    <a:pt x="14606" y="71146"/>
                  </a:lnTo>
                  <a:lnTo>
                    <a:pt x="18990" y="77137"/>
                  </a:lnTo>
                  <a:lnTo>
                    <a:pt x="24030" y="82323"/>
                  </a:lnTo>
                  <a:lnTo>
                    <a:pt x="29725" y="86705"/>
                  </a:lnTo>
                  <a:lnTo>
                    <a:pt x="29290" y="43828"/>
                  </a:lnTo>
                  <a:lnTo>
                    <a:pt x="28850" y="36964"/>
                  </a:lnTo>
                  <a:lnTo>
                    <a:pt x="28411" y="30098"/>
                  </a:lnTo>
                  <a:lnTo>
                    <a:pt x="28191" y="23450"/>
                  </a:lnTo>
                  <a:lnTo>
                    <a:pt x="28197" y="15451"/>
                  </a:lnTo>
                  <a:lnTo>
                    <a:pt x="28799" y="2183"/>
                  </a:lnTo>
                  <a:lnTo>
                    <a:pt x="30384" y="-9709"/>
                  </a:lnTo>
                  <a:lnTo>
                    <a:pt x="31846" y="-17597"/>
                  </a:lnTo>
                  <a:lnTo>
                    <a:pt x="34474" y="-24390"/>
                  </a:lnTo>
                  <a:lnTo>
                    <a:pt x="38271" y="-30088"/>
                  </a:lnTo>
                  <a:lnTo>
                    <a:pt x="42070" y="-35784"/>
                  </a:lnTo>
                  <a:lnTo>
                    <a:pt x="47329" y="-40384"/>
                  </a:lnTo>
                  <a:lnTo>
                    <a:pt x="54051" y="-43891"/>
                  </a:lnTo>
                  <a:lnTo>
                    <a:pt x="65857" y="-48270"/>
                  </a:lnTo>
                  <a:lnTo>
                    <a:pt x="79466" y="-50464"/>
                  </a:lnTo>
                  <a:lnTo>
                    <a:pt x="86235" y="-50906"/>
                  </a:lnTo>
                  <a:lnTo>
                    <a:pt x="100198" y="-50216"/>
                  </a:lnTo>
                  <a:lnTo>
                    <a:pt x="111893" y="-47149"/>
                  </a:lnTo>
                  <a:lnTo>
                    <a:pt x="121320" y="-41703"/>
                  </a:lnTo>
                  <a:lnTo>
                    <a:pt x="131492" y="-30511"/>
                  </a:lnTo>
                  <a:lnTo>
                    <a:pt x="137691" y="-19153"/>
                  </a:lnTo>
                  <a:lnTo>
                    <a:pt x="142575" y="-5329"/>
                  </a:lnTo>
                  <a:lnTo>
                    <a:pt x="142311" y="-5260"/>
                  </a:lnTo>
                  <a:lnTo>
                    <a:pt x="130309" y="0"/>
                  </a:lnTo>
                  <a:lnTo>
                    <a:pt x="132715" y="2782"/>
                  </a:lnTo>
                  <a:lnTo>
                    <a:pt x="136076" y="590"/>
                  </a:lnTo>
                  <a:lnTo>
                    <a:pt x="139799" y="-943"/>
                  </a:lnTo>
                  <a:lnTo>
                    <a:pt x="143892" y="-1822"/>
                  </a:lnTo>
                  <a:lnTo>
                    <a:pt x="145642" y="4899"/>
                  </a:lnTo>
                  <a:lnTo>
                    <a:pt x="146812" y="11544"/>
                  </a:lnTo>
                  <a:lnTo>
                    <a:pt x="147394" y="18117"/>
                  </a:lnTo>
                  <a:lnTo>
                    <a:pt x="147981" y="24692"/>
                  </a:lnTo>
                  <a:lnTo>
                    <a:pt x="148273" y="31048"/>
                  </a:lnTo>
                  <a:lnTo>
                    <a:pt x="148253" y="39941"/>
                  </a:lnTo>
                  <a:lnTo>
                    <a:pt x="147557" y="53065"/>
                  </a:lnTo>
                  <a:lnTo>
                    <a:pt x="145862" y="65012"/>
                  </a:lnTo>
                  <a:lnTo>
                    <a:pt x="144255" y="73338"/>
                  </a:lnTo>
                  <a:lnTo>
                    <a:pt x="141333" y="80351"/>
                  </a:lnTo>
                  <a:lnTo>
                    <a:pt x="137099" y="86046"/>
                  </a:lnTo>
                  <a:lnTo>
                    <a:pt x="132862" y="91745"/>
                  </a:lnTo>
                  <a:lnTo>
                    <a:pt x="127238" y="96126"/>
                  </a:lnTo>
                  <a:lnTo>
                    <a:pt x="120225" y="99197"/>
                  </a:lnTo>
                  <a:lnTo>
                    <a:pt x="107098" y="102820"/>
                  </a:lnTo>
                  <a:lnTo>
                    <a:pt x="93052" y="103798"/>
                  </a:lnTo>
                  <a:lnTo>
                    <a:pt x="85457" y="103798"/>
                  </a:lnTo>
                  <a:lnTo>
                    <a:pt x="78224" y="102995"/>
                  </a:lnTo>
                  <a:lnTo>
                    <a:pt x="71360" y="101386"/>
                  </a:lnTo>
                  <a:lnTo>
                    <a:pt x="64494" y="99781"/>
                  </a:lnTo>
                  <a:lnTo>
                    <a:pt x="58580" y="97660"/>
                  </a:lnTo>
                  <a:lnTo>
                    <a:pt x="53611" y="95032"/>
                  </a:lnTo>
                  <a:lnTo>
                    <a:pt x="123292" y="10450"/>
                  </a:lnTo>
                  <a:lnTo>
                    <a:pt x="121100" y="8696"/>
                  </a:lnTo>
                  <a:lnTo>
                    <a:pt x="51419" y="92403"/>
                  </a:lnTo>
                  <a:lnTo>
                    <a:pt x="46159" y="87436"/>
                  </a:lnTo>
                  <a:lnTo>
                    <a:pt x="41997" y="81956"/>
                  </a:lnTo>
                  <a:lnTo>
                    <a:pt x="38930" y="75969"/>
                  </a:lnTo>
                  <a:lnTo>
                    <a:pt x="35863" y="69979"/>
                  </a:lnTo>
                  <a:lnTo>
                    <a:pt x="33524" y="63697"/>
                  </a:lnTo>
                  <a:lnTo>
                    <a:pt x="31917" y="57124"/>
                  </a:lnTo>
                  <a:lnTo>
                    <a:pt x="35424" y="91086"/>
                  </a:lnTo>
                  <a:lnTo>
                    <a:pt x="41339" y="94740"/>
                  </a:lnTo>
                  <a:lnTo>
                    <a:pt x="47477" y="97660"/>
                  </a:lnTo>
                  <a:lnTo>
                    <a:pt x="18550" y="132285"/>
                  </a:lnTo>
                  <a:lnTo>
                    <a:pt x="9601" y="143651"/>
                  </a:lnTo>
                  <a:lnTo>
                    <a:pt x="3870" y="153099"/>
                  </a:lnTo>
                  <a:lnTo>
                    <a:pt x="1094" y="158799"/>
                  </a:lnTo>
                  <a:lnTo>
                    <a:pt x="0" y="163251"/>
                  </a:lnTo>
                  <a:lnTo>
                    <a:pt x="584" y="166467"/>
                  </a:lnTo>
                  <a:lnTo>
                    <a:pt x="1167" y="169682"/>
                  </a:lnTo>
                  <a:lnTo>
                    <a:pt x="3211" y="172018"/>
                  </a:lnTo>
                  <a:lnTo>
                    <a:pt x="6718" y="173479"/>
                  </a:lnTo>
                  <a:lnTo>
                    <a:pt x="10224" y="174941"/>
                  </a:lnTo>
                  <a:lnTo>
                    <a:pt x="14753" y="175668"/>
                  </a:lnTo>
                  <a:lnTo>
                    <a:pt x="23992" y="175603"/>
                  </a:lnTo>
                  <a:lnTo>
                    <a:pt x="36019" y="174661"/>
                  </a:lnTo>
                  <a:lnTo>
                    <a:pt x="49885" y="172601"/>
                  </a:lnTo>
                  <a:lnTo>
                    <a:pt x="61105" y="170560"/>
                  </a:lnTo>
                  <a:lnTo>
                    <a:pt x="73563" y="168178"/>
                  </a:lnTo>
                  <a:lnTo>
                    <a:pt x="86479" y="165592"/>
                  </a:lnTo>
                  <a:lnTo>
                    <a:pt x="87767" y="165330"/>
                  </a:lnTo>
                  <a:lnTo>
                    <a:pt x="100221" y="162897"/>
                  </a:lnTo>
                  <a:lnTo>
                    <a:pt x="112720" y="160647"/>
                  </a:lnTo>
                  <a:lnTo>
                    <a:pt x="125266" y="158579"/>
                  </a:lnTo>
                  <a:lnTo>
                    <a:pt x="136352" y="157052"/>
                  </a:lnTo>
                  <a:lnTo>
                    <a:pt x="149079" y="155897"/>
                  </a:lnTo>
                  <a:lnTo>
                    <a:pt x="160981" y="155512"/>
                  </a:lnTo>
                  <a:lnTo>
                    <a:pt x="168869" y="155512"/>
                  </a:lnTo>
                  <a:lnTo>
                    <a:pt x="175957" y="156239"/>
                  </a:lnTo>
                  <a:lnTo>
                    <a:pt x="182236" y="157700"/>
                  </a:lnTo>
                  <a:lnTo>
                    <a:pt x="188517" y="159162"/>
                  </a:lnTo>
                  <a:lnTo>
                    <a:pt x="193633" y="161646"/>
                  </a:lnTo>
                  <a:lnTo>
                    <a:pt x="197575" y="165153"/>
                  </a:lnTo>
                  <a:lnTo>
                    <a:pt x="201521" y="168659"/>
                  </a:lnTo>
                  <a:lnTo>
                    <a:pt x="204077" y="173331"/>
                  </a:lnTo>
                  <a:lnTo>
                    <a:pt x="205247" y="179175"/>
                  </a:lnTo>
                  <a:lnTo>
                    <a:pt x="206413" y="185017"/>
                  </a:lnTo>
                  <a:lnTo>
                    <a:pt x="205682" y="192322"/>
                  </a:lnTo>
                  <a:lnTo>
                    <a:pt x="203055" y="201087"/>
                  </a:lnTo>
                  <a:lnTo>
                    <a:pt x="201593" y="206348"/>
                  </a:lnTo>
                  <a:lnTo>
                    <a:pt x="198597" y="211240"/>
                  </a:lnTo>
                  <a:lnTo>
                    <a:pt x="194068" y="215769"/>
                  </a:lnTo>
                  <a:lnTo>
                    <a:pt x="189539" y="220297"/>
                  </a:lnTo>
                  <a:lnTo>
                    <a:pt x="183988" y="224171"/>
                  </a:lnTo>
                  <a:lnTo>
                    <a:pt x="177415" y="227383"/>
                  </a:lnTo>
                  <a:lnTo>
                    <a:pt x="170841" y="230597"/>
                  </a:lnTo>
                  <a:lnTo>
                    <a:pt x="163537" y="233081"/>
                  </a:lnTo>
                  <a:lnTo>
                    <a:pt x="155506" y="234834"/>
                  </a:lnTo>
                  <a:lnTo>
                    <a:pt x="147471" y="236588"/>
                  </a:lnTo>
                  <a:lnTo>
                    <a:pt x="139216" y="237463"/>
                  </a:lnTo>
                  <a:lnTo>
                    <a:pt x="127253" y="237407"/>
                  </a:lnTo>
                  <a:lnTo>
                    <a:pt x="114585" y="236238"/>
                  </a:lnTo>
                  <a:lnTo>
                    <a:pt x="102163" y="233555"/>
                  </a:lnTo>
                  <a:lnTo>
                    <a:pt x="89985" y="229355"/>
                  </a:lnTo>
                  <a:lnTo>
                    <a:pt x="86761" y="227937"/>
                  </a:lnTo>
                  <a:lnTo>
                    <a:pt x="75780" y="221497"/>
                  </a:lnTo>
                  <a:lnTo>
                    <a:pt x="66191" y="213131"/>
                  </a:lnTo>
                  <a:lnTo>
                    <a:pt x="57993" y="202841"/>
                  </a:lnTo>
                  <a:lnTo>
                    <a:pt x="53903" y="197290"/>
                  </a:lnTo>
                  <a:lnTo>
                    <a:pt x="49082" y="194514"/>
                  </a:lnTo>
                  <a:lnTo>
                    <a:pt x="41194" y="194514"/>
                  </a:lnTo>
                  <a:lnTo>
                    <a:pt x="37397" y="195828"/>
                  </a:lnTo>
                  <a:lnTo>
                    <a:pt x="32720" y="198460"/>
                  </a:lnTo>
                  <a:lnTo>
                    <a:pt x="27537" y="201160"/>
                  </a:lnTo>
                  <a:lnTo>
                    <a:pt x="21837" y="203936"/>
                  </a:lnTo>
                  <a:lnTo>
                    <a:pt x="16142" y="206711"/>
                  </a:lnTo>
                  <a:lnTo>
                    <a:pt x="11102" y="209415"/>
                  </a:lnTo>
                  <a:lnTo>
                    <a:pt x="6718" y="212046"/>
                  </a:lnTo>
                  <a:lnTo>
                    <a:pt x="2919" y="214091"/>
                  </a:lnTo>
                  <a:lnTo>
                    <a:pt x="3502" y="222418"/>
                  </a:lnTo>
                  <a:lnTo>
                    <a:pt x="10172" y="224666"/>
                  </a:lnTo>
                  <a:lnTo>
                    <a:pt x="23495" y="228575"/>
                  </a:lnTo>
                  <a:lnTo>
                    <a:pt x="36297" y="232028"/>
                  </a:lnTo>
                  <a:lnTo>
                    <a:pt x="48579" y="235026"/>
                  </a:lnTo>
                  <a:lnTo>
                    <a:pt x="60340" y="237568"/>
                  </a:lnTo>
                  <a:lnTo>
                    <a:pt x="71579" y="239655"/>
                  </a:lnTo>
                  <a:lnTo>
                    <a:pt x="85646" y="241792"/>
                  </a:lnTo>
                  <a:lnTo>
                    <a:pt x="98661" y="243282"/>
                  </a:lnTo>
                  <a:lnTo>
                    <a:pt x="110917" y="244176"/>
                  </a:lnTo>
                  <a:lnTo>
                    <a:pt x="122415" y="244474"/>
                  </a:lnTo>
                  <a:lnTo>
                    <a:pt x="133645" y="244194"/>
                  </a:lnTo>
                  <a:lnTo>
                    <a:pt x="147880" y="242873"/>
                  </a:lnTo>
                  <a:lnTo>
                    <a:pt x="160541" y="240471"/>
                  </a:lnTo>
                  <a:lnTo>
                    <a:pt x="171628" y="236988"/>
                  </a:lnTo>
                  <a:lnTo>
                    <a:pt x="181141" y="232422"/>
                  </a:lnTo>
                  <a:lnTo>
                    <a:pt x="194808" y="222120"/>
                  </a:lnTo>
                  <a:lnTo>
                    <a:pt x="202717" y="212291"/>
                  </a:lnTo>
                  <a:lnTo>
                    <a:pt x="207874" y="201087"/>
                  </a:lnTo>
                  <a:lnTo>
                    <a:pt x="210933" y="190617"/>
                  </a:lnTo>
                  <a:lnTo>
                    <a:pt x="212890" y="177979"/>
                  </a:lnTo>
                  <a:lnTo>
                    <a:pt x="212256" y="167341"/>
                  </a:lnTo>
                  <a:lnTo>
                    <a:pt x="210503" y="158579"/>
                  </a:lnTo>
                  <a:lnTo>
                    <a:pt x="206489" y="151714"/>
                  </a:lnTo>
                  <a:lnTo>
                    <a:pt x="200207" y="146745"/>
                  </a:lnTo>
                  <a:lnTo>
                    <a:pt x="189203" y="140250"/>
                  </a:lnTo>
                  <a:lnTo>
                    <a:pt x="176321" y="136227"/>
                  </a:lnTo>
                  <a:lnTo>
                    <a:pt x="158038" y="133651"/>
                  </a:lnTo>
                  <a:lnTo>
                    <a:pt x="144767" y="133159"/>
                  </a:lnTo>
                  <a:lnTo>
                    <a:pt x="137849" y="133242"/>
                  </a:lnTo>
                  <a:lnTo>
                    <a:pt x="125228" y="133809"/>
                  </a:lnTo>
                  <a:lnTo>
                    <a:pt x="112337" y="134913"/>
                  </a:lnTo>
                  <a:lnTo>
                    <a:pt x="105129" y="135708"/>
                  </a:lnTo>
                  <a:lnTo>
                    <a:pt x="92460" y="137291"/>
                  </a:lnTo>
                  <a:lnTo>
                    <a:pt x="80125" y="139075"/>
                  </a:lnTo>
                  <a:lnTo>
                    <a:pt x="76499" y="139633"/>
                  </a:lnTo>
                  <a:lnTo>
                    <a:pt x="63557" y="141564"/>
                  </a:lnTo>
                  <a:lnTo>
                    <a:pt x="51639" y="143239"/>
                  </a:lnTo>
                  <a:lnTo>
                    <a:pt x="43019" y="144410"/>
                  </a:lnTo>
                  <a:lnTo>
                    <a:pt x="35935" y="144993"/>
                  </a:lnTo>
                  <a:lnTo>
                    <a:pt x="25124" y="144993"/>
                  </a:lnTo>
                  <a:lnTo>
                    <a:pt x="21617" y="144261"/>
                  </a:lnTo>
                  <a:lnTo>
                    <a:pt x="18111" y="141339"/>
                  </a:lnTo>
                  <a:lnTo>
                    <a:pt x="18842" y="138563"/>
                  </a:lnTo>
                  <a:lnTo>
                    <a:pt x="22057" y="134473"/>
                  </a:lnTo>
                  <a:lnTo>
                    <a:pt x="50544" y="98977"/>
                  </a:lnTo>
                  <a:lnTo>
                    <a:pt x="57261" y="101897"/>
                  </a:lnTo>
                  <a:lnTo>
                    <a:pt x="63691" y="104161"/>
                  </a:lnTo>
                  <a:lnTo>
                    <a:pt x="69825" y="105770"/>
                  </a:lnTo>
                  <a:lnTo>
                    <a:pt x="75959" y="107377"/>
                  </a:lnTo>
                  <a:lnTo>
                    <a:pt x="82537" y="108179"/>
                  </a:lnTo>
                  <a:lnTo>
                    <a:pt x="95097" y="108179"/>
                  </a:lnTo>
                  <a:lnTo>
                    <a:pt x="101963" y="107448"/>
                  </a:lnTo>
                  <a:lnTo>
                    <a:pt x="110145" y="105986"/>
                  </a:lnTo>
                  <a:lnTo>
                    <a:pt x="123758" y="101976"/>
                  </a:lnTo>
                  <a:lnTo>
                    <a:pt x="135346" y="96345"/>
                  </a:lnTo>
                  <a:lnTo>
                    <a:pt x="147412" y="87978"/>
                  </a:lnTo>
                  <a:lnTo>
                    <a:pt x="156599" y="79256"/>
                  </a:lnTo>
                  <a:lnTo>
                    <a:pt x="165285" y="67931"/>
                  </a:lnTo>
                  <a:lnTo>
                    <a:pt x="171281" y="56685"/>
                  </a:lnTo>
                  <a:lnTo>
                    <a:pt x="175515" y="43312"/>
                  </a:lnTo>
                  <a:lnTo>
                    <a:pt x="176759" y="30610"/>
                  </a:lnTo>
                  <a:lnTo>
                    <a:pt x="176759" y="23305"/>
                  </a:lnTo>
                  <a:lnTo>
                    <a:pt x="176173" y="17024"/>
                  </a:lnTo>
                  <a:lnTo>
                    <a:pt x="175007" y="11763"/>
                  </a:lnTo>
                  <a:lnTo>
                    <a:pt x="173837" y="6504"/>
                  </a:lnTo>
                  <a:lnTo>
                    <a:pt x="172083" y="1683"/>
                  </a:lnTo>
                  <a:lnTo>
                    <a:pt x="169748" y="-2696"/>
                  </a:lnTo>
                  <a:lnTo>
                    <a:pt x="204368" y="-2696"/>
                  </a:lnTo>
                  <a:lnTo>
                    <a:pt x="208677" y="-3575"/>
                  </a:lnTo>
                  <a:lnTo>
                    <a:pt x="211893" y="-7077"/>
                  </a:lnTo>
                  <a:lnTo>
                    <a:pt x="212695" y="-11463"/>
                  </a:lnTo>
                  <a:lnTo>
                    <a:pt x="211893" y="-1584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BAD5757F-01D5-38EA-479E-190AECFD8D96}"/>
                </a:ext>
              </a:extLst>
            </p:cNvPr>
            <p:cNvSpPr/>
            <p:nvPr/>
          </p:nvSpPr>
          <p:spPr>
            <a:xfrm>
              <a:off x="9045880" y="714585"/>
              <a:ext cx="125654" cy="187982"/>
            </a:xfrm>
            <a:custGeom>
              <a:avLst/>
              <a:gdLst/>
              <a:ahLst/>
              <a:cxnLst/>
              <a:rect l="l" t="t" r="r" b="b"/>
              <a:pathLst>
                <a:path w="142873" h="213743">
                  <a:moveTo>
                    <a:pt x="111974" y="66048"/>
                  </a:moveTo>
                  <a:lnTo>
                    <a:pt x="142873" y="0"/>
                  </a:lnTo>
                  <a:lnTo>
                    <a:pt x="82209" y="0"/>
                  </a:lnTo>
                  <a:lnTo>
                    <a:pt x="89013" y="134085"/>
                  </a:lnTo>
                  <a:lnTo>
                    <a:pt x="111974" y="66048"/>
                  </a:lnTo>
                  <a:close/>
                </a:path>
                <a:path w="142873" h="213743">
                  <a:moveTo>
                    <a:pt x="111974" y="66048"/>
                  </a:moveTo>
                  <a:lnTo>
                    <a:pt x="112539" y="66048"/>
                  </a:lnTo>
                  <a:lnTo>
                    <a:pt x="135219" y="134085"/>
                  </a:lnTo>
                  <a:lnTo>
                    <a:pt x="89013" y="134085"/>
                  </a:lnTo>
                  <a:lnTo>
                    <a:pt x="82209" y="0"/>
                  </a:lnTo>
                  <a:lnTo>
                    <a:pt x="0" y="213743"/>
                  </a:lnTo>
                  <a:lnTo>
                    <a:pt x="58964" y="213743"/>
                  </a:lnTo>
                  <a:lnTo>
                    <a:pt x="73703" y="176608"/>
                  </a:lnTo>
                  <a:lnTo>
                    <a:pt x="150242" y="176608"/>
                  </a:lnTo>
                  <a:lnTo>
                    <a:pt x="164134" y="213743"/>
                  </a:lnTo>
                  <a:lnTo>
                    <a:pt x="223380" y="213743"/>
                  </a:lnTo>
                  <a:lnTo>
                    <a:pt x="142873" y="0"/>
                  </a:lnTo>
                  <a:lnTo>
                    <a:pt x="111974" y="66048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8D71663F-C04A-0A85-56D6-15E94FF454AE}"/>
                </a:ext>
              </a:extLst>
            </p:cNvPr>
            <p:cNvSpPr/>
            <p:nvPr/>
          </p:nvSpPr>
          <p:spPr>
            <a:xfrm>
              <a:off x="9245092" y="693133"/>
              <a:ext cx="93001" cy="399774"/>
            </a:xfrm>
            <a:custGeom>
              <a:avLst/>
              <a:gdLst/>
              <a:ahLst/>
              <a:cxnLst/>
              <a:rect l="l" t="t" r="r" b="b"/>
              <a:pathLst>
                <a:path w="105746" h="454558">
                  <a:moveTo>
                    <a:pt x="18147" y="71672"/>
                  </a:moveTo>
                  <a:lnTo>
                    <a:pt x="18143" y="92701"/>
                  </a:lnTo>
                  <a:lnTo>
                    <a:pt x="0" y="92701"/>
                  </a:lnTo>
                  <a:lnTo>
                    <a:pt x="0" y="135227"/>
                  </a:lnTo>
                  <a:lnTo>
                    <a:pt x="18143" y="135227"/>
                  </a:lnTo>
                  <a:lnTo>
                    <a:pt x="18143" y="454558"/>
                  </a:lnTo>
                  <a:lnTo>
                    <a:pt x="69739" y="454558"/>
                  </a:lnTo>
                  <a:lnTo>
                    <a:pt x="69739" y="135227"/>
                  </a:lnTo>
                  <a:lnTo>
                    <a:pt x="105746" y="135227"/>
                  </a:lnTo>
                  <a:lnTo>
                    <a:pt x="105746" y="92701"/>
                  </a:lnTo>
                  <a:lnTo>
                    <a:pt x="69739" y="92701"/>
                  </a:lnTo>
                  <a:lnTo>
                    <a:pt x="69739" y="69170"/>
                  </a:lnTo>
                  <a:lnTo>
                    <a:pt x="72458" y="52905"/>
                  </a:lnTo>
                  <a:lnTo>
                    <a:pt x="81876" y="45399"/>
                  </a:lnTo>
                  <a:lnTo>
                    <a:pt x="87598" y="44791"/>
                  </a:lnTo>
                  <a:lnTo>
                    <a:pt x="94406" y="44791"/>
                  </a:lnTo>
                  <a:lnTo>
                    <a:pt x="99791" y="47059"/>
                  </a:lnTo>
                  <a:lnTo>
                    <a:pt x="105746" y="49612"/>
                  </a:lnTo>
                  <a:lnTo>
                    <a:pt x="105746" y="5101"/>
                  </a:lnTo>
                  <a:lnTo>
                    <a:pt x="98657" y="1414"/>
                  </a:lnTo>
                  <a:lnTo>
                    <a:pt x="91569" y="0"/>
                  </a:lnTo>
                  <a:lnTo>
                    <a:pt x="83632" y="0"/>
                  </a:lnTo>
                  <a:lnTo>
                    <a:pt x="70508" y="1259"/>
                  </a:lnTo>
                  <a:lnTo>
                    <a:pt x="58058" y="4973"/>
                  </a:lnTo>
                  <a:lnTo>
                    <a:pt x="46602" y="11039"/>
                  </a:lnTo>
                  <a:lnTo>
                    <a:pt x="36460" y="19359"/>
                  </a:lnTo>
                  <a:lnTo>
                    <a:pt x="32885" y="23246"/>
                  </a:lnTo>
                  <a:lnTo>
                    <a:pt x="24874" y="34686"/>
                  </a:lnTo>
                  <a:lnTo>
                    <a:pt x="20460" y="46198"/>
                  </a:lnTo>
                  <a:lnTo>
                    <a:pt x="18574" y="58340"/>
                  </a:lnTo>
                  <a:lnTo>
                    <a:pt x="18147" y="7167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56E886FC-3674-210D-E04C-64866BCFC29E}"/>
                </a:ext>
              </a:extLst>
            </p:cNvPr>
            <p:cNvSpPr/>
            <p:nvPr/>
          </p:nvSpPr>
          <p:spPr>
            <a:xfrm>
              <a:off x="9341829" y="693144"/>
              <a:ext cx="92994" cy="209423"/>
            </a:xfrm>
            <a:custGeom>
              <a:avLst/>
              <a:gdLst/>
              <a:ahLst/>
              <a:cxnLst/>
              <a:rect l="l" t="t" r="r" b="b"/>
              <a:pathLst>
                <a:path w="105738" h="238122">
                  <a:moveTo>
                    <a:pt x="18147" y="71671"/>
                  </a:moveTo>
                  <a:lnTo>
                    <a:pt x="18143" y="92696"/>
                  </a:lnTo>
                  <a:lnTo>
                    <a:pt x="0" y="92696"/>
                  </a:lnTo>
                  <a:lnTo>
                    <a:pt x="0" y="135219"/>
                  </a:lnTo>
                  <a:lnTo>
                    <a:pt x="18143" y="135219"/>
                  </a:lnTo>
                  <a:lnTo>
                    <a:pt x="18143" y="238122"/>
                  </a:lnTo>
                  <a:lnTo>
                    <a:pt x="69735" y="238122"/>
                  </a:lnTo>
                  <a:lnTo>
                    <a:pt x="69735" y="135219"/>
                  </a:lnTo>
                  <a:lnTo>
                    <a:pt x="105738" y="135219"/>
                  </a:lnTo>
                  <a:lnTo>
                    <a:pt x="105738" y="92696"/>
                  </a:lnTo>
                  <a:lnTo>
                    <a:pt x="69735" y="92696"/>
                  </a:lnTo>
                  <a:lnTo>
                    <a:pt x="69735" y="69170"/>
                  </a:lnTo>
                  <a:lnTo>
                    <a:pt x="72454" y="52904"/>
                  </a:lnTo>
                  <a:lnTo>
                    <a:pt x="81872" y="45399"/>
                  </a:lnTo>
                  <a:lnTo>
                    <a:pt x="87594" y="44791"/>
                  </a:lnTo>
                  <a:lnTo>
                    <a:pt x="94399" y="44791"/>
                  </a:lnTo>
                  <a:lnTo>
                    <a:pt x="99783" y="47058"/>
                  </a:lnTo>
                  <a:lnTo>
                    <a:pt x="105738" y="49607"/>
                  </a:lnTo>
                  <a:lnTo>
                    <a:pt x="105738" y="5101"/>
                  </a:lnTo>
                  <a:lnTo>
                    <a:pt x="98649" y="1418"/>
                  </a:lnTo>
                  <a:lnTo>
                    <a:pt x="91565" y="0"/>
                  </a:lnTo>
                  <a:lnTo>
                    <a:pt x="83626" y="0"/>
                  </a:lnTo>
                  <a:lnTo>
                    <a:pt x="70504" y="1260"/>
                  </a:lnTo>
                  <a:lnTo>
                    <a:pt x="58054" y="4974"/>
                  </a:lnTo>
                  <a:lnTo>
                    <a:pt x="46597" y="11042"/>
                  </a:lnTo>
                  <a:lnTo>
                    <a:pt x="36455" y="19362"/>
                  </a:lnTo>
                  <a:lnTo>
                    <a:pt x="32885" y="23244"/>
                  </a:lnTo>
                  <a:lnTo>
                    <a:pt x="24873" y="34685"/>
                  </a:lnTo>
                  <a:lnTo>
                    <a:pt x="20459" y="46197"/>
                  </a:lnTo>
                  <a:lnTo>
                    <a:pt x="18573" y="58340"/>
                  </a:lnTo>
                  <a:lnTo>
                    <a:pt x="18147" y="7167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EEECF5E4-DDFF-226E-8BCD-E2596422EE1C}"/>
                </a:ext>
              </a:extLst>
            </p:cNvPr>
            <p:cNvSpPr/>
            <p:nvPr/>
          </p:nvSpPr>
          <p:spPr>
            <a:xfrm>
              <a:off x="9462004" y="695635"/>
              <a:ext cx="0" cy="206932"/>
            </a:xfrm>
            <a:custGeom>
              <a:avLst/>
              <a:gdLst/>
              <a:ahLst/>
              <a:cxnLst/>
              <a:rect l="l" t="t" r="r" b="b"/>
              <a:pathLst>
                <a:path h="235289">
                  <a:moveTo>
                    <a:pt x="0" y="0"/>
                  </a:moveTo>
                  <a:lnTo>
                    <a:pt x="0" y="235289"/>
                  </a:lnTo>
                </a:path>
              </a:pathLst>
            </a:custGeom>
            <a:ln w="52861">
              <a:solidFill>
                <a:srgbClr val="0A7E36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9E05D9D6-6196-E3E9-A6A8-727529798500}"/>
                </a:ext>
              </a:extLst>
            </p:cNvPr>
            <p:cNvSpPr/>
            <p:nvPr/>
          </p:nvSpPr>
          <p:spPr>
            <a:xfrm>
              <a:off x="9517096" y="774668"/>
              <a:ext cx="136127" cy="132138"/>
            </a:xfrm>
            <a:custGeom>
              <a:avLst/>
              <a:gdLst/>
              <a:ahLst/>
              <a:cxnLst/>
              <a:rect l="l" t="t" r="r" b="b"/>
              <a:pathLst>
                <a:path w="154782" h="150246">
                  <a:moveTo>
                    <a:pt x="63726" y="149715"/>
                  </a:moveTo>
                  <a:lnTo>
                    <a:pt x="77392" y="150246"/>
                  </a:lnTo>
                  <a:lnTo>
                    <a:pt x="93562" y="149488"/>
                  </a:lnTo>
                  <a:lnTo>
                    <a:pt x="108468" y="147062"/>
                  </a:lnTo>
                  <a:lnTo>
                    <a:pt x="121813" y="142738"/>
                  </a:lnTo>
                  <a:lnTo>
                    <a:pt x="133300" y="136287"/>
                  </a:lnTo>
                  <a:lnTo>
                    <a:pt x="142632" y="127479"/>
                  </a:lnTo>
                  <a:lnTo>
                    <a:pt x="149514" y="116086"/>
                  </a:lnTo>
                  <a:lnTo>
                    <a:pt x="153649" y="101877"/>
                  </a:lnTo>
                  <a:lnTo>
                    <a:pt x="154782" y="87595"/>
                  </a:lnTo>
                  <a:lnTo>
                    <a:pt x="154782" y="0"/>
                  </a:lnTo>
                  <a:lnTo>
                    <a:pt x="103187" y="0"/>
                  </a:lnTo>
                  <a:lnTo>
                    <a:pt x="103187" y="77674"/>
                  </a:lnTo>
                  <a:lnTo>
                    <a:pt x="101491" y="93122"/>
                  </a:lnTo>
                  <a:lnTo>
                    <a:pt x="94919" y="104024"/>
                  </a:lnTo>
                  <a:lnTo>
                    <a:pt x="81249" y="108984"/>
                  </a:lnTo>
                  <a:lnTo>
                    <a:pt x="77392" y="109141"/>
                  </a:lnTo>
                  <a:lnTo>
                    <a:pt x="62001" y="105563"/>
                  </a:lnTo>
                  <a:lnTo>
                    <a:pt x="54163" y="95759"/>
                  </a:lnTo>
                  <a:lnTo>
                    <a:pt x="51653" y="81125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87595"/>
                  </a:lnTo>
                  <a:lnTo>
                    <a:pt x="1597" y="104346"/>
                  </a:lnTo>
                  <a:lnTo>
                    <a:pt x="6190" y="118089"/>
                  </a:lnTo>
                  <a:lnTo>
                    <a:pt x="13483" y="129054"/>
                  </a:lnTo>
                  <a:lnTo>
                    <a:pt x="23180" y="137470"/>
                  </a:lnTo>
                  <a:lnTo>
                    <a:pt x="34984" y="143565"/>
                  </a:lnTo>
                  <a:lnTo>
                    <a:pt x="48598" y="147571"/>
                  </a:lnTo>
                  <a:lnTo>
                    <a:pt x="63726" y="14971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61BEBD3B-55E6-FF32-4B31-28F1C75DC6AF}"/>
                </a:ext>
              </a:extLst>
            </p:cNvPr>
            <p:cNvSpPr/>
            <p:nvPr/>
          </p:nvSpPr>
          <p:spPr>
            <a:xfrm>
              <a:off x="9664530" y="770432"/>
              <a:ext cx="84100" cy="136375"/>
            </a:xfrm>
            <a:custGeom>
              <a:avLst/>
              <a:gdLst/>
              <a:ahLst/>
              <a:cxnLst/>
              <a:rect l="l" t="t" r="r" b="b"/>
              <a:pathLst>
                <a:path w="95625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5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5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7" y="86177"/>
                  </a:lnTo>
                  <a:lnTo>
                    <a:pt x="160167" y="80792"/>
                  </a:lnTo>
                  <a:lnTo>
                    <a:pt x="159080" y="64843"/>
                  </a:lnTo>
                  <a:lnTo>
                    <a:pt x="155866" y="50387"/>
                  </a:lnTo>
                  <a:lnTo>
                    <a:pt x="150590" y="37531"/>
                  </a:lnTo>
                  <a:lnTo>
                    <a:pt x="143319" y="26382"/>
                  </a:lnTo>
                  <a:lnTo>
                    <a:pt x="134120" y="17048"/>
                  </a:lnTo>
                  <a:lnTo>
                    <a:pt x="123060" y="9636"/>
                  </a:lnTo>
                  <a:lnTo>
                    <a:pt x="110206" y="4253"/>
                  </a:lnTo>
                  <a:lnTo>
                    <a:pt x="95625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3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621FB005-9460-606B-FE4D-0415EDE80081}"/>
                </a:ext>
              </a:extLst>
            </p:cNvPr>
            <p:cNvSpPr/>
            <p:nvPr/>
          </p:nvSpPr>
          <p:spPr>
            <a:xfrm>
              <a:off x="9826097" y="770426"/>
              <a:ext cx="134887" cy="322105"/>
            </a:xfrm>
            <a:custGeom>
              <a:avLst/>
              <a:gdLst/>
              <a:ahLst/>
              <a:cxnLst/>
              <a:rect l="l" t="t" r="r" b="b"/>
              <a:pathLst>
                <a:path w="153371" h="366245">
                  <a:moveTo>
                    <a:pt x="153371" y="150249"/>
                  </a:moveTo>
                  <a:lnTo>
                    <a:pt x="153371" y="60382"/>
                  </a:lnTo>
                  <a:lnTo>
                    <a:pt x="152205" y="44537"/>
                  </a:lnTo>
                  <a:lnTo>
                    <a:pt x="148585" y="30614"/>
                  </a:lnTo>
                  <a:lnTo>
                    <a:pt x="142333" y="18920"/>
                  </a:lnTo>
                  <a:lnTo>
                    <a:pt x="133267" y="9764"/>
                  </a:lnTo>
                  <a:lnTo>
                    <a:pt x="121207" y="3457"/>
                  </a:lnTo>
                  <a:lnTo>
                    <a:pt x="105973" y="307"/>
                  </a:lnTo>
                  <a:lnTo>
                    <a:pt x="98658" y="0"/>
                  </a:lnTo>
                  <a:lnTo>
                    <a:pt x="84906" y="1142"/>
                  </a:lnTo>
                  <a:lnTo>
                    <a:pt x="72903" y="4898"/>
                  </a:lnTo>
                  <a:lnTo>
                    <a:pt x="62380" y="11762"/>
                  </a:lnTo>
                  <a:lnTo>
                    <a:pt x="53066" y="22226"/>
                  </a:lnTo>
                  <a:lnTo>
                    <a:pt x="51595" y="23529"/>
                  </a:lnTo>
                  <a:lnTo>
                    <a:pt x="51595" y="4817"/>
                  </a:lnTo>
                  <a:lnTo>
                    <a:pt x="0" y="4817"/>
                  </a:lnTo>
                  <a:lnTo>
                    <a:pt x="0" y="366245"/>
                  </a:lnTo>
                  <a:lnTo>
                    <a:pt x="51595" y="366245"/>
                  </a:lnTo>
                  <a:lnTo>
                    <a:pt x="51595" y="74839"/>
                  </a:lnTo>
                  <a:lnTo>
                    <a:pt x="53372" y="59821"/>
                  </a:lnTo>
                  <a:lnTo>
                    <a:pt x="59627" y="48120"/>
                  </a:lnTo>
                  <a:lnTo>
                    <a:pt x="71746" y="41728"/>
                  </a:lnTo>
                  <a:lnTo>
                    <a:pt x="78530" y="41104"/>
                  </a:lnTo>
                  <a:lnTo>
                    <a:pt x="93656" y="45704"/>
                  </a:lnTo>
                  <a:lnTo>
                    <a:pt x="100252" y="56802"/>
                  </a:lnTo>
                  <a:lnTo>
                    <a:pt x="101811" y="70344"/>
                  </a:lnTo>
                  <a:lnTo>
                    <a:pt x="101775" y="150249"/>
                  </a:lnTo>
                  <a:lnTo>
                    <a:pt x="153371" y="15024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61D0E323-8BD0-F5E4-0A31-F850BEE8CBFC}"/>
                </a:ext>
              </a:extLst>
            </p:cNvPr>
            <p:cNvSpPr/>
            <p:nvPr/>
          </p:nvSpPr>
          <p:spPr>
            <a:xfrm>
              <a:off x="9970040" y="770432"/>
              <a:ext cx="101470" cy="136375"/>
            </a:xfrm>
            <a:custGeom>
              <a:avLst/>
              <a:gdLst/>
              <a:ahLst/>
              <a:cxnLst/>
              <a:rect l="l" t="t" r="r" b="b"/>
              <a:pathLst>
                <a:path w="115375" h="155063">
                  <a:moveTo>
                    <a:pt x="1142" y="64909"/>
                  </a:moveTo>
                  <a:lnTo>
                    <a:pt x="0" y="79089"/>
                  </a:lnTo>
                  <a:lnTo>
                    <a:pt x="1403" y="93844"/>
                  </a:lnTo>
                  <a:lnTo>
                    <a:pt x="5434" y="107453"/>
                  </a:lnTo>
                  <a:lnTo>
                    <a:pt x="11823" y="119729"/>
                  </a:lnTo>
                  <a:lnTo>
                    <a:pt x="20300" y="130485"/>
                  </a:lnTo>
                  <a:lnTo>
                    <a:pt x="30597" y="139532"/>
                  </a:lnTo>
                  <a:lnTo>
                    <a:pt x="42443" y="146684"/>
                  </a:lnTo>
                  <a:lnTo>
                    <a:pt x="55569" y="151753"/>
                  </a:lnTo>
                  <a:lnTo>
                    <a:pt x="69706" y="154550"/>
                  </a:lnTo>
                  <a:lnTo>
                    <a:pt x="79091" y="155063"/>
                  </a:lnTo>
                  <a:lnTo>
                    <a:pt x="91818" y="154148"/>
                  </a:lnTo>
                  <a:lnTo>
                    <a:pt x="104276" y="151314"/>
                  </a:lnTo>
                  <a:lnTo>
                    <a:pt x="115375" y="146841"/>
                  </a:lnTo>
                  <a:lnTo>
                    <a:pt x="115375" y="103183"/>
                  </a:lnTo>
                  <a:lnTo>
                    <a:pt x="104407" y="110056"/>
                  </a:lnTo>
                  <a:lnTo>
                    <a:pt x="91799" y="113036"/>
                  </a:lnTo>
                  <a:lnTo>
                    <a:pt x="74969" y="110489"/>
                  </a:lnTo>
                  <a:lnTo>
                    <a:pt x="63506" y="103158"/>
                  </a:lnTo>
                  <a:lnTo>
                    <a:pt x="56009" y="91908"/>
                  </a:lnTo>
                  <a:lnTo>
                    <a:pt x="53294" y="77532"/>
                  </a:lnTo>
                  <a:lnTo>
                    <a:pt x="53294" y="77389"/>
                  </a:lnTo>
                  <a:lnTo>
                    <a:pt x="56113" y="63186"/>
                  </a:lnTo>
                  <a:lnTo>
                    <a:pt x="63834" y="51864"/>
                  </a:lnTo>
                  <a:lnTo>
                    <a:pt x="75348" y="44448"/>
                  </a:lnTo>
                  <a:lnTo>
                    <a:pt x="88728" y="41954"/>
                  </a:lnTo>
                  <a:lnTo>
                    <a:pt x="101420" y="44350"/>
                  </a:lnTo>
                  <a:lnTo>
                    <a:pt x="112802" y="50337"/>
                  </a:lnTo>
                  <a:lnTo>
                    <a:pt x="115375" y="52161"/>
                  </a:lnTo>
                  <a:lnTo>
                    <a:pt x="115375" y="8503"/>
                  </a:lnTo>
                  <a:lnTo>
                    <a:pt x="103697" y="3458"/>
                  </a:lnTo>
                  <a:lnTo>
                    <a:pt x="91166" y="645"/>
                  </a:lnTo>
                  <a:lnTo>
                    <a:pt x="81360" y="0"/>
                  </a:lnTo>
                  <a:lnTo>
                    <a:pt x="66443" y="1189"/>
                  </a:lnTo>
                  <a:lnTo>
                    <a:pt x="52489" y="4657"/>
                  </a:lnTo>
                  <a:lnTo>
                    <a:pt x="39716" y="10254"/>
                  </a:lnTo>
                  <a:lnTo>
                    <a:pt x="28339" y="17829"/>
                  </a:lnTo>
                  <a:lnTo>
                    <a:pt x="18576" y="27232"/>
                  </a:lnTo>
                  <a:lnTo>
                    <a:pt x="10644" y="38313"/>
                  </a:lnTo>
                  <a:lnTo>
                    <a:pt x="4761" y="50922"/>
                  </a:lnTo>
                  <a:lnTo>
                    <a:pt x="1142" y="6490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57329F7B-EA4D-0571-A0F3-4344DB8F9F79}"/>
                </a:ext>
              </a:extLst>
            </p:cNvPr>
            <p:cNvSpPr/>
            <p:nvPr/>
          </p:nvSpPr>
          <p:spPr>
            <a:xfrm>
              <a:off x="10090215" y="770432"/>
              <a:ext cx="84101" cy="136375"/>
            </a:xfrm>
            <a:custGeom>
              <a:avLst/>
              <a:gdLst/>
              <a:ahLst/>
              <a:cxnLst/>
              <a:rect l="l" t="t" r="r" b="b"/>
              <a:pathLst>
                <a:path w="95626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6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6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8" y="86177"/>
                  </a:lnTo>
                  <a:lnTo>
                    <a:pt x="160168" y="80792"/>
                  </a:lnTo>
                  <a:lnTo>
                    <a:pt x="159082" y="64843"/>
                  </a:lnTo>
                  <a:lnTo>
                    <a:pt x="155867" y="50387"/>
                  </a:lnTo>
                  <a:lnTo>
                    <a:pt x="150591" y="37531"/>
                  </a:lnTo>
                  <a:lnTo>
                    <a:pt x="143320" y="26383"/>
                  </a:lnTo>
                  <a:lnTo>
                    <a:pt x="134121" y="17048"/>
                  </a:lnTo>
                  <a:lnTo>
                    <a:pt x="123061" y="9636"/>
                  </a:lnTo>
                  <a:lnTo>
                    <a:pt x="110207" y="4253"/>
                  </a:lnTo>
                  <a:lnTo>
                    <a:pt x="95626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4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E6D59D32-BDD5-3D50-E8A6-1BC3A61E547A}"/>
                </a:ext>
              </a:extLst>
            </p:cNvPr>
            <p:cNvSpPr/>
            <p:nvPr/>
          </p:nvSpPr>
          <p:spPr>
            <a:xfrm>
              <a:off x="9046867" y="894437"/>
              <a:ext cx="196958" cy="200450"/>
            </a:xfrm>
            <a:custGeom>
              <a:avLst/>
              <a:gdLst/>
              <a:ahLst/>
              <a:cxnLst/>
              <a:rect l="l" t="t" r="r" b="b"/>
              <a:pathLst>
                <a:path w="223949" h="227919">
                  <a:moveTo>
                    <a:pt x="76248" y="165926"/>
                  </a:moveTo>
                  <a:lnTo>
                    <a:pt x="68076" y="154885"/>
                  </a:lnTo>
                  <a:lnTo>
                    <a:pt x="62248" y="142097"/>
                  </a:lnTo>
                  <a:lnTo>
                    <a:pt x="58818" y="128192"/>
                  </a:lnTo>
                  <a:lnTo>
                    <a:pt x="57830" y="115376"/>
                  </a:lnTo>
                  <a:lnTo>
                    <a:pt x="59029" y="101136"/>
                  </a:lnTo>
                  <a:lnTo>
                    <a:pt x="62608" y="87292"/>
                  </a:lnTo>
                  <a:lnTo>
                    <a:pt x="68541" y="74528"/>
                  </a:lnTo>
                  <a:lnTo>
                    <a:pt x="76801" y="63527"/>
                  </a:lnTo>
                  <a:lnTo>
                    <a:pt x="87364" y="54973"/>
                  </a:lnTo>
                  <a:lnTo>
                    <a:pt x="100202" y="49549"/>
                  </a:lnTo>
                  <a:lnTo>
                    <a:pt x="113393" y="47909"/>
                  </a:lnTo>
                  <a:lnTo>
                    <a:pt x="127322" y="49835"/>
                  </a:lnTo>
                  <a:lnTo>
                    <a:pt x="139271" y="55319"/>
                  </a:lnTo>
                  <a:lnTo>
                    <a:pt x="149091" y="63916"/>
                  </a:lnTo>
                  <a:lnTo>
                    <a:pt x="156635" y="75185"/>
                  </a:lnTo>
                  <a:lnTo>
                    <a:pt x="159599" y="81925"/>
                  </a:lnTo>
                  <a:lnTo>
                    <a:pt x="212328" y="59814"/>
                  </a:lnTo>
                  <a:lnTo>
                    <a:pt x="205560" y="47146"/>
                  </a:lnTo>
                  <a:lnTo>
                    <a:pt x="197668" y="35989"/>
                  </a:lnTo>
                  <a:lnTo>
                    <a:pt x="188698" y="26341"/>
                  </a:lnTo>
                  <a:lnTo>
                    <a:pt x="178700" y="18199"/>
                  </a:lnTo>
                  <a:lnTo>
                    <a:pt x="167719" y="11561"/>
                  </a:lnTo>
                  <a:lnTo>
                    <a:pt x="155806" y="6425"/>
                  </a:lnTo>
                  <a:lnTo>
                    <a:pt x="143006" y="2788"/>
                  </a:lnTo>
                  <a:lnTo>
                    <a:pt x="129367" y="648"/>
                  </a:lnTo>
                  <a:lnTo>
                    <a:pt x="115945" y="0"/>
                  </a:lnTo>
                  <a:lnTo>
                    <a:pt x="100288" y="817"/>
                  </a:lnTo>
                  <a:lnTo>
                    <a:pt x="85493" y="3227"/>
                  </a:lnTo>
                  <a:lnTo>
                    <a:pt x="71631" y="7170"/>
                  </a:lnTo>
                  <a:lnTo>
                    <a:pt x="58775" y="12582"/>
                  </a:lnTo>
                  <a:lnTo>
                    <a:pt x="46994" y="19404"/>
                  </a:lnTo>
                  <a:lnTo>
                    <a:pt x="36360" y="27572"/>
                  </a:lnTo>
                  <a:lnTo>
                    <a:pt x="26945" y="37027"/>
                  </a:lnTo>
                  <a:lnTo>
                    <a:pt x="18818" y="47705"/>
                  </a:lnTo>
                  <a:lnTo>
                    <a:pt x="12052" y="59546"/>
                  </a:lnTo>
                  <a:lnTo>
                    <a:pt x="6718" y="72489"/>
                  </a:lnTo>
                  <a:lnTo>
                    <a:pt x="2886" y="86470"/>
                  </a:lnTo>
                  <a:lnTo>
                    <a:pt x="628" y="101430"/>
                  </a:lnTo>
                  <a:lnTo>
                    <a:pt x="0" y="115092"/>
                  </a:lnTo>
                  <a:lnTo>
                    <a:pt x="867" y="130637"/>
                  </a:lnTo>
                  <a:lnTo>
                    <a:pt x="3415" y="145300"/>
                  </a:lnTo>
                  <a:lnTo>
                    <a:pt x="7567" y="159008"/>
                  </a:lnTo>
                  <a:lnTo>
                    <a:pt x="13243" y="171690"/>
                  </a:lnTo>
                  <a:lnTo>
                    <a:pt x="20365" y="183274"/>
                  </a:lnTo>
                  <a:lnTo>
                    <a:pt x="28854" y="193688"/>
                  </a:lnTo>
                  <a:lnTo>
                    <a:pt x="38633" y="202860"/>
                  </a:lnTo>
                  <a:lnTo>
                    <a:pt x="49621" y="210719"/>
                  </a:lnTo>
                  <a:lnTo>
                    <a:pt x="61741" y="217193"/>
                  </a:lnTo>
                  <a:lnTo>
                    <a:pt x="74913" y="222209"/>
                  </a:lnTo>
                  <a:lnTo>
                    <a:pt x="89061" y="225697"/>
                  </a:lnTo>
                  <a:lnTo>
                    <a:pt x="104104" y="227584"/>
                  </a:lnTo>
                  <a:lnTo>
                    <a:pt x="113958" y="227919"/>
                  </a:lnTo>
                  <a:lnTo>
                    <a:pt x="127666" y="227263"/>
                  </a:lnTo>
                  <a:lnTo>
                    <a:pt x="140861" y="225264"/>
                  </a:lnTo>
                  <a:lnTo>
                    <a:pt x="153459" y="221872"/>
                  </a:lnTo>
                  <a:lnTo>
                    <a:pt x="165379" y="217039"/>
                  </a:lnTo>
                  <a:lnTo>
                    <a:pt x="176537" y="210717"/>
                  </a:lnTo>
                  <a:lnTo>
                    <a:pt x="186853" y="202857"/>
                  </a:lnTo>
                  <a:lnTo>
                    <a:pt x="196242" y="193410"/>
                  </a:lnTo>
                  <a:lnTo>
                    <a:pt x="202123" y="185962"/>
                  </a:lnTo>
                  <a:lnTo>
                    <a:pt x="209400" y="174312"/>
                  </a:lnTo>
                  <a:lnTo>
                    <a:pt x="214829" y="162579"/>
                  </a:lnTo>
                  <a:lnTo>
                    <a:pt x="218687" y="150677"/>
                  </a:lnTo>
                  <a:lnTo>
                    <a:pt x="221254" y="138523"/>
                  </a:lnTo>
                  <a:lnTo>
                    <a:pt x="222806" y="126034"/>
                  </a:lnTo>
                  <a:lnTo>
                    <a:pt x="223622" y="113125"/>
                  </a:lnTo>
                  <a:lnTo>
                    <a:pt x="223949" y="101488"/>
                  </a:lnTo>
                  <a:lnTo>
                    <a:pt x="113677" y="101488"/>
                  </a:lnTo>
                  <a:lnTo>
                    <a:pt x="113677" y="145141"/>
                  </a:lnTo>
                  <a:lnTo>
                    <a:pt x="159034" y="145141"/>
                  </a:lnTo>
                  <a:lnTo>
                    <a:pt x="155348" y="159546"/>
                  </a:lnTo>
                  <a:lnTo>
                    <a:pt x="147697" y="170449"/>
                  </a:lnTo>
                  <a:lnTo>
                    <a:pt x="136737" y="177831"/>
                  </a:lnTo>
                  <a:lnTo>
                    <a:pt x="123121" y="181677"/>
                  </a:lnTo>
                  <a:lnTo>
                    <a:pt x="114242" y="182279"/>
                  </a:lnTo>
                  <a:lnTo>
                    <a:pt x="99388" y="180252"/>
                  </a:lnTo>
                  <a:lnTo>
                    <a:pt x="86704" y="174591"/>
                  </a:lnTo>
                  <a:lnTo>
                    <a:pt x="76248" y="165926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02FE71E9-B664-C549-4617-297BF2596B99}"/>
                </a:ext>
              </a:extLst>
            </p:cNvPr>
            <p:cNvSpPr/>
            <p:nvPr/>
          </p:nvSpPr>
          <p:spPr>
            <a:xfrm>
              <a:off x="9331100" y="956518"/>
              <a:ext cx="90222" cy="136375"/>
            </a:xfrm>
            <a:custGeom>
              <a:avLst/>
              <a:gdLst/>
              <a:ahLst/>
              <a:cxnLst/>
              <a:rect l="l" t="t" r="r" b="b"/>
              <a:pathLst>
                <a:path w="102586" h="155063">
                  <a:moveTo>
                    <a:pt x="87595" y="110271"/>
                  </a:moveTo>
                  <a:lnTo>
                    <a:pt x="72444" y="107302"/>
                  </a:lnTo>
                  <a:lnTo>
                    <a:pt x="84518" y="155022"/>
                  </a:lnTo>
                  <a:lnTo>
                    <a:pt x="87595" y="155063"/>
                  </a:lnTo>
                  <a:lnTo>
                    <a:pt x="102586" y="154077"/>
                  </a:lnTo>
                  <a:lnTo>
                    <a:pt x="98087" y="108941"/>
                  </a:lnTo>
                  <a:lnTo>
                    <a:pt x="87595" y="110271"/>
                  </a:lnTo>
                  <a:close/>
                </a:path>
                <a:path w="102586" h="155063">
                  <a:moveTo>
                    <a:pt x="45023" y="8691"/>
                  </a:moveTo>
                  <a:lnTo>
                    <a:pt x="32919" y="15318"/>
                  </a:lnTo>
                  <a:lnTo>
                    <a:pt x="22303" y="23727"/>
                  </a:lnTo>
                  <a:lnTo>
                    <a:pt x="13443" y="33868"/>
                  </a:lnTo>
                  <a:lnTo>
                    <a:pt x="6606" y="45691"/>
                  </a:lnTo>
                  <a:lnTo>
                    <a:pt x="2058" y="59146"/>
                  </a:lnTo>
                  <a:lnTo>
                    <a:pt x="68" y="74184"/>
                  </a:lnTo>
                  <a:lnTo>
                    <a:pt x="0" y="77673"/>
                  </a:lnTo>
                  <a:lnTo>
                    <a:pt x="1409" y="93062"/>
                  </a:lnTo>
                  <a:lnTo>
                    <a:pt x="5456" y="106860"/>
                  </a:lnTo>
                  <a:lnTo>
                    <a:pt x="11865" y="119020"/>
                  </a:lnTo>
                  <a:lnTo>
                    <a:pt x="20360" y="129497"/>
                  </a:lnTo>
                  <a:lnTo>
                    <a:pt x="30667" y="138244"/>
                  </a:lnTo>
                  <a:lnTo>
                    <a:pt x="42512" y="145216"/>
                  </a:lnTo>
                  <a:lnTo>
                    <a:pt x="55618" y="150367"/>
                  </a:lnTo>
                  <a:lnTo>
                    <a:pt x="69712" y="153651"/>
                  </a:lnTo>
                  <a:lnTo>
                    <a:pt x="84518" y="155022"/>
                  </a:lnTo>
                  <a:lnTo>
                    <a:pt x="72444" y="107302"/>
                  </a:lnTo>
                  <a:lnTo>
                    <a:pt x="61641" y="99204"/>
                  </a:lnTo>
                  <a:lnTo>
                    <a:pt x="55602" y="87188"/>
                  </a:lnTo>
                  <a:lnTo>
                    <a:pt x="54428" y="77673"/>
                  </a:lnTo>
                  <a:lnTo>
                    <a:pt x="57063" y="63978"/>
                  </a:lnTo>
                  <a:lnTo>
                    <a:pt x="64696" y="53011"/>
                  </a:lnTo>
                  <a:lnTo>
                    <a:pt x="76915" y="46242"/>
                  </a:lnTo>
                  <a:lnTo>
                    <a:pt x="87595" y="44787"/>
                  </a:lnTo>
                  <a:lnTo>
                    <a:pt x="102689" y="47875"/>
                  </a:lnTo>
                  <a:lnTo>
                    <a:pt x="113475" y="56158"/>
                  </a:lnTo>
                  <a:lnTo>
                    <a:pt x="119541" y="68166"/>
                  </a:lnTo>
                  <a:lnTo>
                    <a:pt x="120761" y="77673"/>
                  </a:lnTo>
                  <a:lnTo>
                    <a:pt x="118103" y="91615"/>
                  </a:lnTo>
                  <a:lnTo>
                    <a:pt x="110407" y="102442"/>
                  </a:lnTo>
                  <a:lnTo>
                    <a:pt x="98087" y="108941"/>
                  </a:lnTo>
                  <a:lnTo>
                    <a:pt x="102586" y="154077"/>
                  </a:lnTo>
                  <a:lnTo>
                    <a:pt x="116887" y="151157"/>
                  </a:lnTo>
                  <a:lnTo>
                    <a:pt x="130230" y="146352"/>
                  </a:lnTo>
                  <a:lnTo>
                    <a:pt x="142345" y="139717"/>
                  </a:lnTo>
                  <a:lnTo>
                    <a:pt x="152966" y="131304"/>
                  </a:lnTo>
                  <a:lnTo>
                    <a:pt x="161823" y="121164"/>
                  </a:lnTo>
                  <a:lnTo>
                    <a:pt x="168648" y="109351"/>
                  </a:lnTo>
                  <a:lnTo>
                    <a:pt x="173174" y="95917"/>
                  </a:lnTo>
                  <a:lnTo>
                    <a:pt x="175130" y="80913"/>
                  </a:lnTo>
                  <a:lnTo>
                    <a:pt x="175190" y="77673"/>
                  </a:lnTo>
                  <a:lnTo>
                    <a:pt x="173793" y="62296"/>
                  </a:lnTo>
                  <a:lnTo>
                    <a:pt x="169781" y="48491"/>
                  </a:lnTo>
                  <a:lnTo>
                    <a:pt x="163421" y="36308"/>
                  </a:lnTo>
                  <a:lnTo>
                    <a:pt x="154981" y="25795"/>
                  </a:lnTo>
                  <a:lnTo>
                    <a:pt x="144726" y="17004"/>
                  </a:lnTo>
                  <a:lnTo>
                    <a:pt x="132924" y="9983"/>
                  </a:lnTo>
                  <a:lnTo>
                    <a:pt x="119842" y="4784"/>
                  </a:lnTo>
                  <a:lnTo>
                    <a:pt x="105748" y="1455"/>
                  </a:lnTo>
                  <a:lnTo>
                    <a:pt x="90908" y="47"/>
                  </a:lnTo>
                  <a:lnTo>
                    <a:pt x="87595" y="0"/>
                  </a:lnTo>
                  <a:lnTo>
                    <a:pt x="72628" y="982"/>
                  </a:lnTo>
                  <a:lnTo>
                    <a:pt x="58349" y="3896"/>
                  </a:lnTo>
                  <a:lnTo>
                    <a:pt x="45023" y="869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E8AA42D7-EAF7-9301-2390-2D87044B19BB}"/>
                </a:ext>
              </a:extLst>
            </p:cNvPr>
            <p:cNvSpPr/>
            <p:nvPr/>
          </p:nvSpPr>
          <p:spPr>
            <a:xfrm>
              <a:off x="9496643" y="881720"/>
              <a:ext cx="149089" cy="211172"/>
            </a:xfrm>
            <a:custGeom>
              <a:avLst/>
              <a:gdLst/>
              <a:ahLst/>
              <a:cxnLst/>
              <a:rect l="l" t="t" r="r" b="b"/>
              <a:pathLst>
                <a:path w="169520" h="240110">
                  <a:moveTo>
                    <a:pt x="51595" y="235289"/>
                  </a:moveTo>
                  <a:lnTo>
                    <a:pt x="51595" y="219132"/>
                  </a:lnTo>
                  <a:lnTo>
                    <a:pt x="52160" y="219132"/>
                  </a:lnTo>
                  <a:lnTo>
                    <a:pt x="61003" y="228850"/>
                  </a:lnTo>
                  <a:lnTo>
                    <a:pt x="57106" y="184250"/>
                  </a:lnTo>
                  <a:lnTo>
                    <a:pt x="51067" y="172234"/>
                  </a:lnTo>
                  <a:lnTo>
                    <a:pt x="49893" y="162720"/>
                  </a:lnTo>
                  <a:lnTo>
                    <a:pt x="52528" y="149025"/>
                  </a:lnTo>
                  <a:lnTo>
                    <a:pt x="60161" y="138057"/>
                  </a:lnTo>
                  <a:lnTo>
                    <a:pt x="72380" y="131288"/>
                  </a:lnTo>
                  <a:lnTo>
                    <a:pt x="83059" y="129834"/>
                  </a:lnTo>
                  <a:lnTo>
                    <a:pt x="98153" y="132922"/>
                  </a:lnTo>
                  <a:lnTo>
                    <a:pt x="108939" y="141205"/>
                  </a:lnTo>
                  <a:lnTo>
                    <a:pt x="115006" y="153212"/>
                  </a:lnTo>
                  <a:lnTo>
                    <a:pt x="116670" y="87783"/>
                  </a:lnTo>
                  <a:lnTo>
                    <a:pt x="102287" y="85252"/>
                  </a:lnTo>
                  <a:lnTo>
                    <a:pt x="96667" y="85046"/>
                  </a:lnTo>
                  <a:lnTo>
                    <a:pt x="83643" y="86313"/>
                  </a:lnTo>
                  <a:lnTo>
                    <a:pt x="71104" y="90131"/>
                  </a:lnTo>
                  <a:lnTo>
                    <a:pt x="59766" y="96533"/>
                  </a:lnTo>
                  <a:lnTo>
                    <a:pt x="51595" y="104039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235289"/>
                  </a:lnTo>
                  <a:lnTo>
                    <a:pt x="51595" y="235289"/>
                  </a:lnTo>
                  <a:close/>
                </a:path>
                <a:path w="169520" h="240110">
                  <a:moveTo>
                    <a:pt x="115006" y="153212"/>
                  </a:moveTo>
                  <a:lnTo>
                    <a:pt x="116226" y="162720"/>
                  </a:lnTo>
                  <a:lnTo>
                    <a:pt x="113568" y="176661"/>
                  </a:lnTo>
                  <a:lnTo>
                    <a:pt x="105872" y="187488"/>
                  </a:lnTo>
                  <a:lnTo>
                    <a:pt x="93552" y="193988"/>
                  </a:lnTo>
                  <a:lnTo>
                    <a:pt x="83059" y="195318"/>
                  </a:lnTo>
                  <a:lnTo>
                    <a:pt x="67908" y="192349"/>
                  </a:lnTo>
                  <a:lnTo>
                    <a:pt x="57106" y="184250"/>
                  </a:lnTo>
                  <a:lnTo>
                    <a:pt x="61003" y="228850"/>
                  </a:lnTo>
                  <a:lnTo>
                    <a:pt x="72266" y="235479"/>
                  </a:lnTo>
                  <a:lnTo>
                    <a:pt x="85012" y="239170"/>
                  </a:lnTo>
                  <a:lnTo>
                    <a:pt x="96098" y="240110"/>
                  </a:lnTo>
                  <a:lnTo>
                    <a:pt x="110966" y="238646"/>
                  </a:lnTo>
                  <a:lnTo>
                    <a:pt x="124538" y="234454"/>
                  </a:lnTo>
                  <a:lnTo>
                    <a:pt x="136644" y="227829"/>
                  </a:lnTo>
                  <a:lnTo>
                    <a:pt x="147116" y="219068"/>
                  </a:lnTo>
                  <a:lnTo>
                    <a:pt x="155787" y="208470"/>
                  </a:lnTo>
                  <a:lnTo>
                    <a:pt x="162487" y="196329"/>
                  </a:lnTo>
                  <a:lnTo>
                    <a:pt x="167048" y="182942"/>
                  </a:lnTo>
                  <a:lnTo>
                    <a:pt x="169302" y="168608"/>
                  </a:lnTo>
                  <a:lnTo>
                    <a:pt x="169520" y="162435"/>
                  </a:lnTo>
                  <a:lnTo>
                    <a:pt x="168273" y="147802"/>
                  </a:lnTo>
                  <a:lnTo>
                    <a:pt x="164645" y="133985"/>
                  </a:lnTo>
                  <a:lnTo>
                    <a:pt x="158803" y="121287"/>
                  </a:lnTo>
                  <a:lnTo>
                    <a:pt x="150917" y="110013"/>
                  </a:lnTo>
                  <a:lnTo>
                    <a:pt x="141153" y="100468"/>
                  </a:lnTo>
                  <a:lnTo>
                    <a:pt x="129682" y="92956"/>
                  </a:lnTo>
                  <a:lnTo>
                    <a:pt x="116670" y="87783"/>
                  </a:lnTo>
                  <a:lnTo>
                    <a:pt x="115006" y="153212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07B49CC8-E891-F6E4-DB31-98F9236A15E8}"/>
                </a:ext>
              </a:extLst>
            </p:cNvPr>
            <p:cNvSpPr/>
            <p:nvPr/>
          </p:nvSpPr>
          <p:spPr>
            <a:xfrm>
              <a:off x="9658957" y="956518"/>
              <a:ext cx="104137" cy="136375"/>
            </a:xfrm>
            <a:custGeom>
              <a:avLst/>
              <a:gdLst/>
              <a:ahLst/>
              <a:cxnLst/>
              <a:rect l="l" t="t" r="r" b="b"/>
              <a:pathLst>
                <a:path w="118408" h="155063">
                  <a:moveTo>
                    <a:pt x="53294" y="77673"/>
                  </a:moveTo>
                  <a:lnTo>
                    <a:pt x="55929" y="63978"/>
                  </a:lnTo>
                  <a:lnTo>
                    <a:pt x="63561" y="53011"/>
                  </a:lnTo>
                  <a:lnTo>
                    <a:pt x="75781" y="46242"/>
                  </a:lnTo>
                  <a:lnTo>
                    <a:pt x="86461" y="44787"/>
                  </a:lnTo>
                  <a:lnTo>
                    <a:pt x="101555" y="47875"/>
                  </a:lnTo>
                  <a:lnTo>
                    <a:pt x="112341" y="56158"/>
                  </a:lnTo>
                  <a:lnTo>
                    <a:pt x="118408" y="68165"/>
                  </a:lnTo>
                  <a:lnTo>
                    <a:pt x="117929" y="4817"/>
                  </a:lnTo>
                  <a:lnTo>
                    <a:pt x="117929" y="18992"/>
                  </a:lnTo>
                  <a:lnTo>
                    <a:pt x="108295" y="10369"/>
                  </a:lnTo>
                  <a:lnTo>
                    <a:pt x="96713" y="4354"/>
                  </a:lnTo>
                  <a:lnTo>
                    <a:pt x="83988" y="917"/>
                  </a:lnTo>
                  <a:lnTo>
                    <a:pt x="72853" y="0"/>
                  </a:lnTo>
                  <a:lnTo>
                    <a:pt x="58006" y="1479"/>
                  </a:lnTo>
                  <a:lnTo>
                    <a:pt x="44468" y="5712"/>
                  </a:lnTo>
                  <a:lnTo>
                    <a:pt x="53294" y="77673"/>
                  </a:lnTo>
                  <a:close/>
                </a:path>
                <a:path w="118408" h="155063">
                  <a:moveTo>
                    <a:pt x="172" y="71914"/>
                  </a:moveTo>
                  <a:lnTo>
                    <a:pt x="0" y="77388"/>
                  </a:lnTo>
                  <a:lnTo>
                    <a:pt x="1255" y="91951"/>
                  </a:lnTo>
                  <a:lnTo>
                    <a:pt x="4903" y="105729"/>
                  </a:lnTo>
                  <a:lnTo>
                    <a:pt x="10766" y="118416"/>
                  </a:lnTo>
                  <a:lnTo>
                    <a:pt x="18669" y="129706"/>
                  </a:lnTo>
                  <a:lnTo>
                    <a:pt x="28433" y="139296"/>
                  </a:lnTo>
                  <a:lnTo>
                    <a:pt x="39882" y="146879"/>
                  </a:lnTo>
                  <a:lnTo>
                    <a:pt x="52839" y="152149"/>
                  </a:lnTo>
                  <a:lnTo>
                    <a:pt x="67127" y="154802"/>
                  </a:lnTo>
                  <a:lnTo>
                    <a:pt x="73422" y="155063"/>
                  </a:lnTo>
                  <a:lnTo>
                    <a:pt x="86733" y="153707"/>
                  </a:lnTo>
                  <a:lnTo>
                    <a:pt x="99365" y="149538"/>
                  </a:lnTo>
                  <a:lnTo>
                    <a:pt x="110293" y="142406"/>
                  </a:lnTo>
                  <a:lnTo>
                    <a:pt x="117360" y="134085"/>
                  </a:lnTo>
                  <a:lnTo>
                    <a:pt x="117929" y="134085"/>
                  </a:lnTo>
                  <a:lnTo>
                    <a:pt x="117929" y="150242"/>
                  </a:lnTo>
                  <a:lnTo>
                    <a:pt x="169520" y="150242"/>
                  </a:lnTo>
                  <a:lnTo>
                    <a:pt x="169520" y="4817"/>
                  </a:lnTo>
                  <a:lnTo>
                    <a:pt x="117929" y="4817"/>
                  </a:lnTo>
                  <a:lnTo>
                    <a:pt x="118408" y="68165"/>
                  </a:lnTo>
                  <a:lnTo>
                    <a:pt x="119628" y="77673"/>
                  </a:lnTo>
                  <a:lnTo>
                    <a:pt x="116970" y="91614"/>
                  </a:lnTo>
                  <a:lnTo>
                    <a:pt x="109273" y="102441"/>
                  </a:lnTo>
                  <a:lnTo>
                    <a:pt x="96954" y="108941"/>
                  </a:lnTo>
                  <a:lnTo>
                    <a:pt x="86461" y="110271"/>
                  </a:lnTo>
                  <a:lnTo>
                    <a:pt x="71310" y="107302"/>
                  </a:lnTo>
                  <a:lnTo>
                    <a:pt x="60507" y="99204"/>
                  </a:lnTo>
                  <a:lnTo>
                    <a:pt x="54468" y="87188"/>
                  </a:lnTo>
                  <a:lnTo>
                    <a:pt x="53294" y="77673"/>
                  </a:lnTo>
                  <a:lnTo>
                    <a:pt x="44468" y="5712"/>
                  </a:lnTo>
                  <a:lnTo>
                    <a:pt x="32409" y="12397"/>
                  </a:lnTo>
                  <a:lnTo>
                    <a:pt x="21996" y="21227"/>
                  </a:lnTo>
                  <a:lnTo>
                    <a:pt x="13397" y="31898"/>
                  </a:lnTo>
                  <a:lnTo>
                    <a:pt x="6781" y="44106"/>
                  </a:lnTo>
                  <a:lnTo>
                    <a:pt x="2317" y="57546"/>
                  </a:lnTo>
                  <a:lnTo>
                    <a:pt x="172" y="71914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CA3BEDBC-215E-AB8C-C5D7-0AD5DB514688}"/>
                </a:ext>
              </a:extLst>
            </p:cNvPr>
            <p:cNvSpPr/>
            <p:nvPr/>
          </p:nvSpPr>
          <p:spPr>
            <a:xfrm>
              <a:off x="9044283" y="1128587"/>
              <a:ext cx="37629" cy="51348"/>
            </a:xfrm>
            <a:custGeom>
              <a:avLst/>
              <a:gdLst/>
              <a:ahLst/>
              <a:cxnLst/>
              <a:rect l="l" t="t" r="r" b="b"/>
              <a:pathLst>
                <a:path w="42786" h="58385">
                  <a:moveTo>
                    <a:pt x="0" y="58385"/>
                  </a:moveTo>
                  <a:lnTo>
                    <a:pt x="42786" y="58385"/>
                  </a:lnTo>
                  <a:lnTo>
                    <a:pt x="42786" y="47376"/>
                  </a:lnTo>
                  <a:lnTo>
                    <a:pt x="13511" y="47376"/>
                  </a:lnTo>
                  <a:lnTo>
                    <a:pt x="13511" y="0"/>
                  </a:lnTo>
                  <a:lnTo>
                    <a:pt x="0" y="0"/>
                  </a:lnTo>
                  <a:lnTo>
                    <a:pt x="0" y="5838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7D643314-6B6F-5810-BDF8-A523915C08F8}"/>
                </a:ext>
              </a:extLst>
            </p:cNvPr>
            <p:cNvSpPr/>
            <p:nvPr/>
          </p:nvSpPr>
          <p:spPr>
            <a:xfrm>
              <a:off x="9086385" y="1122207"/>
              <a:ext cx="12835" cy="57727"/>
            </a:xfrm>
            <a:custGeom>
              <a:avLst/>
              <a:gdLst/>
              <a:ahLst/>
              <a:cxnLst/>
              <a:rect l="l" t="t" r="r" b="b"/>
              <a:pathLst>
                <a:path w="14594" h="65638">
                  <a:moveTo>
                    <a:pt x="1584" y="20768"/>
                  </a:moveTo>
                  <a:lnTo>
                    <a:pt x="1584" y="65638"/>
                  </a:lnTo>
                  <a:lnTo>
                    <a:pt x="14594" y="65638"/>
                  </a:lnTo>
                  <a:lnTo>
                    <a:pt x="14594" y="20768"/>
                  </a:lnTo>
                  <a:lnTo>
                    <a:pt x="1584" y="20768"/>
                  </a:lnTo>
                  <a:close/>
                </a:path>
                <a:path w="14594" h="65638">
                  <a:moveTo>
                    <a:pt x="16178" y="7005"/>
                  </a:moveTo>
                  <a:lnTo>
                    <a:pt x="16178" y="3002"/>
                  </a:lnTo>
                  <a:lnTo>
                    <a:pt x="12928" y="0"/>
                  </a:lnTo>
                  <a:lnTo>
                    <a:pt x="3251" y="0"/>
                  </a:lnTo>
                  <a:lnTo>
                    <a:pt x="0" y="3167"/>
                  </a:lnTo>
                  <a:lnTo>
                    <a:pt x="0" y="11343"/>
                  </a:lnTo>
                  <a:lnTo>
                    <a:pt x="3251" y="14511"/>
                  </a:lnTo>
                  <a:lnTo>
                    <a:pt x="12928" y="14511"/>
                  </a:lnTo>
                  <a:lnTo>
                    <a:pt x="16178" y="11343"/>
                  </a:lnTo>
                  <a:lnTo>
                    <a:pt x="16178" y="70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CE55D4D3-293C-D16A-D7C5-0DACA70539E5}"/>
                </a:ext>
              </a:extLst>
            </p:cNvPr>
            <p:cNvSpPr/>
            <p:nvPr/>
          </p:nvSpPr>
          <p:spPr>
            <a:xfrm>
              <a:off x="9103994" y="1140473"/>
              <a:ext cx="45038" cy="39462"/>
            </a:xfrm>
            <a:custGeom>
              <a:avLst/>
              <a:gdLst/>
              <a:ahLst/>
              <a:cxnLst/>
              <a:rect l="l" t="t" r="r" b="b"/>
              <a:pathLst>
                <a:path w="51210" h="44870">
                  <a:moveTo>
                    <a:pt x="51210" y="0"/>
                  </a:moveTo>
                  <a:lnTo>
                    <a:pt x="38699" y="0"/>
                  </a:lnTo>
                  <a:lnTo>
                    <a:pt x="25854" y="30524"/>
                  </a:lnTo>
                  <a:lnTo>
                    <a:pt x="13427" y="0"/>
                  </a:lnTo>
                  <a:lnTo>
                    <a:pt x="0" y="0"/>
                  </a:lnTo>
                  <a:lnTo>
                    <a:pt x="18849" y="44870"/>
                  </a:lnTo>
                  <a:lnTo>
                    <a:pt x="32277" y="44870"/>
                  </a:lnTo>
                  <a:lnTo>
                    <a:pt x="51210" y="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EB84ADAF-1C81-8FA9-092E-2D270535A04E}"/>
                </a:ext>
              </a:extLst>
            </p:cNvPr>
            <p:cNvSpPr/>
            <p:nvPr/>
          </p:nvSpPr>
          <p:spPr>
            <a:xfrm>
              <a:off x="9149690" y="1139883"/>
              <a:ext cx="41593" cy="40637"/>
            </a:xfrm>
            <a:custGeom>
              <a:avLst/>
              <a:gdLst/>
              <a:ahLst/>
              <a:cxnLst/>
              <a:rect l="l" t="t" r="r" b="b"/>
              <a:pathLst>
                <a:path w="47293" h="46206">
                  <a:moveTo>
                    <a:pt x="44122" y="38952"/>
                  </a:moveTo>
                  <a:lnTo>
                    <a:pt x="37199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2" y="35780"/>
                  </a:lnTo>
                  <a:lnTo>
                    <a:pt x="14345" y="32360"/>
                  </a:lnTo>
                  <a:lnTo>
                    <a:pt x="13097" y="26774"/>
                  </a:lnTo>
                  <a:lnTo>
                    <a:pt x="12928" y="19184"/>
                  </a:lnTo>
                  <a:lnTo>
                    <a:pt x="13845" y="13428"/>
                  </a:lnTo>
                  <a:lnTo>
                    <a:pt x="10150" y="3900"/>
                  </a:lnTo>
                  <a:lnTo>
                    <a:pt x="1632" y="14282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7" y="46206"/>
                  </a:lnTo>
                  <a:lnTo>
                    <a:pt x="33696" y="46206"/>
                  </a:lnTo>
                  <a:lnTo>
                    <a:pt x="39952" y="43704"/>
                  </a:lnTo>
                  <a:lnTo>
                    <a:pt x="44122" y="38952"/>
                  </a:lnTo>
                  <a:close/>
                </a:path>
                <a:path w="47293" h="46206">
                  <a:moveTo>
                    <a:pt x="24023" y="9842"/>
                  </a:moveTo>
                  <a:lnTo>
                    <a:pt x="29862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8" y="19184"/>
                  </a:lnTo>
                  <a:lnTo>
                    <a:pt x="13097" y="26774"/>
                  </a:lnTo>
                  <a:lnTo>
                    <a:pt x="47042" y="26774"/>
                  </a:lnTo>
                  <a:lnTo>
                    <a:pt x="47293" y="23271"/>
                  </a:lnTo>
                  <a:lnTo>
                    <a:pt x="43173" y="9269"/>
                  </a:lnTo>
                  <a:lnTo>
                    <a:pt x="32454" y="1358"/>
                  </a:lnTo>
                  <a:lnTo>
                    <a:pt x="23940" y="0"/>
                  </a:lnTo>
                  <a:lnTo>
                    <a:pt x="10150" y="3900"/>
                  </a:lnTo>
                  <a:lnTo>
                    <a:pt x="13845" y="13428"/>
                  </a:lnTo>
                  <a:lnTo>
                    <a:pt x="18101" y="9842"/>
                  </a:lnTo>
                  <a:lnTo>
                    <a:pt x="24023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9C66E09C-54BE-A555-3F44-FF97027F1A2F}"/>
                </a:ext>
              </a:extLst>
            </p:cNvPr>
            <p:cNvSpPr/>
            <p:nvPr/>
          </p:nvSpPr>
          <p:spPr>
            <a:xfrm>
              <a:off x="9213364" y="1128587"/>
              <a:ext cx="51712" cy="51348"/>
            </a:xfrm>
            <a:custGeom>
              <a:avLst/>
              <a:gdLst/>
              <a:ahLst/>
              <a:cxnLst/>
              <a:rect l="l" t="t" r="r" b="b"/>
              <a:pathLst>
                <a:path w="58798" h="58385">
                  <a:moveTo>
                    <a:pt x="22600" y="37533"/>
                  </a:moveTo>
                  <a:lnTo>
                    <a:pt x="22600" y="58385"/>
                  </a:lnTo>
                  <a:lnTo>
                    <a:pt x="36111" y="58385"/>
                  </a:lnTo>
                  <a:lnTo>
                    <a:pt x="36111" y="37699"/>
                  </a:lnTo>
                  <a:lnTo>
                    <a:pt x="58798" y="0"/>
                  </a:lnTo>
                  <a:lnTo>
                    <a:pt x="45535" y="0"/>
                  </a:lnTo>
                  <a:lnTo>
                    <a:pt x="29941" y="25942"/>
                  </a:lnTo>
                  <a:lnTo>
                    <a:pt x="14345" y="0"/>
                  </a:lnTo>
                  <a:lnTo>
                    <a:pt x="0" y="0"/>
                  </a:lnTo>
                  <a:lnTo>
                    <a:pt x="22600" y="3753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44929A67-927D-19C3-1CF2-461A86E77D3C}"/>
                </a:ext>
              </a:extLst>
            </p:cNvPr>
            <p:cNvSpPr/>
            <p:nvPr/>
          </p:nvSpPr>
          <p:spPr>
            <a:xfrm>
              <a:off x="9261920" y="1139883"/>
              <a:ext cx="43354" cy="40637"/>
            </a:xfrm>
            <a:custGeom>
              <a:avLst/>
              <a:gdLst/>
              <a:ahLst/>
              <a:cxnLst/>
              <a:rect l="l" t="t" r="r" b="b"/>
              <a:pathLst>
                <a:path w="49295" h="46206">
                  <a:moveTo>
                    <a:pt x="18183" y="10678"/>
                  </a:moveTo>
                  <a:lnTo>
                    <a:pt x="31193" y="10678"/>
                  </a:lnTo>
                  <a:lnTo>
                    <a:pt x="36114" y="15346"/>
                  </a:lnTo>
                  <a:lnTo>
                    <a:pt x="36114" y="30859"/>
                  </a:lnTo>
                  <a:lnTo>
                    <a:pt x="31193" y="35532"/>
                  </a:lnTo>
                  <a:lnTo>
                    <a:pt x="24688" y="35532"/>
                  </a:lnTo>
                  <a:lnTo>
                    <a:pt x="24688" y="46206"/>
                  </a:lnTo>
                  <a:lnTo>
                    <a:pt x="38782" y="42434"/>
                  </a:lnTo>
                  <a:lnTo>
                    <a:pt x="47492" y="32328"/>
                  </a:lnTo>
                  <a:lnTo>
                    <a:pt x="49295" y="23105"/>
                  </a:lnTo>
                  <a:lnTo>
                    <a:pt x="45244" y="9820"/>
                  </a:lnTo>
                  <a:lnTo>
                    <a:pt x="34461" y="1677"/>
                  </a:lnTo>
                  <a:lnTo>
                    <a:pt x="24688" y="0"/>
                  </a:lnTo>
                  <a:lnTo>
                    <a:pt x="10590" y="3759"/>
                  </a:lnTo>
                  <a:lnTo>
                    <a:pt x="1835" y="13834"/>
                  </a:lnTo>
                  <a:lnTo>
                    <a:pt x="0" y="23105"/>
                  </a:lnTo>
                  <a:lnTo>
                    <a:pt x="4063" y="36370"/>
                  </a:lnTo>
                  <a:lnTo>
                    <a:pt x="14857" y="44513"/>
                  </a:lnTo>
                  <a:lnTo>
                    <a:pt x="13180" y="30859"/>
                  </a:lnTo>
                  <a:lnTo>
                    <a:pt x="13180" y="15346"/>
                  </a:lnTo>
                  <a:lnTo>
                    <a:pt x="18183" y="10678"/>
                  </a:lnTo>
                  <a:close/>
                </a:path>
                <a:path w="49295" h="46206">
                  <a:moveTo>
                    <a:pt x="18183" y="35532"/>
                  </a:moveTo>
                  <a:lnTo>
                    <a:pt x="13180" y="30859"/>
                  </a:lnTo>
                  <a:lnTo>
                    <a:pt x="14857" y="44513"/>
                  </a:lnTo>
                  <a:lnTo>
                    <a:pt x="24688" y="46206"/>
                  </a:lnTo>
                  <a:lnTo>
                    <a:pt x="24688" y="35532"/>
                  </a:lnTo>
                  <a:lnTo>
                    <a:pt x="18183" y="3553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CCEEDEA6-8A66-4EA3-2B00-D268C1CF9230}"/>
                </a:ext>
              </a:extLst>
            </p:cNvPr>
            <p:cNvSpPr/>
            <p:nvPr/>
          </p:nvSpPr>
          <p:spPr>
            <a:xfrm>
              <a:off x="9312682" y="1140473"/>
              <a:ext cx="39975" cy="40047"/>
            </a:xfrm>
            <a:custGeom>
              <a:avLst/>
              <a:gdLst/>
              <a:ahLst/>
              <a:cxnLst/>
              <a:rect l="l" t="t" r="r" b="b"/>
              <a:pathLst>
                <a:path w="45453" h="45535">
                  <a:moveTo>
                    <a:pt x="13009" y="30941"/>
                  </a:moveTo>
                  <a:lnTo>
                    <a:pt x="13009" y="0"/>
                  </a:lnTo>
                  <a:lnTo>
                    <a:pt x="0" y="0"/>
                  </a:lnTo>
                  <a:lnTo>
                    <a:pt x="0" y="25354"/>
                  </a:lnTo>
                  <a:lnTo>
                    <a:pt x="4510" y="39724"/>
                  </a:lnTo>
                  <a:lnTo>
                    <a:pt x="16298" y="45388"/>
                  </a:lnTo>
                  <a:lnTo>
                    <a:pt x="19180" y="45535"/>
                  </a:lnTo>
                  <a:lnTo>
                    <a:pt x="24684" y="45535"/>
                  </a:lnTo>
                  <a:lnTo>
                    <a:pt x="29688" y="43451"/>
                  </a:lnTo>
                  <a:lnTo>
                    <a:pt x="33108" y="39531"/>
                  </a:lnTo>
                  <a:lnTo>
                    <a:pt x="33108" y="44870"/>
                  </a:lnTo>
                  <a:lnTo>
                    <a:pt x="45453" y="44870"/>
                  </a:lnTo>
                  <a:lnTo>
                    <a:pt x="45453" y="0"/>
                  </a:lnTo>
                  <a:lnTo>
                    <a:pt x="32443" y="0"/>
                  </a:lnTo>
                  <a:lnTo>
                    <a:pt x="32443" y="30440"/>
                  </a:lnTo>
                  <a:lnTo>
                    <a:pt x="28105" y="34278"/>
                  </a:lnTo>
                  <a:lnTo>
                    <a:pt x="16347" y="34278"/>
                  </a:lnTo>
                  <a:lnTo>
                    <a:pt x="13009" y="3094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DCD5DA17-E797-2DAB-4158-0C63E2A4D584}"/>
                </a:ext>
              </a:extLst>
            </p:cNvPr>
            <p:cNvSpPr/>
            <p:nvPr/>
          </p:nvSpPr>
          <p:spPr>
            <a:xfrm>
              <a:off x="9363293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6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8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E18A2B85-4EE8-A4E6-2049-5B7C6248582F}"/>
                </a:ext>
              </a:extLst>
            </p:cNvPr>
            <p:cNvSpPr/>
            <p:nvPr/>
          </p:nvSpPr>
          <p:spPr>
            <a:xfrm>
              <a:off x="9416473" y="1128587"/>
              <a:ext cx="51639" cy="51348"/>
            </a:xfrm>
            <a:custGeom>
              <a:avLst/>
              <a:gdLst/>
              <a:ahLst/>
              <a:cxnLst/>
              <a:rect l="l" t="t" r="r" b="b"/>
              <a:pathLst>
                <a:path w="58715" h="58385">
                  <a:moveTo>
                    <a:pt x="46713" y="5580"/>
                  </a:moveTo>
                  <a:lnTo>
                    <a:pt x="33301" y="515"/>
                  </a:lnTo>
                  <a:lnTo>
                    <a:pt x="26521" y="0"/>
                  </a:lnTo>
                  <a:lnTo>
                    <a:pt x="0" y="0"/>
                  </a:lnTo>
                  <a:lnTo>
                    <a:pt x="13511" y="11095"/>
                  </a:lnTo>
                  <a:lnTo>
                    <a:pt x="25855" y="11095"/>
                  </a:lnTo>
                  <a:lnTo>
                    <a:pt x="39418" y="15613"/>
                  </a:lnTo>
                  <a:lnTo>
                    <a:pt x="45008" y="27974"/>
                  </a:lnTo>
                  <a:lnTo>
                    <a:pt x="45039" y="29193"/>
                  </a:lnTo>
                  <a:lnTo>
                    <a:pt x="40159" y="42082"/>
                  </a:lnTo>
                  <a:lnTo>
                    <a:pt x="27124" y="47265"/>
                  </a:lnTo>
                  <a:lnTo>
                    <a:pt x="26521" y="58385"/>
                  </a:lnTo>
                  <a:lnTo>
                    <a:pt x="41551" y="55570"/>
                  </a:lnTo>
                  <a:lnTo>
                    <a:pt x="52442" y="47656"/>
                  </a:lnTo>
                  <a:lnTo>
                    <a:pt x="58131" y="35443"/>
                  </a:lnTo>
                  <a:lnTo>
                    <a:pt x="58715" y="29193"/>
                  </a:lnTo>
                  <a:lnTo>
                    <a:pt x="55538" y="15407"/>
                  </a:lnTo>
                  <a:lnTo>
                    <a:pt x="46713" y="5580"/>
                  </a:lnTo>
                  <a:close/>
                </a:path>
                <a:path w="58715" h="58385">
                  <a:moveTo>
                    <a:pt x="13511" y="47293"/>
                  </a:moveTo>
                  <a:lnTo>
                    <a:pt x="13511" y="11095"/>
                  </a:lnTo>
                  <a:lnTo>
                    <a:pt x="0" y="0"/>
                  </a:lnTo>
                  <a:lnTo>
                    <a:pt x="0" y="58385"/>
                  </a:lnTo>
                  <a:lnTo>
                    <a:pt x="26521" y="58385"/>
                  </a:lnTo>
                  <a:lnTo>
                    <a:pt x="27124" y="47265"/>
                  </a:lnTo>
                  <a:lnTo>
                    <a:pt x="13511" y="4729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61AB2451-FA16-3F02-1E61-BD57B434CFED}"/>
                </a:ext>
              </a:extLst>
            </p:cNvPr>
            <p:cNvSpPr/>
            <p:nvPr/>
          </p:nvSpPr>
          <p:spPr>
            <a:xfrm>
              <a:off x="9476257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7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9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490A4663-FF66-C6A3-AF76-A8D260075622}"/>
                </a:ext>
              </a:extLst>
            </p:cNvPr>
            <p:cNvSpPr/>
            <p:nvPr/>
          </p:nvSpPr>
          <p:spPr>
            <a:xfrm>
              <a:off x="9504277" y="1139883"/>
              <a:ext cx="41592" cy="40637"/>
            </a:xfrm>
            <a:custGeom>
              <a:avLst/>
              <a:gdLst/>
              <a:ahLst/>
              <a:cxnLst/>
              <a:rect l="l" t="t" r="r" b="b"/>
              <a:pathLst>
                <a:path w="47292" h="46206">
                  <a:moveTo>
                    <a:pt x="44121" y="38952"/>
                  </a:moveTo>
                  <a:lnTo>
                    <a:pt x="37198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0" y="35780"/>
                  </a:lnTo>
                  <a:lnTo>
                    <a:pt x="14345" y="32360"/>
                  </a:lnTo>
                  <a:lnTo>
                    <a:pt x="13096" y="26774"/>
                  </a:lnTo>
                  <a:lnTo>
                    <a:pt x="12927" y="19184"/>
                  </a:lnTo>
                  <a:lnTo>
                    <a:pt x="13845" y="13428"/>
                  </a:lnTo>
                  <a:lnTo>
                    <a:pt x="10149" y="3900"/>
                  </a:lnTo>
                  <a:lnTo>
                    <a:pt x="1631" y="14283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5" y="46206"/>
                  </a:lnTo>
                  <a:lnTo>
                    <a:pt x="33695" y="46206"/>
                  </a:lnTo>
                  <a:lnTo>
                    <a:pt x="39952" y="43704"/>
                  </a:lnTo>
                  <a:lnTo>
                    <a:pt x="44121" y="38952"/>
                  </a:lnTo>
                  <a:close/>
                </a:path>
                <a:path w="47292" h="46206">
                  <a:moveTo>
                    <a:pt x="24022" y="9842"/>
                  </a:moveTo>
                  <a:lnTo>
                    <a:pt x="29861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7" y="19184"/>
                  </a:lnTo>
                  <a:lnTo>
                    <a:pt x="13096" y="26774"/>
                  </a:lnTo>
                  <a:lnTo>
                    <a:pt x="47040" y="26774"/>
                  </a:lnTo>
                  <a:lnTo>
                    <a:pt x="47292" y="23271"/>
                  </a:lnTo>
                  <a:lnTo>
                    <a:pt x="43172" y="9269"/>
                  </a:lnTo>
                  <a:lnTo>
                    <a:pt x="32452" y="1358"/>
                  </a:lnTo>
                  <a:lnTo>
                    <a:pt x="23939" y="0"/>
                  </a:lnTo>
                  <a:lnTo>
                    <a:pt x="10149" y="3900"/>
                  </a:lnTo>
                  <a:lnTo>
                    <a:pt x="13845" y="13428"/>
                  </a:lnTo>
                  <a:lnTo>
                    <a:pt x="18100" y="9842"/>
                  </a:lnTo>
                  <a:lnTo>
                    <a:pt x="24022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BF89986D-C119-9CD8-4CC0-3E2C3188A615}"/>
                </a:ext>
              </a:extLst>
            </p:cNvPr>
            <p:cNvSpPr/>
            <p:nvPr/>
          </p:nvSpPr>
          <p:spPr>
            <a:xfrm>
              <a:off x="9549828" y="1139883"/>
              <a:ext cx="37483" cy="40637"/>
            </a:xfrm>
            <a:custGeom>
              <a:avLst/>
              <a:gdLst/>
              <a:ahLst/>
              <a:cxnLst/>
              <a:rect l="l" t="t" r="r" b="b"/>
              <a:pathLst>
                <a:path w="42619" h="46206">
                  <a:moveTo>
                    <a:pt x="12678" y="35280"/>
                  </a:moveTo>
                  <a:lnTo>
                    <a:pt x="12678" y="29027"/>
                  </a:lnTo>
                  <a:lnTo>
                    <a:pt x="5586" y="19184"/>
                  </a:lnTo>
                  <a:lnTo>
                    <a:pt x="0" y="24688"/>
                  </a:lnTo>
                  <a:lnTo>
                    <a:pt x="0" y="40370"/>
                  </a:lnTo>
                  <a:lnTo>
                    <a:pt x="6256" y="46206"/>
                  </a:lnTo>
                  <a:lnTo>
                    <a:pt x="16765" y="46206"/>
                  </a:lnTo>
                  <a:lnTo>
                    <a:pt x="15429" y="37451"/>
                  </a:lnTo>
                  <a:lnTo>
                    <a:pt x="12678" y="35280"/>
                  </a:lnTo>
                  <a:close/>
                </a:path>
                <a:path w="42619" h="46206">
                  <a:moveTo>
                    <a:pt x="20685" y="26774"/>
                  </a:moveTo>
                  <a:lnTo>
                    <a:pt x="29610" y="26774"/>
                  </a:lnTo>
                  <a:lnTo>
                    <a:pt x="29610" y="31360"/>
                  </a:lnTo>
                  <a:lnTo>
                    <a:pt x="28108" y="35449"/>
                  </a:lnTo>
                  <a:lnTo>
                    <a:pt x="24353" y="37451"/>
                  </a:lnTo>
                  <a:lnTo>
                    <a:pt x="15429" y="37451"/>
                  </a:lnTo>
                  <a:lnTo>
                    <a:pt x="16765" y="46206"/>
                  </a:lnTo>
                  <a:lnTo>
                    <a:pt x="23352" y="46206"/>
                  </a:lnTo>
                  <a:lnTo>
                    <a:pt x="28025" y="44039"/>
                  </a:lnTo>
                  <a:lnTo>
                    <a:pt x="30444" y="39952"/>
                  </a:lnTo>
                  <a:lnTo>
                    <a:pt x="30444" y="45540"/>
                  </a:lnTo>
                  <a:lnTo>
                    <a:pt x="42619" y="45540"/>
                  </a:lnTo>
                  <a:lnTo>
                    <a:pt x="42619" y="19933"/>
                  </a:lnTo>
                  <a:lnTo>
                    <a:pt x="38357" y="6301"/>
                  </a:lnTo>
                  <a:lnTo>
                    <a:pt x="26269" y="353"/>
                  </a:lnTo>
                  <a:lnTo>
                    <a:pt x="21019" y="0"/>
                  </a:lnTo>
                  <a:lnTo>
                    <a:pt x="13845" y="0"/>
                  </a:lnTo>
                  <a:lnTo>
                    <a:pt x="6587" y="1918"/>
                  </a:lnTo>
                  <a:lnTo>
                    <a:pt x="1670" y="5421"/>
                  </a:lnTo>
                  <a:lnTo>
                    <a:pt x="6338" y="14516"/>
                  </a:lnTo>
                  <a:lnTo>
                    <a:pt x="9593" y="11927"/>
                  </a:lnTo>
                  <a:lnTo>
                    <a:pt x="14511" y="10342"/>
                  </a:lnTo>
                  <a:lnTo>
                    <a:pt x="26272" y="10342"/>
                  </a:lnTo>
                  <a:lnTo>
                    <a:pt x="29610" y="13597"/>
                  </a:lnTo>
                  <a:lnTo>
                    <a:pt x="29610" y="19184"/>
                  </a:lnTo>
                  <a:lnTo>
                    <a:pt x="5586" y="19184"/>
                  </a:lnTo>
                  <a:lnTo>
                    <a:pt x="12678" y="29027"/>
                  </a:lnTo>
                  <a:lnTo>
                    <a:pt x="14597" y="26774"/>
                  </a:lnTo>
                  <a:lnTo>
                    <a:pt x="20685" y="2677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97266215-B9CE-362B-F9F6-97767F252EE5}"/>
                </a:ext>
              </a:extLst>
            </p:cNvPr>
            <p:cNvSpPr/>
            <p:nvPr/>
          </p:nvSpPr>
          <p:spPr>
            <a:xfrm>
              <a:off x="9597656" y="1139883"/>
              <a:ext cx="66678" cy="40051"/>
            </a:xfrm>
            <a:custGeom>
              <a:avLst/>
              <a:gdLst/>
              <a:ahLst/>
              <a:cxnLst/>
              <a:rect l="l" t="t" r="r" b="b"/>
              <a:pathLst>
                <a:path w="75815" h="45540">
                  <a:moveTo>
                    <a:pt x="44369" y="45540"/>
                  </a:moveTo>
                  <a:lnTo>
                    <a:pt x="44369" y="15016"/>
                  </a:lnTo>
                  <a:lnTo>
                    <a:pt x="48459" y="11261"/>
                  </a:lnTo>
                  <a:lnTo>
                    <a:pt x="59551" y="11261"/>
                  </a:lnTo>
                  <a:lnTo>
                    <a:pt x="62805" y="14598"/>
                  </a:lnTo>
                  <a:lnTo>
                    <a:pt x="62805" y="45540"/>
                  </a:lnTo>
                  <a:lnTo>
                    <a:pt x="75815" y="45540"/>
                  </a:lnTo>
                  <a:lnTo>
                    <a:pt x="75815" y="19851"/>
                  </a:lnTo>
                  <a:lnTo>
                    <a:pt x="71218" y="5405"/>
                  </a:lnTo>
                  <a:lnTo>
                    <a:pt x="59366" y="67"/>
                  </a:lnTo>
                  <a:lnTo>
                    <a:pt x="50709" y="0"/>
                  </a:lnTo>
                  <a:lnTo>
                    <a:pt x="44870" y="2754"/>
                  </a:lnTo>
                  <a:lnTo>
                    <a:pt x="41285" y="7340"/>
                  </a:lnTo>
                  <a:lnTo>
                    <a:pt x="38116" y="2419"/>
                  </a:lnTo>
                  <a:lnTo>
                    <a:pt x="32777" y="0"/>
                  </a:lnTo>
                  <a:lnTo>
                    <a:pt x="20768" y="0"/>
                  </a:lnTo>
                  <a:lnTo>
                    <a:pt x="15764" y="2001"/>
                  </a:lnTo>
                  <a:lnTo>
                    <a:pt x="12426" y="5839"/>
                  </a:ln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016"/>
                  </a:lnTo>
                  <a:lnTo>
                    <a:pt x="17099" y="11261"/>
                  </a:lnTo>
                  <a:lnTo>
                    <a:pt x="28274" y="11261"/>
                  </a:lnTo>
                  <a:lnTo>
                    <a:pt x="31358" y="14598"/>
                  </a:lnTo>
                  <a:lnTo>
                    <a:pt x="31358" y="45540"/>
                  </a:lnTo>
                  <a:lnTo>
                    <a:pt x="44369" y="4554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76B932A4-9578-D458-5908-4E67F8EA4EB4}"/>
                </a:ext>
              </a:extLst>
            </p:cNvPr>
            <p:cNvSpPr/>
            <p:nvPr/>
          </p:nvSpPr>
          <p:spPr>
            <a:xfrm>
              <a:off x="10223202" y="740848"/>
              <a:ext cx="18617" cy="21364"/>
            </a:xfrm>
            <a:custGeom>
              <a:avLst/>
              <a:gdLst/>
              <a:ahLst/>
              <a:cxnLst/>
              <a:rect l="l" t="t" r="r" b="b"/>
              <a:pathLst>
                <a:path w="21168" h="24292">
                  <a:moveTo>
                    <a:pt x="7772" y="24292"/>
                  </a:moveTo>
                  <a:lnTo>
                    <a:pt x="13395" y="24292"/>
                  </a:lnTo>
                  <a:lnTo>
                    <a:pt x="13395" y="4578"/>
                  </a:lnTo>
                  <a:lnTo>
                    <a:pt x="21168" y="4578"/>
                  </a:lnTo>
                  <a:lnTo>
                    <a:pt x="21168" y="0"/>
                  </a:lnTo>
                  <a:lnTo>
                    <a:pt x="0" y="0"/>
                  </a:lnTo>
                  <a:lnTo>
                    <a:pt x="0" y="4578"/>
                  </a:lnTo>
                  <a:lnTo>
                    <a:pt x="7772" y="4578"/>
                  </a:lnTo>
                  <a:lnTo>
                    <a:pt x="7772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7642928E-AC46-14E8-07B9-B4BA13087FC1}"/>
                </a:ext>
              </a:extLst>
            </p:cNvPr>
            <p:cNvSpPr/>
            <p:nvPr/>
          </p:nvSpPr>
          <p:spPr>
            <a:xfrm>
              <a:off x="10244475" y="740848"/>
              <a:ext cx="24075" cy="21364"/>
            </a:xfrm>
            <a:custGeom>
              <a:avLst/>
              <a:gdLst/>
              <a:ahLst/>
              <a:cxnLst/>
              <a:rect l="l" t="t" r="r" b="b"/>
              <a:pathLst>
                <a:path w="27374" h="24292">
                  <a:moveTo>
                    <a:pt x="5274" y="24292"/>
                  </a:moveTo>
                  <a:lnTo>
                    <a:pt x="5274" y="10029"/>
                  </a:lnTo>
                  <a:lnTo>
                    <a:pt x="12383" y="21725"/>
                  </a:lnTo>
                  <a:lnTo>
                    <a:pt x="14918" y="21725"/>
                  </a:lnTo>
                  <a:lnTo>
                    <a:pt x="22061" y="9715"/>
                  </a:lnTo>
                  <a:lnTo>
                    <a:pt x="22096" y="24292"/>
                  </a:lnTo>
                  <a:lnTo>
                    <a:pt x="27374" y="24292"/>
                  </a:lnTo>
                  <a:lnTo>
                    <a:pt x="27306" y="0"/>
                  </a:lnTo>
                  <a:lnTo>
                    <a:pt x="22683" y="0"/>
                  </a:lnTo>
                  <a:lnTo>
                    <a:pt x="13737" y="15093"/>
                  </a:lnTo>
                  <a:lnTo>
                    <a:pt x="4650" y="0"/>
                  </a:lnTo>
                  <a:lnTo>
                    <a:pt x="0" y="0"/>
                  </a:lnTo>
                  <a:lnTo>
                    <a:pt x="0" y="24292"/>
                  </a:lnTo>
                  <a:lnTo>
                    <a:pt x="5274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7132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315648" y="1070926"/>
            <a:ext cx="3352800" cy="899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Montserrat" panose="00000500000000000000" pitchFamily="50" charset="0"/>
              </a:rPr>
              <a:t> 73.6k 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751642" y="1089982"/>
            <a:ext cx="3352800" cy="899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Montserrat" panose="00000500000000000000" pitchFamily="50" charset="0"/>
              </a:rPr>
              <a:t>30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57505" y="1087916"/>
            <a:ext cx="3352800" cy="899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Montserrat" panose="00000500000000000000" pitchFamily="50" charset="0"/>
              </a:rPr>
              <a:t>1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709294" y="513232"/>
            <a:ext cx="2718748" cy="7838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PRICE (NG₦’000)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030148" y="497915"/>
            <a:ext cx="2718748" cy="7838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BV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368438" y="482598"/>
            <a:ext cx="2718748" cy="7838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PRODUCT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13819" y="3429000"/>
            <a:ext cx="3666082" cy="1329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rgbClr val="0B7F36"/>
                </a:solidFill>
                <a:latin typeface="Montserrat" panose="00000500000000000000" pitchFamily="50" charset="0"/>
              </a:rPr>
              <a:t>MEMBERSHIP</a:t>
            </a:r>
            <a:br>
              <a:rPr lang="en-US" sz="3600" b="1" dirty="0">
                <a:solidFill>
                  <a:srgbClr val="0B7F36"/>
                </a:solidFill>
                <a:latin typeface="Montserrat" panose="00000500000000000000" pitchFamily="50" charset="0"/>
              </a:rPr>
            </a:br>
            <a:r>
              <a:rPr lang="en-US" sz="3600" b="1" dirty="0">
                <a:solidFill>
                  <a:srgbClr val="0B7F36"/>
                </a:solidFill>
                <a:latin typeface="Montserrat" panose="00000500000000000000" pitchFamily="50" charset="0"/>
              </a:rPr>
              <a:t>PACKAGE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287646" y="2188023"/>
            <a:ext cx="3352800" cy="899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Montserrat" panose="00000500000000000000" pitchFamily="50" charset="0"/>
              </a:rPr>
              <a:t>  200k 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7758713" y="2206226"/>
            <a:ext cx="3352800" cy="899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0B7F36"/>
                </a:solidFill>
                <a:latin typeface="Montserrat" panose="00000500000000000000" pitchFamily="50" charset="0"/>
              </a:rPr>
              <a:t>90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9195605" y="2185535"/>
            <a:ext cx="3352800" cy="899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Montserrat" panose="00000500000000000000" pitchFamily="50" charset="0"/>
              </a:rPr>
              <a:t>3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6297171" y="3346338"/>
            <a:ext cx="3352800" cy="899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0B7F36"/>
                </a:solidFill>
                <a:latin typeface="Montserrat" panose="00000500000000000000" pitchFamily="50" charset="0"/>
              </a:rPr>
              <a:t> 840k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7784734" y="3365195"/>
            <a:ext cx="3352800" cy="899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0B7F36"/>
                </a:solidFill>
                <a:latin typeface="Montserrat" panose="00000500000000000000" pitchFamily="50" charset="0"/>
              </a:rPr>
              <a:t>350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9206449" y="3349410"/>
            <a:ext cx="3352800" cy="899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0B7F36"/>
                </a:solidFill>
                <a:latin typeface="Montserrat" panose="00000500000000000000" pitchFamily="50" charset="0"/>
              </a:rPr>
              <a:t>15</a:t>
            </a:r>
            <a:endParaRPr lang="en-US" sz="2000" b="1" dirty="0">
              <a:solidFill>
                <a:srgbClr val="FF0000"/>
              </a:solidFill>
              <a:latin typeface="Montserrat" panose="00000500000000000000" pitchFamily="50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301722" y="4553021"/>
            <a:ext cx="3352800" cy="899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Montserrat" panose="00000500000000000000" pitchFamily="50" charset="0"/>
              </a:rPr>
              <a:t>1,672k</a:t>
            </a:r>
            <a:endParaRPr lang="en-US" sz="24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800529" y="4547605"/>
            <a:ext cx="3352800" cy="899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0B7F36"/>
                </a:solidFill>
                <a:latin typeface="Montserrat" panose="00000500000000000000" pitchFamily="50" charset="0"/>
              </a:rPr>
              <a:t>700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9214655" y="4509955"/>
            <a:ext cx="3352800" cy="899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Montserrat" panose="00000500000000000000" pitchFamily="50" charset="0"/>
              </a:rPr>
              <a:t>30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1C6089-9779-4696-F50A-7C2897FDA961}"/>
              </a:ext>
            </a:extLst>
          </p:cNvPr>
          <p:cNvGrpSpPr/>
          <p:nvPr/>
        </p:nvGrpSpPr>
        <p:grpSpPr>
          <a:xfrm>
            <a:off x="79901" y="6245872"/>
            <a:ext cx="2146495" cy="534849"/>
            <a:chOff x="8122055" y="645671"/>
            <a:chExt cx="2146495" cy="534849"/>
          </a:xfrm>
        </p:grpSpPr>
        <p:sp>
          <p:nvSpPr>
            <p:cNvPr id="4" name="object 8">
              <a:extLst>
                <a:ext uri="{FF2B5EF4-FFF2-40B4-BE49-F238E27FC236}">
                  <a16:creationId xmlns:a16="http://schemas.microsoft.com/office/drawing/2014/main" id="{E127910D-5210-8981-663C-D50EFEC26561}"/>
                </a:ext>
              </a:extLst>
            </p:cNvPr>
            <p:cNvSpPr/>
            <p:nvPr/>
          </p:nvSpPr>
          <p:spPr>
            <a:xfrm>
              <a:off x="8122055" y="816968"/>
              <a:ext cx="816491" cy="220715"/>
            </a:xfrm>
            <a:custGeom>
              <a:avLst/>
              <a:gdLst/>
              <a:ahLst/>
              <a:cxnLst/>
              <a:rect l="l" t="t" r="r" b="b"/>
              <a:pathLst>
                <a:path w="928381" h="250961">
                  <a:moveTo>
                    <a:pt x="928381" y="0"/>
                  </a:moveTo>
                  <a:lnTo>
                    <a:pt x="928048" y="3862"/>
                  </a:lnTo>
                  <a:lnTo>
                    <a:pt x="928089" y="4725"/>
                  </a:lnTo>
                  <a:lnTo>
                    <a:pt x="928381" y="0"/>
                  </a:lnTo>
                  <a:close/>
                </a:path>
                <a:path w="928381" h="250961">
                  <a:moveTo>
                    <a:pt x="51741" y="59780"/>
                  </a:moveTo>
                  <a:lnTo>
                    <a:pt x="54885" y="62082"/>
                  </a:lnTo>
                  <a:lnTo>
                    <a:pt x="67926" y="70015"/>
                  </a:lnTo>
                  <a:lnTo>
                    <a:pt x="79155" y="75281"/>
                  </a:lnTo>
                  <a:lnTo>
                    <a:pt x="89291" y="78357"/>
                  </a:lnTo>
                  <a:lnTo>
                    <a:pt x="99056" y="79720"/>
                  </a:lnTo>
                  <a:lnTo>
                    <a:pt x="109169" y="79846"/>
                  </a:lnTo>
                  <a:lnTo>
                    <a:pt x="120351" y="79213"/>
                  </a:lnTo>
                  <a:lnTo>
                    <a:pt x="133321" y="78298"/>
                  </a:lnTo>
                  <a:lnTo>
                    <a:pt x="148801" y="77575"/>
                  </a:lnTo>
                  <a:lnTo>
                    <a:pt x="153075" y="77482"/>
                  </a:lnTo>
                  <a:lnTo>
                    <a:pt x="163177" y="77691"/>
                  </a:lnTo>
                  <a:lnTo>
                    <a:pt x="171437" y="78702"/>
                  </a:lnTo>
                  <a:lnTo>
                    <a:pt x="178073" y="80556"/>
                  </a:lnTo>
                  <a:lnTo>
                    <a:pt x="183299" y="83297"/>
                  </a:lnTo>
                  <a:lnTo>
                    <a:pt x="187331" y="86964"/>
                  </a:lnTo>
                  <a:lnTo>
                    <a:pt x="190385" y="91601"/>
                  </a:lnTo>
                  <a:lnTo>
                    <a:pt x="192676" y="97247"/>
                  </a:lnTo>
                  <a:lnTo>
                    <a:pt x="194421" y="103946"/>
                  </a:lnTo>
                  <a:lnTo>
                    <a:pt x="195834" y="111739"/>
                  </a:lnTo>
                  <a:lnTo>
                    <a:pt x="197132" y="120668"/>
                  </a:lnTo>
                  <a:lnTo>
                    <a:pt x="198530" y="130774"/>
                  </a:lnTo>
                  <a:lnTo>
                    <a:pt x="200244" y="142098"/>
                  </a:lnTo>
                  <a:lnTo>
                    <a:pt x="205482" y="168571"/>
                  </a:lnTo>
                  <a:lnTo>
                    <a:pt x="214572" y="200419"/>
                  </a:lnTo>
                  <a:lnTo>
                    <a:pt x="227832" y="234784"/>
                  </a:lnTo>
                  <a:lnTo>
                    <a:pt x="247193" y="272977"/>
                  </a:lnTo>
                  <a:lnTo>
                    <a:pt x="270143" y="307512"/>
                  </a:lnTo>
                  <a:lnTo>
                    <a:pt x="296315" y="338371"/>
                  </a:lnTo>
                  <a:lnTo>
                    <a:pt x="325342" y="365531"/>
                  </a:lnTo>
                  <a:lnTo>
                    <a:pt x="356856" y="388971"/>
                  </a:lnTo>
                  <a:lnTo>
                    <a:pt x="390489" y="408672"/>
                  </a:lnTo>
                  <a:lnTo>
                    <a:pt x="425872" y="424611"/>
                  </a:lnTo>
                  <a:lnTo>
                    <a:pt x="462639" y="436768"/>
                  </a:lnTo>
                  <a:lnTo>
                    <a:pt x="500422" y="445121"/>
                  </a:lnTo>
                  <a:lnTo>
                    <a:pt x="538852" y="449651"/>
                  </a:lnTo>
                  <a:lnTo>
                    <a:pt x="577562" y="450335"/>
                  </a:lnTo>
                  <a:lnTo>
                    <a:pt x="616184" y="447153"/>
                  </a:lnTo>
                  <a:lnTo>
                    <a:pt x="654351" y="440083"/>
                  </a:lnTo>
                  <a:lnTo>
                    <a:pt x="691694" y="429106"/>
                  </a:lnTo>
                  <a:lnTo>
                    <a:pt x="727846" y="414200"/>
                  </a:lnTo>
                  <a:lnTo>
                    <a:pt x="762439" y="395343"/>
                  </a:lnTo>
                  <a:lnTo>
                    <a:pt x="795104" y="372515"/>
                  </a:lnTo>
                  <a:lnTo>
                    <a:pt x="825476" y="345696"/>
                  </a:lnTo>
                  <a:lnTo>
                    <a:pt x="853184" y="314863"/>
                  </a:lnTo>
                  <a:lnTo>
                    <a:pt x="877863" y="279996"/>
                  </a:lnTo>
                  <a:lnTo>
                    <a:pt x="890297" y="258742"/>
                  </a:lnTo>
                  <a:lnTo>
                    <a:pt x="909736" y="217665"/>
                  </a:lnTo>
                  <a:lnTo>
                    <a:pt x="922837" y="178833"/>
                  </a:lnTo>
                  <a:lnTo>
                    <a:pt x="930683" y="142651"/>
                  </a:lnTo>
                  <a:lnTo>
                    <a:pt x="934357" y="109523"/>
                  </a:lnTo>
                  <a:lnTo>
                    <a:pt x="934968" y="94230"/>
                  </a:lnTo>
                  <a:lnTo>
                    <a:pt x="934942" y="79853"/>
                  </a:lnTo>
                  <a:lnTo>
                    <a:pt x="933521" y="54048"/>
                  </a:lnTo>
                  <a:lnTo>
                    <a:pt x="929996" y="23470"/>
                  </a:lnTo>
                  <a:lnTo>
                    <a:pt x="928991" y="15647"/>
                  </a:lnTo>
                  <a:lnTo>
                    <a:pt x="928297" y="9095"/>
                  </a:lnTo>
                  <a:lnTo>
                    <a:pt x="928089" y="4725"/>
                  </a:lnTo>
                  <a:lnTo>
                    <a:pt x="927431" y="15380"/>
                  </a:lnTo>
                  <a:lnTo>
                    <a:pt x="926711" y="29749"/>
                  </a:lnTo>
                  <a:lnTo>
                    <a:pt x="926136" y="43236"/>
                  </a:lnTo>
                  <a:lnTo>
                    <a:pt x="925621" y="55973"/>
                  </a:lnTo>
                  <a:lnTo>
                    <a:pt x="925083" y="68091"/>
                  </a:lnTo>
                  <a:lnTo>
                    <a:pt x="922485" y="102040"/>
                  </a:lnTo>
                  <a:lnTo>
                    <a:pt x="916645" y="135136"/>
                  </a:lnTo>
                  <a:lnTo>
                    <a:pt x="909828" y="158472"/>
                  </a:lnTo>
                  <a:lnTo>
                    <a:pt x="899885" y="184050"/>
                  </a:lnTo>
                  <a:lnTo>
                    <a:pt x="882879" y="218625"/>
                  </a:lnTo>
                  <a:lnTo>
                    <a:pt x="868651" y="242174"/>
                  </a:lnTo>
                  <a:lnTo>
                    <a:pt x="852930" y="264357"/>
                  </a:lnTo>
                  <a:lnTo>
                    <a:pt x="835807" y="285120"/>
                  </a:lnTo>
                  <a:lnTo>
                    <a:pt x="817374" y="304413"/>
                  </a:lnTo>
                  <a:lnTo>
                    <a:pt x="797722" y="322181"/>
                  </a:lnTo>
                  <a:lnTo>
                    <a:pt x="776941" y="338373"/>
                  </a:lnTo>
                  <a:lnTo>
                    <a:pt x="755122" y="352936"/>
                  </a:lnTo>
                  <a:lnTo>
                    <a:pt x="732358" y="365819"/>
                  </a:lnTo>
                  <a:lnTo>
                    <a:pt x="708737" y="376967"/>
                  </a:lnTo>
                  <a:lnTo>
                    <a:pt x="684352" y="386330"/>
                  </a:lnTo>
                  <a:lnTo>
                    <a:pt x="659293" y="393854"/>
                  </a:lnTo>
                  <a:lnTo>
                    <a:pt x="633652" y="399487"/>
                  </a:lnTo>
                  <a:lnTo>
                    <a:pt x="607519" y="403177"/>
                  </a:lnTo>
                  <a:lnTo>
                    <a:pt x="580986" y="404871"/>
                  </a:lnTo>
                  <a:lnTo>
                    <a:pt x="554142" y="404516"/>
                  </a:lnTo>
                  <a:lnTo>
                    <a:pt x="527080" y="402061"/>
                  </a:lnTo>
                  <a:lnTo>
                    <a:pt x="499890" y="397453"/>
                  </a:lnTo>
                  <a:lnTo>
                    <a:pt x="472664" y="390639"/>
                  </a:lnTo>
                  <a:lnTo>
                    <a:pt x="445491" y="381567"/>
                  </a:lnTo>
                  <a:lnTo>
                    <a:pt x="416208" y="368758"/>
                  </a:lnTo>
                  <a:lnTo>
                    <a:pt x="387978" y="352855"/>
                  </a:lnTo>
                  <a:lnTo>
                    <a:pt x="361077" y="334045"/>
                  </a:lnTo>
                  <a:lnTo>
                    <a:pt x="335779" y="312515"/>
                  </a:lnTo>
                  <a:lnTo>
                    <a:pt x="312359" y="288452"/>
                  </a:lnTo>
                  <a:lnTo>
                    <a:pt x="291093" y="262041"/>
                  </a:lnTo>
                  <a:lnTo>
                    <a:pt x="272255" y="233470"/>
                  </a:lnTo>
                  <a:lnTo>
                    <a:pt x="256120" y="202925"/>
                  </a:lnTo>
                  <a:lnTo>
                    <a:pt x="242963" y="170592"/>
                  </a:lnTo>
                  <a:lnTo>
                    <a:pt x="233060" y="136659"/>
                  </a:lnTo>
                  <a:lnTo>
                    <a:pt x="227394" y="108413"/>
                  </a:lnTo>
                  <a:lnTo>
                    <a:pt x="224301" y="82435"/>
                  </a:lnTo>
                  <a:lnTo>
                    <a:pt x="223690" y="58144"/>
                  </a:lnTo>
                  <a:lnTo>
                    <a:pt x="224287" y="46450"/>
                  </a:lnTo>
                  <a:lnTo>
                    <a:pt x="229554" y="12302"/>
                  </a:lnTo>
                  <a:lnTo>
                    <a:pt x="235848" y="-10407"/>
                  </a:lnTo>
                  <a:lnTo>
                    <a:pt x="244264" y="-33752"/>
                  </a:lnTo>
                  <a:lnTo>
                    <a:pt x="258551" y="-66176"/>
                  </a:lnTo>
                  <a:lnTo>
                    <a:pt x="271658" y="-89375"/>
                  </a:lnTo>
                  <a:lnTo>
                    <a:pt x="287263" y="-112186"/>
                  </a:lnTo>
                  <a:lnTo>
                    <a:pt x="304754" y="-133524"/>
                  </a:lnTo>
                  <a:lnTo>
                    <a:pt x="323514" y="-152304"/>
                  </a:lnTo>
                  <a:lnTo>
                    <a:pt x="342930" y="-167442"/>
                  </a:lnTo>
                  <a:lnTo>
                    <a:pt x="360899" y="-177242"/>
                  </a:lnTo>
                  <a:lnTo>
                    <a:pt x="350429" y="-166330"/>
                  </a:lnTo>
                  <a:lnTo>
                    <a:pt x="341470" y="-157368"/>
                  </a:lnTo>
                  <a:lnTo>
                    <a:pt x="333690" y="-149749"/>
                  </a:lnTo>
                  <a:lnTo>
                    <a:pt x="326759" y="-142868"/>
                  </a:lnTo>
                  <a:lnTo>
                    <a:pt x="320342" y="-136118"/>
                  </a:lnTo>
                  <a:lnTo>
                    <a:pt x="314108" y="-128893"/>
                  </a:lnTo>
                  <a:lnTo>
                    <a:pt x="307724" y="-120587"/>
                  </a:lnTo>
                  <a:lnTo>
                    <a:pt x="300859" y="-110594"/>
                  </a:lnTo>
                  <a:lnTo>
                    <a:pt x="293180" y="-98308"/>
                  </a:lnTo>
                  <a:lnTo>
                    <a:pt x="284355" y="-83122"/>
                  </a:lnTo>
                  <a:lnTo>
                    <a:pt x="277510" y="-70511"/>
                  </a:lnTo>
                  <a:lnTo>
                    <a:pt x="272150" y="-59741"/>
                  </a:lnTo>
                  <a:lnTo>
                    <a:pt x="266891" y="-48378"/>
                  </a:lnTo>
                  <a:lnTo>
                    <a:pt x="261787" y="-36536"/>
                  </a:lnTo>
                  <a:lnTo>
                    <a:pt x="256888" y="-24329"/>
                  </a:lnTo>
                  <a:lnTo>
                    <a:pt x="252247" y="-11870"/>
                  </a:lnTo>
                  <a:lnTo>
                    <a:pt x="247913" y="725"/>
                  </a:lnTo>
                  <a:lnTo>
                    <a:pt x="243939" y="13344"/>
                  </a:lnTo>
                  <a:lnTo>
                    <a:pt x="240377" y="25873"/>
                  </a:lnTo>
                  <a:lnTo>
                    <a:pt x="237277" y="38198"/>
                  </a:lnTo>
                  <a:lnTo>
                    <a:pt x="235774" y="44913"/>
                  </a:lnTo>
                  <a:lnTo>
                    <a:pt x="249291" y="45052"/>
                  </a:lnTo>
                  <a:lnTo>
                    <a:pt x="262609" y="44243"/>
                  </a:lnTo>
                  <a:lnTo>
                    <a:pt x="275692" y="42507"/>
                  </a:lnTo>
                  <a:lnTo>
                    <a:pt x="288503" y="39865"/>
                  </a:lnTo>
                  <a:lnTo>
                    <a:pt x="301005" y="36340"/>
                  </a:lnTo>
                  <a:lnTo>
                    <a:pt x="313163" y="31952"/>
                  </a:lnTo>
                  <a:lnTo>
                    <a:pt x="324938" y="26725"/>
                  </a:lnTo>
                  <a:lnTo>
                    <a:pt x="336295" y="20680"/>
                  </a:lnTo>
                  <a:lnTo>
                    <a:pt x="347198" y="13838"/>
                  </a:lnTo>
                  <a:lnTo>
                    <a:pt x="357608" y="6221"/>
                  </a:lnTo>
                  <a:lnTo>
                    <a:pt x="367491" y="-2148"/>
                  </a:lnTo>
                  <a:lnTo>
                    <a:pt x="376810" y="-11250"/>
                  </a:lnTo>
                  <a:lnTo>
                    <a:pt x="385527" y="-21061"/>
                  </a:lnTo>
                  <a:lnTo>
                    <a:pt x="393606" y="-31560"/>
                  </a:lnTo>
                  <a:lnTo>
                    <a:pt x="402926" y="-45874"/>
                  </a:lnTo>
                  <a:lnTo>
                    <a:pt x="408982" y="-56965"/>
                  </a:lnTo>
                  <a:lnTo>
                    <a:pt x="414103" y="-68069"/>
                  </a:lnTo>
                  <a:lnTo>
                    <a:pt x="418371" y="-79217"/>
                  </a:lnTo>
                  <a:lnTo>
                    <a:pt x="421870" y="-90437"/>
                  </a:lnTo>
                  <a:lnTo>
                    <a:pt x="424683" y="-101758"/>
                  </a:lnTo>
                  <a:lnTo>
                    <a:pt x="426894" y="-113211"/>
                  </a:lnTo>
                  <a:lnTo>
                    <a:pt x="428586" y="-124823"/>
                  </a:lnTo>
                  <a:lnTo>
                    <a:pt x="429842" y="-136624"/>
                  </a:lnTo>
                  <a:lnTo>
                    <a:pt x="430747" y="-148644"/>
                  </a:lnTo>
                  <a:lnTo>
                    <a:pt x="431383" y="-160911"/>
                  </a:lnTo>
                  <a:lnTo>
                    <a:pt x="431834" y="-173455"/>
                  </a:lnTo>
                  <a:lnTo>
                    <a:pt x="432183" y="-186305"/>
                  </a:lnTo>
                  <a:lnTo>
                    <a:pt x="432513" y="-199490"/>
                  </a:lnTo>
                  <a:lnTo>
                    <a:pt x="432908" y="-213040"/>
                  </a:lnTo>
                  <a:lnTo>
                    <a:pt x="433452" y="-226983"/>
                  </a:lnTo>
                  <a:lnTo>
                    <a:pt x="434227" y="-241348"/>
                  </a:lnTo>
                  <a:lnTo>
                    <a:pt x="434552" y="-246236"/>
                  </a:lnTo>
                  <a:lnTo>
                    <a:pt x="424689" y="-243113"/>
                  </a:lnTo>
                  <a:lnTo>
                    <a:pt x="413272" y="-239141"/>
                  </a:lnTo>
                  <a:lnTo>
                    <a:pt x="400769" y="-234527"/>
                  </a:lnTo>
                  <a:lnTo>
                    <a:pt x="387648" y="-229480"/>
                  </a:lnTo>
                  <a:lnTo>
                    <a:pt x="374375" y="-224211"/>
                  </a:lnTo>
                  <a:lnTo>
                    <a:pt x="361419" y="-218927"/>
                  </a:lnTo>
                  <a:lnTo>
                    <a:pt x="349247" y="-213838"/>
                  </a:lnTo>
                  <a:lnTo>
                    <a:pt x="338326" y="-209152"/>
                  </a:lnTo>
                  <a:lnTo>
                    <a:pt x="319630" y="-200431"/>
                  </a:lnTo>
                  <a:lnTo>
                    <a:pt x="307771" y="-193866"/>
                  </a:lnTo>
                  <a:lnTo>
                    <a:pt x="296449" y="-186682"/>
                  </a:lnTo>
                  <a:lnTo>
                    <a:pt x="285697" y="-178890"/>
                  </a:lnTo>
                  <a:lnTo>
                    <a:pt x="275546" y="-170503"/>
                  </a:lnTo>
                  <a:lnTo>
                    <a:pt x="266027" y="-161533"/>
                  </a:lnTo>
                  <a:lnTo>
                    <a:pt x="257173" y="-151990"/>
                  </a:lnTo>
                  <a:lnTo>
                    <a:pt x="249014" y="-141888"/>
                  </a:lnTo>
                  <a:lnTo>
                    <a:pt x="241582" y="-131237"/>
                  </a:lnTo>
                  <a:lnTo>
                    <a:pt x="234909" y="-120050"/>
                  </a:lnTo>
                  <a:lnTo>
                    <a:pt x="229026" y="-108339"/>
                  </a:lnTo>
                  <a:lnTo>
                    <a:pt x="223965" y="-96115"/>
                  </a:lnTo>
                  <a:lnTo>
                    <a:pt x="219757" y="-83390"/>
                  </a:lnTo>
                  <a:lnTo>
                    <a:pt x="216435" y="-70176"/>
                  </a:lnTo>
                  <a:lnTo>
                    <a:pt x="214028" y="-56485"/>
                  </a:lnTo>
                  <a:lnTo>
                    <a:pt x="213281" y="-50429"/>
                  </a:lnTo>
                  <a:lnTo>
                    <a:pt x="211600" y="-37255"/>
                  </a:lnTo>
                  <a:lnTo>
                    <a:pt x="209574" y="-24811"/>
                  </a:lnTo>
                  <a:lnTo>
                    <a:pt x="207318" y="-12872"/>
                  </a:lnTo>
                  <a:lnTo>
                    <a:pt x="204946" y="-1213"/>
                  </a:lnTo>
                  <a:lnTo>
                    <a:pt x="202572" y="10390"/>
                  </a:lnTo>
                  <a:lnTo>
                    <a:pt x="200312" y="22164"/>
                  </a:lnTo>
                  <a:lnTo>
                    <a:pt x="198279" y="34334"/>
                  </a:lnTo>
                  <a:lnTo>
                    <a:pt x="196587" y="47124"/>
                  </a:lnTo>
                  <a:lnTo>
                    <a:pt x="195352" y="60759"/>
                  </a:lnTo>
                  <a:lnTo>
                    <a:pt x="194727" y="73839"/>
                  </a:lnTo>
                  <a:lnTo>
                    <a:pt x="183989" y="67001"/>
                  </a:lnTo>
                  <a:lnTo>
                    <a:pt x="174105" y="60289"/>
                  </a:lnTo>
                  <a:lnTo>
                    <a:pt x="164388" y="53747"/>
                  </a:lnTo>
                  <a:lnTo>
                    <a:pt x="154154" y="47423"/>
                  </a:lnTo>
                  <a:lnTo>
                    <a:pt x="142717" y="41364"/>
                  </a:lnTo>
                  <a:lnTo>
                    <a:pt x="129393" y="35614"/>
                  </a:lnTo>
                  <a:lnTo>
                    <a:pt x="115303" y="31026"/>
                  </a:lnTo>
                  <a:lnTo>
                    <a:pt x="101911" y="27672"/>
                  </a:lnTo>
                  <a:lnTo>
                    <a:pt x="87634" y="24501"/>
                  </a:lnTo>
                  <a:lnTo>
                    <a:pt x="73526" y="21457"/>
                  </a:lnTo>
                  <a:lnTo>
                    <a:pt x="60642" y="18484"/>
                  </a:lnTo>
                  <a:lnTo>
                    <a:pt x="50037" y="15526"/>
                  </a:lnTo>
                  <a:lnTo>
                    <a:pt x="44750" y="13531"/>
                  </a:lnTo>
                  <a:lnTo>
                    <a:pt x="59920" y="12492"/>
                  </a:lnTo>
                  <a:lnTo>
                    <a:pt x="74012" y="12939"/>
                  </a:lnTo>
                  <a:lnTo>
                    <a:pt x="87163" y="14677"/>
                  </a:lnTo>
                  <a:lnTo>
                    <a:pt x="99508" y="17511"/>
                  </a:lnTo>
                  <a:lnTo>
                    <a:pt x="111185" y="21244"/>
                  </a:lnTo>
                  <a:lnTo>
                    <a:pt x="122330" y="25682"/>
                  </a:lnTo>
                  <a:lnTo>
                    <a:pt x="133077" y="30628"/>
                  </a:lnTo>
                  <a:lnTo>
                    <a:pt x="143564" y="35888"/>
                  </a:lnTo>
                  <a:lnTo>
                    <a:pt x="153926" y="41265"/>
                  </a:lnTo>
                  <a:lnTo>
                    <a:pt x="164300" y="46565"/>
                  </a:lnTo>
                  <a:lnTo>
                    <a:pt x="174821" y="51591"/>
                  </a:lnTo>
                  <a:lnTo>
                    <a:pt x="179387" y="53604"/>
                  </a:lnTo>
                  <a:lnTo>
                    <a:pt x="175162" y="40321"/>
                  </a:lnTo>
                  <a:lnTo>
                    <a:pt x="169593" y="27903"/>
                  </a:lnTo>
                  <a:lnTo>
                    <a:pt x="162710" y="16502"/>
                  </a:lnTo>
                  <a:lnTo>
                    <a:pt x="154544" y="6275"/>
                  </a:lnTo>
                  <a:lnTo>
                    <a:pt x="145124" y="-2625"/>
                  </a:lnTo>
                  <a:lnTo>
                    <a:pt x="134481" y="-10045"/>
                  </a:lnTo>
                  <a:lnTo>
                    <a:pt x="122644" y="-15828"/>
                  </a:lnTo>
                  <a:lnTo>
                    <a:pt x="113546" y="-18853"/>
                  </a:lnTo>
                  <a:lnTo>
                    <a:pt x="100244" y="-21455"/>
                  </a:lnTo>
                  <a:lnTo>
                    <a:pt x="87541" y="-22069"/>
                  </a:lnTo>
                  <a:lnTo>
                    <a:pt x="75335" y="-21052"/>
                  </a:lnTo>
                  <a:lnTo>
                    <a:pt x="63520" y="-18758"/>
                  </a:lnTo>
                  <a:lnTo>
                    <a:pt x="51992" y="-15544"/>
                  </a:lnTo>
                  <a:lnTo>
                    <a:pt x="40647" y="-11765"/>
                  </a:lnTo>
                  <a:lnTo>
                    <a:pt x="29381" y="-7776"/>
                  </a:lnTo>
                  <a:lnTo>
                    <a:pt x="18089" y="-3934"/>
                  </a:lnTo>
                  <a:lnTo>
                    <a:pt x="6667" y="-593"/>
                  </a:lnTo>
                  <a:lnTo>
                    <a:pt x="0" y="961"/>
                  </a:lnTo>
                  <a:lnTo>
                    <a:pt x="4515" y="9104"/>
                  </a:lnTo>
                  <a:lnTo>
                    <a:pt x="12308" y="19503"/>
                  </a:lnTo>
                  <a:lnTo>
                    <a:pt x="22152" y="30963"/>
                  </a:lnTo>
                  <a:lnTo>
                    <a:pt x="32823" y="42292"/>
                  </a:lnTo>
                  <a:lnTo>
                    <a:pt x="43094" y="52295"/>
                  </a:lnTo>
                  <a:lnTo>
                    <a:pt x="51741" y="5978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09B4FDD5-E1CA-EDE3-CD5E-32B78306A4A7}"/>
                </a:ext>
              </a:extLst>
            </p:cNvPr>
            <p:cNvSpPr/>
            <p:nvPr/>
          </p:nvSpPr>
          <p:spPr>
            <a:xfrm>
              <a:off x="8602033" y="645671"/>
              <a:ext cx="385466" cy="369765"/>
            </a:xfrm>
            <a:custGeom>
              <a:avLst/>
              <a:gdLst/>
              <a:ahLst/>
              <a:cxnLst/>
              <a:rect l="l" t="t" r="r" b="b"/>
              <a:pathLst>
                <a:path w="438289" h="420437">
                  <a:moveTo>
                    <a:pt x="323987" y="395401"/>
                  </a:moveTo>
                  <a:lnTo>
                    <a:pt x="328944" y="382287"/>
                  </a:lnTo>
                  <a:lnTo>
                    <a:pt x="332806" y="368896"/>
                  </a:lnTo>
                  <a:lnTo>
                    <a:pt x="335686" y="355320"/>
                  </a:lnTo>
                  <a:lnTo>
                    <a:pt x="337697" y="341651"/>
                  </a:lnTo>
                  <a:lnTo>
                    <a:pt x="338951" y="327980"/>
                  </a:lnTo>
                  <a:lnTo>
                    <a:pt x="339561" y="314398"/>
                  </a:lnTo>
                  <a:lnTo>
                    <a:pt x="339638" y="300997"/>
                  </a:lnTo>
                  <a:lnTo>
                    <a:pt x="339296" y="287868"/>
                  </a:lnTo>
                  <a:lnTo>
                    <a:pt x="338647" y="275103"/>
                  </a:lnTo>
                  <a:lnTo>
                    <a:pt x="337803" y="262792"/>
                  </a:lnTo>
                  <a:lnTo>
                    <a:pt x="336876" y="251028"/>
                  </a:lnTo>
                  <a:lnTo>
                    <a:pt x="335980" y="239902"/>
                  </a:lnTo>
                  <a:lnTo>
                    <a:pt x="335226" y="229504"/>
                  </a:lnTo>
                  <a:lnTo>
                    <a:pt x="334728" y="219927"/>
                  </a:lnTo>
                  <a:lnTo>
                    <a:pt x="334596" y="211262"/>
                  </a:lnTo>
                  <a:lnTo>
                    <a:pt x="334945" y="203600"/>
                  </a:lnTo>
                  <a:lnTo>
                    <a:pt x="335886" y="197033"/>
                  </a:lnTo>
                  <a:lnTo>
                    <a:pt x="336887" y="193338"/>
                  </a:lnTo>
                  <a:lnTo>
                    <a:pt x="342421" y="183119"/>
                  </a:lnTo>
                  <a:lnTo>
                    <a:pt x="350842" y="174465"/>
                  </a:lnTo>
                  <a:lnTo>
                    <a:pt x="361288" y="166878"/>
                  </a:lnTo>
                  <a:lnTo>
                    <a:pt x="372895" y="159859"/>
                  </a:lnTo>
                  <a:lnTo>
                    <a:pt x="384800" y="152908"/>
                  </a:lnTo>
                  <a:lnTo>
                    <a:pt x="396142" y="145527"/>
                  </a:lnTo>
                  <a:lnTo>
                    <a:pt x="406056" y="137216"/>
                  </a:lnTo>
                  <a:lnTo>
                    <a:pt x="410069" y="132732"/>
                  </a:lnTo>
                  <a:lnTo>
                    <a:pt x="417607" y="122112"/>
                  </a:lnTo>
                  <a:lnTo>
                    <a:pt x="423478" y="111403"/>
                  </a:lnTo>
                  <a:lnTo>
                    <a:pt x="427922" y="100479"/>
                  </a:lnTo>
                  <a:lnTo>
                    <a:pt x="431178" y="89212"/>
                  </a:lnTo>
                  <a:lnTo>
                    <a:pt x="433485" y="77475"/>
                  </a:lnTo>
                  <a:lnTo>
                    <a:pt x="435083" y="65139"/>
                  </a:lnTo>
                  <a:lnTo>
                    <a:pt x="436210" y="52077"/>
                  </a:lnTo>
                  <a:lnTo>
                    <a:pt x="437106" y="38161"/>
                  </a:lnTo>
                  <a:lnTo>
                    <a:pt x="438010" y="23263"/>
                  </a:lnTo>
                  <a:lnTo>
                    <a:pt x="438289" y="19022"/>
                  </a:lnTo>
                  <a:lnTo>
                    <a:pt x="424495" y="22522"/>
                  </a:lnTo>
                  <a:lnTo>
                    <a:pt x="411027" y="26158"/>
                  </a:lnTo>
                  <a:lnTo>
                    <a:pt x="397996" y="30054"/>
                  </a:lnTo>
                  <a:lnTo>
                    <a:pt x="385515" y="34335"/>
                  </a:lnTo>
                  <a:lnTo>
                    <a:pt x="373695" y="39125"/>
                  </a:lnTo>
                  <a:lnTo>
                    <a:pt x="362647" y="44551"/>
                  </a:lnTo>
                  <a:lnTo>
                    <a:pt x="352483" y="50737"/>
                  </a:lnTo>
                  <a:lnTo>
                    <a:pt x="343315" y="57807"/>
                  </a:lnTo>
                  <a:lnTo>
                    <a:pt x="339138" y="61715"/>
                  </a:lnTo>
                  <a:lnTo>
                    <a:pt x="332086" y="69674"/>
                  </a:lnTo>
                  <a:lnTo>
                    <a:pt x="325751" y="78749"/>
                  </a:lnTo>
                  <a:lnTo>
                    <a:pt x="320339" y="88786"/>
                  </a:lnTo>
                  <a:lnTo>
                    <a:pt x="316058" y="99633"/>
                  </a:lnTo>
                  <a:lnTo>
                    <a:pt x="313113" y="111137"/>
                  </a:lnTo>
                  <a:lnTo>
                    <a:pt x="311712" y="123145"/>
                  </a:lnTo>
                  <a:lnTo>
                    <a:pt x="312062" y="135505"/>
                  </a:lnTo>
                  <a:lnTo>
                    <a:pt x="314369" y="148063"/>
                  </a:lnTo>
                  <a:lnTo>
                    <a:pt x="318840" y="160666"/>
                  </a:lnTo>
                  <a:lnTo>
                    <a:pt x="320958" y="165066"/>
                  </a:lnTo>
                  <a:lnTo>
                    <a:pt x="325027" y="159022"/>
                  </a:lnTo>
                  <a:lnTo>
                    <a:pt x="329568" y="150656"/>
                  </a:lnTo>
                  <a:lnTo>
                    <a:pt x="334679" y="140482"/>
                  </a:lnTo>
                  <a:lnTo>
                    <a:pt x="340460" y="129015"/>
                  </a:lnTo>
                  <a:lnTo>
                    <a:pt x="347008" y="116770"/>
                  </a:lnTo>
                  <a:lnTo>
                    <a:pt x="354424" y="104261"/>
                  </a:lnTo>
                  <a:lnTo>
                    <a:pt x="362806" y="92002"/>
                  </a:lnTo>
                  <a:lnTo>
                    <a:pt x="372253" y="80507"/>
                  </a:lnTo>
                  <a:lnTo>
                    <a:pt x="382863" y="70291"/>
                  </a:lnTo>
                  <a:lnTo>
                    <a:pt x="394737" y="61869"/>
                  </a:lnTo>
                  <a:lnTo>
                    <a:pt x="407972" y="55754"/>
                  </a:lnTo>
                  <a:lnTo>
                    <a:pt x="408787" y="55479"/>
                  </a:lnTo>
                  <a:lnTo>
                    <a:pt x="399766" y="64303"/>
                  </a:lnTo>
                  <a:lnTo>
                    <a:pt x="391009" y="73300"/>
                  </a:lnTo>
                  <a:lnTo>
                    <a:pt x="382506" y="82549"/>
                  </a:lnTo>
                  <a:lnTo>
                    <a:pt x="374247" y="92128"/>
                  </a:lnTo>
                  <a:lnTo>
                    <a:pt x="366221" y="102118"/>
                  </a:lnTo>
                  <a:lnTo>
                    <a:pt x="358417" y="112596"/>
                  </a:lnTo>
                  <a:lnTo>
                    <a:pt x="349506" y="126305"/>
                  </a:lnTo>
                  <a:lnTo>
                    <a:pt x="343440" y="137908"/>
                  </a:lnTo>
                  <a:lnTo>
                    <a:pt x="338713" y="148875"/>
                  </a:lnTo>
                  <a:lnTo>
                    <a:pt x="334575" y="159608"/>
                  </a:lnTo>
                  <a:lnTo>
                    <a:pt x="330280" y="170508"/>
                  </a:lnTo>
                  <a:lnTo>
                    <a:pt x="325080" y="181980"/>
                  </a:lnTo>
                  <a:lnTo>
                    <a:pt x="321847" y="188164"/>
                  </a:lnTo>
                  <a:lnTo>
                    <a:pt x="315403" y="173870"/>
                  </a:lnTo>
                  <a:lnTo>
                    <a:pt x="308898" y="160513"/>
                  </a:lnTo>
                  <a:lnTo>
                    <a:pt x="302289" y="148026"/>
                  </a:lnTo>
                  <a:lnTo>
                    <a:pt x="295533" y="136344"/>
                  </a:lnTo>
                  <a:lnTo>
                    <a:pt x="288589" y="125401"/>
                  </a:lnTo>
                  <a:lnTo>
                    <a:pt x="281413" y="115131"/>
                  </a:lnTo>
                  <a:lnTo>
                    <a:pt x="273964" y="105469"/>
                  </a:lnTo>
                  <a:lnTo>
                    <a:pt x="266199" y="96349"/>
                  </a:lnTo>
                  <a:lnTo>
                    <a:pt x="258076" y="87705"/>
                  </a:lnTo>
                  <a:lnTo>
                    <a:pt x="249552" y="79471"/>
                  </a:lnTo>
                  <a:lnTo>
                    <a:pt x="240587" y="71582"/>
                  </a:lnTo>
                  <a:lnTo>
                    <a:pt x="231136" y="63972"/>
                  </a:lnTo>
                  <a:lnTo>
                    <a:pt x="221157" y="56575"/>
                  </a:lnTo>
                  <a:lnTo>
                    <a:pt x="210610" y="49326"/>
                  </a:lnTo>
                  <a:lnTo>
                    <a:pt x="193674" y="38726"/>
                  </a:lnTo>
                  <a:lnTo>
                    <a:pt x="182861" y="32724"/>
                  </a:lnTo>
                  <a:lnTo>
                    <a:pt x="171649" y="27113"/>
                  </a:lnTo>
                  <a:lnTo>
                    <a:pt x="160050" y="21938"/>
                  </a:lnTo>
                  <a:lnTo>
                    <a:pt x="148074" y="17243"/>
                  </a:lnTo>
                  <a:lnTo>
                    <a:pt x="135733" y="13073"/>
                  </a:lnTo>
                  <a:lnTo>
                    <a:pt x="123038" y="9473"/>
                  </a:lnTo>
                  <a:lnTo>
                    <a:pt x="112119" y="6922"/>
                  </a:lnTo>
                  <a:lnTo>
                    <a:pt x="99789" y="4520"/>
                  </a:lnTo>
                  <a:lnTo>
                    <a:pt x="87266" y="2527"/>
                  </a:lnTo>
                  <a:lnTo>
                    <a:pt x="74591" y="1040"/>
                  </a:lnTo>
                  <a:lnTo>
                    <a:pt x="61805" y="156"/>
                  </a:lnTo>
                  <a:lnTo>
                    <a:pt x="56992" y="0"/>
                  </a:lnTo>
                  <a:lnTo>
                    <a:pt x="45575" y="492"/>
                  </a:lnTo>
                  <a:lnTo>
                    <a:pt x="29357" y="1806"/>
                  </a:lnTo>
                  <a:lnTo>
                    <a:pt x="13246" y="3212"/>
                  </a:lnTo>
                  <a:lnTo>
                    <a:pt x="2151" y="3976"/>
                  </a:lnTo>
                  <a:lnTo>
                    <a:pt x="0" y="3881"/>
                  </a:lnTo>
                  <a:lnTo>
                    <a:pt x="15131" y="5493"/>
                  </a:lnTo>
                  <a:lnTo>
                    <a:pt x="29488" y="7217"/>
                  </a:lnTo>
                  <a:lnTo>
                    <a:pt x="43145" y="9098"/>
                  </a:lnTo>
                  <a:lnTo>
                    <a:pt x="56178" y="11179"/>
                  </a:lnTo>
                  <a:lnTo>
                    <a:pt x="80671" y="16120"/>
                  </a:lnTo>
                  <a:lnTo>
                    <a:pt x="103570" y="22395"/>
                  </a:lnTo>
                  <a:lnTo>
                    <a:pt x="125475" y="30359"/>
                  </a:lnTo>
                  <a:lnTo>
                    <a:pt x="146989" y="40367"/>
                  </a:lnTo>
                  <a:lnTo>
                    <a:pt x="168713" y="52772"/>
                  </a:lnTo>
                  <a:lnTo>
                    <a:pt x="179842" y="59985"/>
                  </a:lnTo>
                  <a:lnTo>
                    <a:pt x="191249" y="67930"/>
                  </a:lnTo>
                  <a:lnTo>
                    <a:pt x="203009" y="76653"/>
                  </a:lnTo>
                  <a:lnTo>
                    <a:pt x="214097" y="85582"/>
                  </a:lnTo>
                  <a:lnTo>
                    <a:pt x="232142" y="102655"/>
                  </a:lnTo>
                  <a:lnTo>
                    <a:pt x="249077" y="121870"/>
                  </a:lnTo>
                  <a:lnTo>
                    <a:pt x="264712" y="142865"/>
                  </a:lnTo>
                  <a:lnTo>
                    <a:pt x="271982" y="153916"/>
                  </a:lnTo>
                  <a:lnTo>
                    <a:pt x="278856" y="165276"/>
                  </a:lnTo>
                  <a:lnTo>
                    <a:pt x="285309" y="176900"/>
                  </a:lnTo>
                  <a:lnTo>
                    <a:pt x="291319" y="188743"/>
                  </a:lnTo>
                  <a:lnTo>
                    <a:pt x="296861" y="200759"/>
                  </a:lnTo>
                  <a:lnTo>
                    <a:pt x="301912" y="212903"/>
                  </a:lnTo>
                  <a:lnTo>
                    <a:pt x="310444" y="237393"/>
                  </a:lnTo>
                  <a:lnTo>
                    <a:pt x="314920" y="253839"/>
                  </a:lnTo>
                  <a:lnTo>
                    <a:pt x="318147" y="268547"/>
                  </a:lnTo>
                  <a:lnTo>
                    <a:pt x="320547" y="282347"/>
                  </a:lnTo>
                  <a:lnTo>
                    <a:pt x="323133" y="307787"/>
                  </a:lnTo>
                  <a:lnTo>
                    <a:pt x="323452" y="319707"/>
                  </a:lnTo>
                  <a:lnTo>
                    <a:pt x="323210" y="331281"/>
                  </a:lnTo>
                  <a:lnTo>
                    <a:pt x="321308" y="353951"/>
                  </a:lnTo>
                  <a:lnTo>
                    <a:pt x="317959" y="376920"/>
                  </a:lnTo>
                  <a:lnTo>
                    <a:pt x="313693" y="401308"/>
                  </a:lnTo>
                  <a:lnTo>
                    <a:pt x="311382" y="414385"/>
                  </a:lnTo>
                  <a:lnTo>
                    <a:pt x="310342" y="420437"/>
                  </a:lnTo>
                  <a:lnTo>
                    <a:pt x="317824" y="408149"/>
                  </a:lnTo>
                  <a:lnTo>
                    <a:pt x="323987" y="39540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C4D45B4D-37CA-1897-CAB4-5F2240727D40}"/>
                </a:ext>
              </a:extLst>
            </p:cNvPr>
            <p:cNvSpPr/>
            <p:nvPr/>
          </p:nvSpPr>
          <p:spPr>
            <a:xfrm>
              <a:off x="8602033" y="731453"/>
              <a:ext cx="256076" cy="416667"/>
            </a:xfrm>
            <a:custGeom>
              <a:avLst/>
              <a:gdLst/>
              <a:ahLst/>
              <a:cxnLst/>
              <a:rect l="l" t="t" r="r" b="b"/>
              <a:pathLst>
                <a:path w="291168" h="473766">
                  <a:moveTo>
                    <a:pt x="99771" y="468330"/>
                  </a:moveTo>
                  <a:lnTo>
                    <a:pt x="126777" y="460742"/>
                  </a:lnTo>
                  <a:lnTo>
                    <a:pt x="150952" y="451053"/>
                  </a:lnTo>
                  <a:lnTo>
                    <a:pt x="173983" y="438913"/>
                  </a:lnTo>
                  <a:lnTo>
                    <a:pt x="195645" y="424393"/>
                  </a:lnTo>
                  <a:lnTo>
                    <a:pt x="215709" y="407562"/>
                  </a:lnTo>
                  <a:lnTo>
                    <a:pt x="233950" y="388493"/>
                  </a:lnTo>
                  <a:lnTo>
                    <a:pt x="250140" y="367254"/>
                  </a:lnTo>
                  <a:lnTo>
                    <a:pt x="264051" y="343916"/>
                  </a:lnTo>
                  <a:lnTo>
                    <a:pt x="275458" y="318550"/>
                  </a:lnTo>
                  <a:lnTo>
                    <a:pt x="283817" y="292453"/>
                  </a:lnTo>
                  <a:lnTo>
                    <a:pt x="288978" y="266504"/>
                  </a:lnTo>
                  <a:lnTo>
                    <a:pt x="291139" y="240483"/>
                  </a:lnTo>
                  <a:lnTo>
                    <a:pt x="291168" y="227542"/>
                  </a:lnTo>
                  <a:lnTo>
                    <a:pt x="290535" y="214700"/>
                  </a:lnTo>
                  <a:lnTo>
                    <a:pt x="287402" y="189465"/>
                  </a:lnTo>
                  <a:lnTo>
                    <a:pt x="281976" y="165089"/>
                  </a:lnTo>
                  <a:lnTo>
                    <a:pt x="274491" y="141883"/>
                  </a:lnTo>
                  <a:lnTo>
                    <a:pt x="265184" y="120155"/>
                  </a:lnTo>
                  <a:lnTo>
                    <a:pt x="254909" y="101235"/>
                  </a:lnTo>
                  <a:lnTo>
                    <a:pt x="242891" y="83852"/>
                  </a:lnTo>
                  <a:lnTo>
                    <a:pt x="226870" y="64988"/>
                  </a:lnTo>
                  <a:lnTo>
                    <a:pt x="207536" y="46089"/>
                  </a:lnTo>
                  <a:lnTo>
                    <a:pt x="185577" y="28599"/>
                  </a:lnTo>
                  <a:lnTo>
                    <a:pt x="161682" y="13964"/>
                  </a:lnTo>
                  <a:lnTo>
                    <a:pt x="136540" y="3629"/>
                  </a:lnTo>
                  <a:lnTo>
                    <a:pt x="120528" y="0"/>
                  </a:lnTo>
                  <a:lnTo>
                    <a:pt x="143923" y="11570"/>
                  </a:lnTo>
                  <a:lnTo>
                    <a:pt x="165405" y="25354"/>
                  </a:lnTo>
                  <a:lnTo>
                    <a:pt x="184925" y="41144"/>
                  </a:lnTo>
                  <a:lnTo>
                    <a:pt x="202435" y="58734"/>
                  </a:lnTo>
                  <a:lnTo>
                    <a:pt x="217886" y="77917"/>
                  </a:lnTo>
                  <a:lnTo>
                    <a:pt x="231229" y="98486"/>
                  </a:lnTo>
                  <a:lnTo>
                    <a:pt x="242415" y="120235"/>
                  </a:lnTo>
                  <a:lnTo>
                    <a:pt x="251396" y="142957"/>
                  </a:lnTo>
                  <a:lnTo>
                    <a:pt x="258123" y="166446"/>
                  </a:lnTo>
                  <a:lnTo>
                    <a:pt x="262546" y="190495"/>
                  </a:lnTo>
                  <a:lnTo>
                    <a:pt x="264617" y="214898"/>
                  </a:lnTo>
                  <a:lnTo>
                    <a:pt x="264288" y="239447"/>
                  </a:lnTo>
                  <a:lnTo>
                    <a:pt x="261510" y="263936"/>
                  </a:lnTo>
                  <a:lnTo>
                    <a:pt x="256233" y="288160"/>
                  </a:lnTo>
                  <a:lnTo>
                    <a:pt x="248409" y="311910"/>
                  </a:lnTo>
                  <a:lnTo>
                    <a:pt x="237990" y="334981"/>
                  </a:lnTo>
                  <a:lnTo>
                    <a:pt x="224926" y="357165"/>
                  </a:lnTo>
                  <a:lnTo>
                    <a:pt x="209169" y="378257"/>
                  </a:lnTo>
                  <a:lnTo>
                    <a:pt x="190669" y="398049"/>
                  </a:lnTo>
                  <a:lnTo>
                    <a:pt x="169379" y="416336"/>
                  </a:lnTo>
                  <a:lnTo>
                    <a:pt x="147994" y="431184"/>
                  </a:lnTo>
                  <a:lnTo>
                    <a:pt x="126692" y="442710"/>
                  </a:lnTo>
                  <a:lnTo>
                    <a:pt x="104812" y="451353"/>
                  </a:lnTo>
                  <a:lnTo>
                    <a:pt x="81692" y="457552"/>
                  </a:lnTo>
                  <a:lnTo>
                    <a:pt x="56671" y="461744"/>
                  </a:lnTo>
                  <a:lnTo>
                    <a:pt x="29087" y="464369"/>
                  </a:lnTo>
                  <a:lnTo>
                    <a:pt x="14127" y="465231"/>
                  </a:lnTo>
                  <a:lnTo>
                    <a:pt x="0" y="465808"/>
                  </a:lnTo>
                  <a:lnTo>
                    <a:pt x="8738" y="469946"/>
                  </a:lnTo>
                  <a:lnTo>
                    <a:pt x="20425" y="472482"/>
                  </a:lnTo>
                  <a:lnTo>
                    <a:pt x="34118" y="473670"/>
                  </a:lnTo>
                  <a:lnTo>
                    <a:pt x="48877" y="473766"/>
                  </a:lnTo>
                  <a:lnTo>
                    <a:pt x="63763" y="473024"/>
                  </a:lnTo>
                  <a:lnTo>
                    <a:pt x="77834" y="471701"/>
                  </a:lnTo>
                  <a:lnTo>
                    <a:pt x="90150" y="470051"/>
                  </a:lnTo>
                  <a:lnTo>
                    <a:pt x="99771" y="46833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92B58DED-6242-F088-8FDF-2BEF18585AE1}"/>
                </a:ext>
              </a:extLst>
            </p:cNvPr>
            <p:cNvSpPr/>
            <p:nvPr/>
          </p:nvSpPr>
          <p:spPr>
            <a:xfrm>
              <a:off x="8415849" y="931355"/>
              <a:ext cx="39004" cy="157834"/>
            </a:xfrm>
            <a:custGeom>
              <a:avLst/>
              <a:gdLst/>
              <a:ahLst/>
              <a:cxnLst/>
              <a:rect l="l" t="t" r="r" b="b"/>
              <a:pathLst>
                <a:path w="44349" h="179463">
                  <a:moveTo>
                    <a:pt x="24105" y="52417"/>
                  </a:moveTo>
                  <a:lnTo>
                    <a:pt x="24793" y="45021"/>
                  </a:lnTo>
                  <a:lnTo>
                    <a:pt x="28330" y="32842"/>
                  </a:lnTo>
                  <a:lnTo>
                    <a:pt x="34841" y="21521"/>
                  </a:lnTo>
                  <a:lnTo>
                    <a:pt x="44349" y="0"/>
                  </a:lnTo>
                  <a:lnTo>
                    <a:pt x="33966" y="7277"/>
                  </a:lnTo>
                  <a:lnTo>
                    <a:pt x="26990" y="12923"/>
                  </a:lnTo>
                  <a:lnTo>
                    <a:pt x="24105" y="52417"/>
                  </a:lnTo>
                  <a:close/>
                </a:path>
                <a:path w="44349" h="179463">
                  <a:moveTo>
                    <a:pt x="188448" y="100405"/>
                  </a:moveTo>
                  <a:lnTo>
                    <a:pt x="179100" y="100405"/>
                  </a:lnTo>
                  <a:lnTo>
                    <a:pt x="174207" y="98360"/>
                  </a:lnTo>
                  <a:lnTo>
                    <a:pt x="171136" y="94271"/>
                  </a:lnTo>
                  <a:lnTo>
                    <a:pt x="168069" y="90181"/>
                  </a:lnTo>
                  <a:lnTo>
                    <a:pt x="165952" y="85213"/>
                  </a:lnTo>
                  <a:lnTo>
                    <a:pt x="164782" y="79370"/>
                  </a:lnTo>
                  <a:lnTo>
                    <a:pt x="164271" y="77106"/>
                  </a:lnTo>
                  <a:lnTo>
                    <a:pt x="163979" y="73308"/>
                  </a:lnTo>
                  <a:lnTo>
                    <a:pt x="163832" y="70677"/>
                  </a:lnTo>
                  <a:lnTo>
                    <a:pt x="163687" y="67318"/>
                  </a:lnTo>
                  <a:lnTo>
                    <a:pt x="163540" y="63959"/>
                  </a:lnTo>
                  <a:lnTo>
                    <a:pt x="163397" y="-58407"/>
                  </a:lnTo>
                  <a:lnTo>
                    <a:pt x="162836" y="-72105"/>
                  </a:lnTo>
                  <a:lnTo>
                    <a:pt x="161715" y="-81685"/>
                  </a:lnTo>
                  <a:lnTo>
                    <a:pt x="160545" y="-87967"/>
                  </a:lnTo>
                  <a:lnTo>
                    <a:pt x="156164" y="-100456"/>
                  </a:lnTo>
                  <a:lnTo>
                    <a:pt x="152218" y="-105935"/>
                  </a:lnTo>
                  <a:lnTo>
                    <a:pt x="147253" y="-110173"/>
                  </a:lnTo>
                  <a:lnTo>
                    <a:pt x="142286" y="-114409"/>
                  </a:lnTo>
                  <a:lnTo>
                    <a:pt x="136734" y="-117769"/>
                  </a:lnTo>
                  <a:lnTo>
                    <a:pt x="130600" y="-120253"/>
                  </a:lnTo>
                  <a:lnTo>
                    <a:pt x="124462" y="-122736"/>
                  </a:lnTo>
                  <a:lnTo>
                    <a:pt x="117816" y="-124489"/>
                  </a:lnTo>
                  <a:lnTo>
                    <a:pt x="110660" y="-125512"/>
                  </a:lnTo>
                  <a:lnTo>
                    <a:pt x="103499" y="-126534"/>
                  </a:lnTo>
                  <a:lnTo>
                    <a:pt x="96414" y="-127046"/>
                  </a:lnTo>
                  <a:lnTo>
                    <a:pt x="86806" y="-127012"/>
                  </a:lnTo>
                  <a:lnTo>
                    <a:pt x="74325" y="-125928"/>
                  </a:lnTo>
                  <a:lnTo>
                    <a:pt x="61574" y="-123320"/>
                  </a:lnTo>
                  <a:lnTo>
                    <a:pt x="46797" y="-118267"/>
                  </a:lnTo>
                  <a:lnTo>
                    <a:pt x="35718" y="-112581"/>
                  </a:lnTo>
                  <a:lnTo>
                    <a:pt x="25185" y="-104789"/>
                  </a:lnTo>
                  <a:lnTo>
                    <a:pt x="16873" y="-95492"/>
                  </a:lnTo>
                  <a:lnTo>
                    <a:pt x="12052" y="-88771"/>
                  </a:lnTo>
                  <a:lnTo>
                    <a:pt x="9644" y="-81026"/>
                  </a:lnTo>
                  <a:lnTo>
                    <a:pt x="9644" y="-68175"/>
                  </a:lnTo>
                  <a:lnTo>
                    <a:pt x="10590" y="-64449"/>
                  </a:lnTo>
                  <a:lnTo>
                    <a:pt x="12491" y="-61086"/>
                  </a:lnTo>
                  <a:lnTo>
                    <a:pt x="14389" y="-57727"/>
                  </a:lnTo>
                  <a:lnTo>
                    <a:pt x="17675" y="-56049"/>
                  </a:lnTo>
                  <a:lnTo>
                    <a:pt x="27320" y="-56049"/>
                  </a:lnTo>
                  <a:lnTo>
                    <a:pt x="30826" y="-57583"/>
                  </a:lnTo>
                  <a:lnTo>
                    <a:pt x="32871" y="-60650"/>
                  </a:lnTo>
                  <a:lnTo>
                    <a:pt x="34916" y="-63717"/>
                  </a:lnTo>
                  <a:lnTo>
                    <a:pt x="35938" y="-67444"/>
                  </a:lnTo>
                  <a:lnTo>
                    <a:pt x="35938" y="-71825"/>
                  </a:lnTo>
                  <a:lnTo>
                    <a:pt x="35499" y="-87604"/>
                  </a:lnTo>
                  <a:lnTo>
                    <a:pt x="35499" y="-94613"/>
                  </a:lnTo>
                  <a:lnTo>
                    <a:pt x="37252" y="-100384"/>
                  </a:lnTo>
                  <a:lnTo>
                    <a:pt x="40759" y="-104912"/>
                  </a:lnTo>
                  <a:lnTo>
                    <a:pt x="44265" y="-109441"/>
                  </a:lnTo>
                  <a:lnTo>
                    <a:pt x="48647" y="-113091"/>
                  </a:lnTo>
                  <a:lnTo>
                    <a:pt x="53906" y="-115867"/>
                  </a:lnTo>
                  <a:lnTo>
                    <a:pt x="59165" y="-118642"/>
                  </a:lnTo>
                  <a:lnTo>
                    <a:pt x="64936" y="-120616"/>
                  </a:lnTo>
                  <a:lnTo>
                    <a:pt x="71219" y="-121786"/>
                  </a:lnTo>
                  <a:lnTo>
                    <a:pt x="77496" y="-122955"/>
                  </a:lnTo>
                  <a:lnTo>
                    <a:pt x="83559" y="-123539"/>
                  </a:lnTo>
                  <a:lnTo>
                    <a:pt x="98755" y="-123539"/>
                  </a:lnTo>
                  <a:lnTo>
                    <a:pt x="106494" y="-122005"/>
                  </a:lnTo>
                  <a:lnTo>
                    <a:pt x="112633" y="-118938"/>
                  </a:lnTo>
                  <a:lnTo>
                    <a:pt x="118767" y="-115867"/>
                  </a:lnTo>
                  <a:lnTo>
                    <a:pt x="123587" y="-111706"/>
                  </a:lnTo>
                  <a:lnTo>
                    <a:pt x="127093" y="-106447"/>
                  </a:lnTo>
                  <a:lnTo>
                    <a:pt x="130600" y="-101186"/>
                  </a:lnTo>
                  <a:lnTo>
                    <a:pt x="133156" y="-95052"/>
                  </a:lnTo>
                  <a:lnTo>
                    <a:pt x="134762" y="-88039"/>
                  </a:lnTo>
                  <a:lnTo>
                    <a:pt x="136371" y="-81026"/>
                  </a:lnTo>
                  <a:lnTo>
                    <a:pt x="137318" y="-73578"/>
                  </a:lnTo>
                  <a:lnTo>
                    <a:pt x="137613" y="-65691"/>
                  </a:lnTo>
                  <a:lnTo>
                    <a:pt x="137905" y="-61306"/>
                  </a:lnTo>
                  <a:lnTo>
                    <a:pt x="136954" y="-56777"/>
                  </a:lnTo>
                  <a:lnTo>
                    <a:pt x="134762" y="-52105"/>
                  </a:lnTo>
                  <a:lnTo>
                    <a:pt x="132574" y="-47427"/>
                  </a:lnTo>
                  <a:lnTo>
                    <a:pt x="129870" y="-43922"/>
                  </a:lnTo>
                  <a:lnTo>
                    <a:pt x="126654" y="-41585"/>
                  </a:lnTo>
                  <a:lnTo>
                    <a:pt x="121982" y="-38371"/>
                  </a:lnTo>
                  <a:lnTo>
                    <a:pt x="116866" y="-35451"/>
                  </a:lnTo>
                  <a:lnTo>
                    <a:pt x="111315" y="-32822"/>
                  </a:lnTo>
                  <a:lnTo>
                    <a:pt x="105764" y="-30191"/>
                  </a:lnTo>
                  <a:lnTo>
                    <a:pt x="99777" y="-27563"/>
                  </a:lnTo>
                  <a:lnTo>
                    <a:pt x="93347" y="-24932"/>
                  </a:lnTo>
                  <a:lnTo>
                    <a:pt x="87987" y="-22502"/>
                  </a:lnTo>
                  <a:lnTo>
                    <a:pt x="76759" y="-17270"/>
                  </a:lnTo>
                  <a:lnTo>
                    <a:pt x="64425" y="-11345"/>
                  </a:lnTo>
                  <a:lnTo>
                    <a:pt x="55231" y="-6557"/>
                  </a:lnTo>
                  <a:lnTo>
                    <a:pt x="44349" y="0"/>
                  </a:lnTo>
                  <a:lnTo>
                    <a:pt x="34841" y="21521"/>
                  </a:lnTo>
                  <a:lnTo>
                    <a:pt x="41973" y="12979"/>
                  </a:lnTo>
                  <a:lnTo>
                    <a:pt x="51222" y="4316"/>
                  </a:lnTo>
                  <a:lnTo>
                    <a:pt x="62014" y="-3677"/>
                  </a:lnTo>
                  <a:lnTo>
                    <a:pt x="72862" y="-10427"/>
                  </a:lnTo>
                  <a:lnTo>
                    <a:pt x="84056" y="-16453"/>
                  </a:lnTo>
                  <a:lnTo>
                    <a:pt x="95101" y="-21425"/>
                  </a:lnTo>
                  <a:lnTo>
                    <a:pt x="95850" y="-21761"/>
                  </a:lnTo>
                  <a:lnTo>
                    <a:pt x="107722" y="-27233"/>
                  </a:lnTo>
                  <a:lnTo>
                    <a:pt x="118767" y="-32602"/>
                  </a:lnTo>
                  <a:lnTo>
                    <a:pt x="126071" y="-36254"/>
                  </a:lnTo>
                  <a:lnTo>
                    <a:pt x="132354" y="-40710"/>
                  </a:lnTo>
                  <a:lnTo>
                    <a:pt x="137613" y="-45969"/>
                  </a:lnTo>
                  <a:lnTo>
                    <a:pt x="137613" y="84191"/>
                  </a:lnTo>
                  <a:lnTo>
                    <a:pt x="137905" y="91787"/>
                  </a:lnTo>
                  <a:lnTo>
                    <a:pt x="138635" y="97558"/>
                  </a:lnTo>
                  <a:lnTo>
                    <a:pt x="139802" y="101504"/>
                  </a:lnTo>
                  <a:lnTo>
                    <a:pt x="140972" y="105446"/>
                  </a:lnTo>
                  <a:lnTo>
                    <a:pt x="142286" y="108149"/>
                  </a:lnTo>
                  <a:lnTo>
                    <a:pt x="145940" y="111799"/>
                  </a:lnTo>
                  <a:lnTo>
                    <a:pt x="143309" y="111216"/>
                  </a:lnTo>
                  <a:lnTo>
                    <a:pt x="140605" y="110341"/>
                  </a:lnTo>
                  <a:lnTo>
                    <a:pt x="137829" y="109172"/>
                  </a:lnTo>
                  <a:lnTo>
                    <a:pt x="135054" y="108001"/>
                  </a:lnTo>
                  <a:lnTo>
                    <a:pt x="132497" y="106688"/>
                  </a:lnTo>
                  <a:lnTo>
                    <a:pt x="130161" y="105226"/>
                  </a:lnTo>
                  <a:lnTo>
                    <a:pt x="126071" y="102889"/>
                  </a:lnTo>
                  <a:lnTo>
                    <a:pt x="121834" y="100844"/>
                  </a:lnTo>
                  <a:lnTo>
                    <a:pt x="117453" y="99092"/>
                  </a:lnTo>
                  <a:lnTo>
                    <a:pt x="113069" y="97338"/>
                  </a:lnTo>
                  <a:lnTo>
                    <a:pt x="108248" y="96463"/>
                  </a:lnTo>
                  <a:lnTo>
                    <a:pt x="100360" y="96463"/>
                  </a:lnTo>
                  <a:lnTo>
                    <a:pt x="97513" y="96755"/>
                  </a:lnTo>
                  <a:lnTo>
                    <a:pt x="94446" y="97338"/>
                  </a:lnTo>
                  <a:lnTo>
                    <a:pt x="91375" y="97921"/>
                  </a:lnTo>
                  <a:lnTo>
                    <a:pt x="88088" y="98943"/>
                  </a:lnTo>
                  <a:lnTo>
                    <a:pt x="84585" y="100405"/>
                  </a:lnTo>
                  <a:lnTo>
                    <a:pt x="80200" y="102159"/>
                  </a:lnTo>
                  <a:lnTo>
                    <a:pt x="75819" y="103036"/>
                  </a:lnTo>
                  <a:lnTo>
                    <a:pt x="65591" y="103036"/>
                  </a:lnTo>
                  <a:lnTo>
                    <a:pt x="60040" y="101647"/>
                  </a:lnTo>
                  <a:lnTo>
                    <a:pt x="54781" y="98872"/>
                  </a:lnTo>
                  <a:lnTo>
                    <a:pt x="49524" y="96096"/>
                  </a:lnTo>
                  <a:lnTo>
                    <a:pt x="44705" y="92370"/>
                  </a:lnTo>
                  <a:lnTo>
                    <a:pt x="40319" y="87697"/>
                  </a:lnTo>
                  <a:lnTo>
                    <a:pt x="30757" y="75001"/>
                  </a:lnTo>
                  <a:lnTo>
                    <a:pt x="25626" y="63548"/>
                  </a:lnTo>
                  <a:lnTo>
                    <a:pt x="24105" y="52417"/>
                  </a:lnTo>
                  <a:lnTo>
                    <a:pt x="26990" y="12923"/>
                  </a:lnTo>
                  <a:lnTo>
                    <a:pt x="17818" y="21788"/>
                  </a:lnTo>
                  <a:lnTo>
                    <a:pt x="9864" y="31383"/>
                  </a:lnTo>
                  <a:lnTo>
                    <a:pt x="6372" y="36753"/>
                  </a:lnTo>
                  <a:lnTo>
                    <a:pt x="1592" y="48547"/>
                  </a:lnTo>
                  <a:lnTo>
                    <a:pt x="0" y="61403"/>
                  </a:lnTo>
                  <a:lnTo>
                    <a:pt x="45" y="64169"/>
                  </a:lnTo>
                  <a:lnTo>
                    <a:pt x="1742" y="77650"/>
                  </a:lnTo>
                  <a:lnTo>
                    <a:pt x="5891" y="89583"/>
                  </a:lnTo>
                  <a:lnTo>
                    <a:pt x="12491" y="99969"/>
                  </a:lnTo>
                  <a:lnTo>
                    <a:pt x="22984" y="109021"/>
                  </a:lnTo>
                  <a:lnTo>
                    <a:pt x="34845" y="113735"/>
                  </a:lnTo>
                  <a:lnTo>
                    <a:pt x="49085" y="115306"/>
                  </a:lnTo>
                  <a:lnTo>
                    <a:pt x="55807" y="115306"/>
                  </a:lnTo>
                  <a:lnTo>
                    <a:pt x="61502" y="114503"/>
                  </a:lnTo>
                  <a:lnTo>
                    <a:pt x="66178" y="112897"/>
                  </a:lnTo>
                  <a:lnTo>
                    <a:pt x="70852" y="111288"/>
                  </a:lnTo>
                  <a:lnTo>
                    <a:pt x="75088" y="109535"/>
                  </a:lnTo>
                  <a:lnTo>
                    <a:pt x="78887" y="107638"/>
                  </a:lnTo>
                  <a:lnTo>
                    <a:pt x="82684" y="105736"/>
                  </a:lnTo>
                  <a:lnTo>
                    <a:pt x="86410" y="103984"/>
                  </a:lnTo>
                  <a:lnTo>
                    <a:pt x="90060" y="102379"/>
                  </a:lnTo>
                  <a:lnTo>
                    <a:pt x="93714" y="100772"/>
                  </a:lnTo>
                  <a:lnTo>
                    <a:pt x="97876" y="99969"/>
                  </a:lnTo>
                  <a:lnTo>
                    <a:pt x="105764" y="99969"/>
                  </a:lnTo>
                  <a:lnTo>
                    <a:pt x="109490" y="100552"/>
                  </a:lnTo>
                  <a:lnTo>
                    <a:pt x="113727" y="101719"/>
                  </a:lnTo>
                  <a:lnTo>
                    <a:pt x="117965" y="102889"/>
                  </a:lnTo>
                  <a:lnTo>
                    <a:pt x="122857" y="104934"/>
                  </a:lnTo>
                  <a:lnTo>
                    <a:pt x="128408" y="107857"/>
                  </a:lnTo>
                  <a:lnTo>
                    <a:pt x="132205" y="109902"/>
                  </a:lnTo>
                  <a:lnTo>
                    <a:pt x="136004" y="111799"/>
                  </a:lnTo>
                  <a:lnTo>
                    <a:pt x="139802" y="113552"/>
                  </a:lnTo>
                  <a:lnTo>
                    <a:pt x="143600" y="115306"/>
                  </a:lnTo>
                  <a:lnTo>
                    <a:pt x="147838" y="116183"/>
                  </a:lnTo>
                  <a:lnTo>
                    <a:pt x="159523" y="116183"/>
                  </a:lnTo>
                  <a:lnTo>
                    <a:pt x="166024" y="114723"/>
                  </a:lnTo>
                  <a:lnTo>
                    <a:pt x="172015" y="111799"/>
                  </a:lnTo>
                  <a:lnTo>
                    <a:pt x="178005" y="108880"/>
                  </a:lnTo>
                  <a:lnTo>
                    <a:pt x="183480" y="105081"/>
                  </a:lnTo>
                  <a:lnTo>
                    <a:pt x="188448" y="1004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bject 12">
              <a:extLst>
                <a:ext uri="{FF2B5EF4-FFF2-40B4-BE49-F238E27FC236}">
                  <a16:creationId xmlns:a16="http://schemas.microsoft.com/office/drawing/2014/main" id="{15ADB9C7-9851-0494-790E-EE97386090A6}"/>
                </a:ext>
              </a:extLst>
            </p:cNvPr>
            <p:cNvSpPr/>
            <p:nvPr/>
          </p:nvSpPr>
          <p:spPr>
            <a:xfrm>
              <a:off x="8594564" y="866319"/>
              <a:ext cx="116720" cy="128057"/>
            </a:xfrm>
            <a:custGeom>
              <a:avLst/>
              <a:gdLst/>
              <a:ahLst/>
              <a:cxnLst/>
              <a:rect l="l" t="t" r="r" b="b"/>
              <a:pathLst>
                <a:path w="132715" h="145605">
                  <a:moveTo>
                    <a:pt x="130309" y="0"/>
                  </a:moveTo>
                  <a:lnTo>
                    <a:pt x="121100" y="8696"/>
                  </a:lnTo>
                  <a:lnTo>
                    <a:pt x="123292" y="10450"/>
                  </a:lnTo>
                  <a:lnTo>
                    <a:pt x="126216" y="7527"/>
                  </a:lnTo>
                  <a:lnTo>
                    <a:pt x="129355" y="4970"/>
                  </a:lnTo>
                  <a:lnTo>
                    <a:pt x="132715" y="2782"/>
                  </a:lnTo>
                  <a:lnTo>
                    <a:pt x="130309" y="0"/>
                  </a:lnTo>
                  <a:close/>
                </a:path>
                <a:path w="132715" h="145605">
                  <a:moveTo>
                    <a:pt x="30312" y="50550"/>
                  </a:moveTo>
                  <a:lnTo>
                    <a:pt x="29290" y="43828"/>
                  </a:lnTo>
                  <a:lnTo>
                    <a:pt x="29725" y="86705"/>
                  </a:lnTo>
                  <a:lnTo>
                    <a:pt x="35424" y="91086"/>
                  </a:lnTo>
                  <a:lnTo>
                    <a:pt x="31917" y="57124"/>
                  </a:lnTo>
                  <a:lnTo>
                    <a:pt x="30312" y="50550"/>
                  </a:lnTo>
                  <a:close/>
                </a:path>
                <a:path w="132715" h="145605">
                  <a:moveTo>
                    <a:pt x="211893" y="-15844"/>
                  </a:moveTo>
                  <a:lnTo>
                    <a:pt x="208677" y="-19351"/>
                  </a:lnTo>
                  <a:lnTo>
                    <a:pt x="204368" y="-20228"/>
                  </a:lnTo>
                  <a:lnTo>
                    <a:pt x="171061" y="-20228"/>
                  </a:lnTo>
                  <a:lnTo>
                    <a:pt x="169748" y="-19498"/>
                  </a:lnTo>
                  <a:lnTo>
                    <a:pt x="171061" y="-16722"/>
                  </a:lnTo>
                  <a:lnTo>
                    <a:pt x="205830" y="-16722"/>
                  </a:lnTo>
                  <a:lnTo>
                    <a:pt x="208749" y="-14167"/>
                  </a:lnTo>
                  <a:lnTo>
                    <a:pt x="209189" y="-11463"/>
                  </a:lnTo>
                  <a:lnTo>
                    <a:pt x="209189" y="-7956"/>
                  </a:lnTo>
                  <a:lnTo>
                    <a:pt x="207584" y="-6202"/>
                  </a:lnTo>
                  <a:lnTo>
                    <a:pt x="167554" y="-6202"/>
                  </a:lnTo>
                  <a:lnTo>
                    <a:pt x="166783" y="-7534"/>
                  </a:lnTo>
                  <a:lnTo>
                    <a:pt x="159376" y="-18646"/>
                  </a:lnTo>
                  <a:lnTo>
                    <a:pt x="151010" y="-28409"/>
                  </a:lnTo>
                  <a:lnTo>
                    <a:pt x="141685" y="-36825"/>
                  </a:lnTo>
                  <a:lnTo>
                    <a:pt x="131400" y="-43891"/>
                  </a:lnTo>
                  <a:lnTo>
                    <a:pt x="117504" y="-50283"/>
                  </a:lnTo>
                  <a:lnTo>
                    <a:pt x="105567" y="-53289"/>
                  </a:lnTo>
                  <a:lnTo>
                    <a:pt x="92743" y="-54519"/>
                  </a:lnTo>
                  <a:lnTo>
                    <a:pt x="79030" y="-53971"/>
                  </a:lnTo>
                  <a:lnTo>
                    <a:pt x="73690" y="-53330"/>
                  </a:lnTo>
                  <a:lnTo>
                    <a:pt x="61381" y="-50384"/>
                  </a:lnTo>
                  <a:lnTo>
                    <a:pt x="49446" y="-45425"/>
                  </a:lnTo>
                  <a:lnTo>
                    <a:pt x="44263" y="-42599"/>
                  </a:lnTo>
                  <a:lnTo>
                    <a:pt x="33712" y="-35462"/>
                  </a:lnTo>
                  <a:lnTo>
                    <a:pt x="24250" y="-27018"/>
                  </a:lnTo>
                  <a:lnTo>
                    <a:pt x="20404" y="-22838"/>
                  </a:lnTo>
                  <a:lnTo>
                    <a:pt x="12828" y="-12660"/>
                  </a:lnTo>
                  <a:lnTo>
                    <a:pt x="6718" y="-1383"/>
                  </a:lnTo>
                  <a:lnTo>
                    <a:pt x="4573" y="3842"/>
                  </a:lnTo>
                  <a:lnTo>
                    <a:pt x="1252" y="16127"/>
                  </a:lnTo>
                  <a:lnTo>
                    <a:pt x="144" y="28856"/>
                  </a:lnTo>
                  <a:lnTo>
                    <a:pt x="144" y="37036"/>
                  </a:lnTo>
                  <a:lnTo>
                    <a:pt x="1457" y="44632"/>
                  </a:lnTo>
                  <a:lnTo>
                    <a:pt x="4090" y="51645"/>
                  </a:lnTo>
                  <a:lnTo>
                    <a:pt x="6718" y="58657"/>
                  </a:lnTo>
                  <a:lnTo>
                    <a:pt x="10224" y="65159"/>
                  </a:lnTo>
                  <a:lnTo>
                    <a:pt x="14606" y="71146"/>
                  </a:lnTo>
                  <a:lnTo>
                    <a:pt x="18990" y="77137"/>
                  </a:lnTo>
                  <a:lnTo>
                    <a:pt x="24030" y="82323"/>
                  </a:lnTo>
                  <a:lnTo>
                    <a:pt x="29725" y="86705"/>
                  </a:lnTo>
                  <a:lnTo>
                    <a:pt x="29290" y="43828"/>
                  </a:lnTo>
                  <a:lnTo>
                    <a:pt x="28850" y="36964"/>
                  </a:lnTo>
                  <a:lnTo>
                    <a:pt x="28411" y="30098"/>
                  </a:lnTo>
                  <a:lnTo>
                    <a:pt x="28191" y="23450"/>
                  </a:lnTo>
                  <a:lnTo>
                    <a:pt x="28197" y="15451"/>
                  </a:lnTo>
                  <a:lnTo>
                    <a:pt x="28799" y="2183"/>
                  </a:lnTo>
                  <a:lnTo>
                    <a:pt x="30384" y="-9709"/>
                  </a:lnTo>
                  <a:lnTo>
                    <a:pt x="31846" y="-17597"/>
                  </a:lnTo>
                  <a:lnTo>
                    <a:pt x="34474" y="-24390"/>
                  </a:lnTo>
                  <a:lnTo>
                    <a:pt x="38271" y="-30088"/>
                  </a:lnTo>
                  <a:lnTo>
                    <a:pt x="42070" y="-35784"/>
                  </a:lnTo>
                  <a:lnTo>
                    <a:pt x="47329" y="-40384"/>
                  </a:lnTo>
                  <a:lnTo>
                    <a:pt x="54051" y="-43891"/>
                  </a:lnTo>
                  <a:lnTo>
                    <a:pt x="65857" y="-48270"/>
                  </a:lnTo>
                  <a:lnTo>
                    <a:pt x="79466" y="-50464"/>
                  </a:lnTo>
                  <a:lnTo>
                    <a:pt x="86235" y="-50906"/>
                  </a:lnTo>
                  <a:lnTo>
                    <a:pt x="100198" y="-50216"/>
                  </a:lnTo>
                  <a:lnTo>
                    <a:pt x="111893" y="-47149"/>
                  </a:lnTo>
                  <a:lnTo>
                    <a:pt x="121320" y="-41703"/>
                  </a:lnTo>
                  <a:lnTo>
                    <a:pt x="131492" y="-30511"/>
                  </a:lnTo>
                  <a:lnTo>
                    <a:pt x="137691" y="-19153"/>
                  </a:lnTo>
                  <a:lnTo>
                    <a:pt x="142575" y="-5329"/>
                  </a:lnTo>
                  <a:lnTo>
                    <a:pt x="142311" y="-5260"/>
                  </a:lnTo>
                  <a:lnTo>
                    <a:pt x="130309" y="0"/>
                  </a:lnTo>
                  <a:lnTo>
                    <a:pt x="132715" y="2782"/>
                  </a:lnTo>
                  <a:lnTo>
                    <a:pt x="136076" y="590"/>
                  </a:lnTo>
                  <a:lnTo>
                    <a:pt x="139799" y="-943"/>
                  </a:lnTo>
                  <a:lnTo>
                    <a:pt x="143892" y="-1822"/>
                  </a:lnTo>
                  <a:lnTo>
                    <a:pt x="145642" y="4899"/>
                  </a:lnTo>
                  <a:lnTo>
                    <a:pt x="146812" y="11544"/>
                  </a:lnTo>
                  <a:lnTo>
                    <a:pt x="147394" y="18117"/>
                  </a:lnTo>
                  <a:lnTo>
                    <a:pt x="147981" y="24692"/>
                  </a:lnTo>
                  <a:lnTo>
                    <a:pt x="148273" y="31048"/>
                  </a:lnTo>
                  <a:lnTo>
                    <a:pt x="148253" y="39941"/>
                  </a:lnTo>
                  <a:lnTo>
                    <a:pt x="147557" y="53065"/>
                  </a:lnTo>
                  <a:lnTo>
                    <a:pt x="145862" y="65012"/>
                  </a:lnTo>
                  <a:lnTo>
                    <a:pt x="144255" y="73338"/>
                  </a:lnTo>
                  <a:lnTo>
                    <a:pt x="141333" y="80351"/>
                  </a:lnTo>
                  <a:lnTo>
                    <a:pt x="137099" y="86046"/>
                  </a:lnTo>
                  <a:lnTo>
                    <a:pt x="132862" y="91745"/>
                  </a:lnTo>
                  <a:lnTo>
                    <a:pt x="127238" y="96126"/>
                  </a:lnTo>
                  <a:lnTo>
                    <a:pt x="120225" y="99197"/>
                  </a:lnTo>
                  <a:lnTo>
                    <a:pt x="107098" y="102820"/>
                  </a:lnTo>
                  <a:lnTo>
                    <a:pt x="93052" y="103798"/>
                  </a:lnTo>
                  <a:lnTo>
                    <a:pt x="85457" y="103798"/>
                  </a:lnTo>
                  <a:lnTo>
                    <a:pt x="78224" y="102995"/>
                  </a:lnTo>
                  <a:lnTo>
                    <a:pt x="71360" y="101386"/>
                  </a:lnTo>
                  <a:lnTo>
                    <a:pt x="64494" y="99781"/>
                  </a:lnTo>
                  <a:lnTo>
                    <a:pt x="58580" y="97660"/>
                  </a:lnTo>
                  <a:lnTo>
                    <a:pt x="53611" y="95032"/>
                  </a:lnTo>
                  <a:lnTo>
                    <a:pt x="123292" y="10450"/>
                  </a:lnTo>
                  <a:lnTo>
                    <a:pt x="121100" y="8696"/>
                  </a:lnTo>
                  <a:lnTo>
                    <a:pt x="51419" y="92403"/>
                  </a:lnTo>
                  <a:lnTo>
                    <a:pt x="46159" y="87436"/>
                  </a:lnTo>
                  <a:lnTo>
                    <a:pt x="41997" y="81956"/>
                  </a:lnTo>
                  <a:lnTo>
                    <a:pt x="38930" y="75969"/>
                  </a:lnTo>
                  <a:lnTo>
                    <a:pt x="35863" y="69979"/>
                  </a:lnTo>
                  <a:lnTo>
                    <a:pt x="33524" y="63697"/>
                  </a:lnTo>
                  <a:lnTo>
                    <a:pt x="31917" y="57124"/>
                  </a:lnTo>
                  <a:lnTo>
                    <a:pt x="35424" y="91086"/>
                  </a:lnTo>
                  <a:lnTo>
                    <a:pt x="41339" y="94740"/>
                  </a:lnTo>
                  <a:lnTo>
                    <a:pt x="47477" y="97660"/>
                  </a:lnTo>
                  <a:lnTo>
                    <a:pt x="18550" y="132285"/>
                  </a:lnTo>
                  <a:lnTo>
                    <a:pt x="9601" y="143651"/>
                  </a:lnTo>
                  <a:lnTo>
                    <a:pt x="3870" y="153099"/>
                  </a:lnTo>
                  <a:lnTo>
                    <a:pt x="1094" y="158799"/>
                  </a:lnTo>
                  <a:lnTo>
                    <a:pt x="0" y="163251"/>
                  </a:lnTo>
                  <a:lnTo>
                    <a:pt x="584" y="166467"/>
                  </a:lnTo>
                  <a:lnTo>
                    <a:pt x="1167" y="169682"/>
                  </a:lnTo>
                  <a:lnTo>
                    <a:pt x="3211" y="172018"/>
                  </a:lnTo>
                  <a:lnTo>
                    <a:pt x="6718" y="173479"/>
                  </a:lnTo>
                  <a:lnTo>
                    <a:pt x="10224" y="174941"/>
                  </a:lnTo>
                  <a:lnTo>
                    <a:pt x="14753" y="175668"/>
                  </a:lnTo>
                  <a:lnTo>
                    <a:pt x="23992" y="175603"/>
                  </a:lnTo>
                  <a:lnTo>
                    <a:pt x="36019" y="174661"/>
                  </a:lnTo>
                  <a:lnTo>
                    <a:pt x="49885" y="172601"/>
                  </a:lnTo>
                  <a:lnTo>
                    <a:pt x="61105" y="170560"/>
                  </a:lnTo>
                  <a:lnTo>
                    <a:pt x="73563" y="168178"/>
                  </a:lnTo>
                  <a:lnTo>
                    <a:pt x="86479" y="165592"/>
                  </a:lnTo>
                  <a:lnTo>
                    <a:pt x="87767" y="165330"/>
                  </a:lnTo>
                  <a:lnTo>
                    <a:pt x="100221" y="162897"/>
                  </a:lnTo>
                  <a:lnTo>
                    <a:pt x="112720" y="160647"/>
                  </a:lnTo>
                  <a:lnTo>
                    <a:pt x="125266" y="158579"/>
                  </a:lnTo>
                  <a:lnTo>
                    <a:pt x="136352" y="157052"/>
                  </a:lnTo>
                  <a:lnTo>
                    <a:pt x="149079" y="155897"/>
                  </a:lnTo>
                  <a:lnTo>
                    <a:pt x="160981" y="155512"/>
                  </a:lnTo>
                  <a:lnTo>
                    <a:pt x="168869" y="155512"/>
                  </a:lnTo>
                  <a:lnTo>
                    <a:pt x="175957" y="156239"/>
                  </a:lnTo>
                  <a:lnTo>
                    <a:pt x="182236" y="157700"/>
                  </a:lnTo>
                  <a:lnTo>
                    <a:pt x="188517" y="159162"/>
                  </a:lnTo>
                  <a:lnTo>
                    <a:pt x="193633" y="161646"/>
                  </a:lnTo>
                  <a:lnTo>
                    <a:pt x="197575" y="165153"/>
                  </a:lnTo>
                  <a:lnTo>
                    <a:pt x="201521" y="168659"/>
                  </a:lnTo>
                  <a:lnTo>
                    <a:pt x="204077" y="173331"/>
                  </a:lnTo>
                  <a:lnTo>
                    <a:pt x="205247" y="179175"/>
                  </a:lnTo>
                  <a:lnTo>
                    <a:pt x="206413" y="185017"/>
                  </a:lnTo>
                  <a:lnTo>
                    <a:pt x="205682" y="192322"/>
                  </a:lnTo>
                  <a:lnTo>
                    <a:pt x="203055" y="201087"/>
                  </a:lnTo>
                  <a:lnTo>
                    <a:pt x="201593" y="206348"/>
                  </a:lnTo>
                  <a:lnTo>
                    <a:pt x="198597" y="211240"/>
                  </a:lnTo>
                  <a:lnTo>
                    <a:pt x="194068" y="215769"/>
                  </a:lnTo>
                  <a:lnTo>
                    <a:pt x="189539" y="220297"/>
                  </a:lnTo>
                  <a:lnTo>
                    <a:pt x="183988" y="224171"/>
                  </a:lnTo>
                  <a:lnTo>
                    <a:pt x="177415" y="227383"/>
                  </a:lnTo>
                  <a:lnTo>
                    <a:pt x="170841" y="230597"/>
                  </a:lnTo>
                  <a:lnTo>
                    <a:pt x="163537" y="233081"/>
                  </a:lnTo>
                  <a:lnTo>
                    <a:pt x="155506" y="234834"/>
                  </a:lnTo>
                  <a:lnTo>
                    <a:pt x="147471" y="236588"/>
                  </a:lnTo>
                  <a:lnTo>
                    <a:pt x="139216" y="237463"/>
                  </a:lnTo>
                  <a:lnTo>
                    <a:pt x="127253" y="237407"/>
                  </a:lnTo>
                  <a:lnTo>
                    <a:pt x="114585" y="236238"/>
                  </a:lnTo>
                  <a:lnTo>
                    <a:pt x="102163" y="233555"/>
                  </a:lnTo>
                  <a:lnTo>
                    <a:pt x="89985" y="229355"/>
                  </a:lnTo>
                  <a:lnTo>
                    <a:pt x="86761" y="227937"/>
                  </a:lnTo>
                  <a:lnTo>
                    <a:pt x="75780" y="221497"/>
                  </a:lnTo>
                  <a:lnTo>
                    <a:pt x="66191" y="213131"/>
                  </a:lnTo>
                  <a:lnTo>
                    <a:pt x="57993" y="202841"/>
                  </a:lnTo>
                  <a:lnTo>
                    <a:pt x="53903" y="197290"/>
                  </a:lnTo>
                  <a:lnTo>
                    <a:pt x="49082" y="194514"/>
                  </a:lnTo>
                  <a:lnTo>
                    <a:pt x="41194" y="194514"/>
                  </a:lnTo>
                  <a:lnTo>
                    <a:pt x="37397" y="195828"/>
                  </a:lnTo>
                  <a:lnTo>
                    <a:pt x="32720" y="198460"/>
                  </a:lnTo>
                  <a:lnTo>
                    <a:pt x="27537" y="201160"/>
                  </a:lnTo>
                  <a:lnTo>
                    <a:pt x="21837" y="203936"/>
                  </a:lnTo>
                  <a:lnTo>
                    <a:pt x="16142" y="206711"/>
                  </a:lnTo>
                  <a:lnTo>
                    <a:pt x="11102" y="209415"/>
                  </a:lnTo>
                  <a:lnTo>
                    <a:pt x="6718" y="212046"/>
                  </a:lnTo>
                  <a:lnTo>
                    <a:pt x="2919" y="214091"/>
                  </a:lnTo>
                  <a:lnTo>
                    <a:pt x="3502" y="222418"/>
                  </a:lnTo>
                  <a:lnTo>
                    <a:pt x="10172" y="224666"/>
                  </a:lnTo>
                  <a:lnTo>
                    <a:pt x="23495" y="228575"/>
                  </a:lnTo>
                  <a:lnTo>
                    <a:pt x="36297" y="232028"/>
                  </a:lnTo>
                  <a:lnTo>
                    <a:pt x="48579" y="235026"/>
                  </a:lnTo>
                  <a:lnTo>
                    <a:pt x="60340" y="237568"/>
                  </a:lnTo>
                  <a:lnTo>
                    <a:pt x="71579" y="239655"/>
                  </a:lnTo>
                  <a:lnTo>
                    <a:pt x="85646" y="241792"/>
                  </a:lnTo>
                  <a:lnTo>
                    <a:pt x="98661" y="243282"/>
                  </a:lnTo>
                  <a:lnTo>
                    <a:pt x="110917" y="244176"/>
                  </a:lnTo>
                  <a:lnTo>
                    <a:pt x="122415" y="244474"/>
                  </a:lnTo>
                  <a:lnTo>
                    <a:pt x="133645" y="244194"/>
                  </a:lnTo>
                  <a:lnTo>
                    <a:pt x="147880" y="242873"/>
                  </a:lnTo>
                  <a:lnTo>
                    <a:pt x="160541" y="240471"/>
                  </a:lnTo>
                  <a:lnTo>
                    <a:pt x="171628" y="236988"/>
                  </a:lnTo>
                  <a:lnTo>
                    <a:pt x="181141" y="232422"/>
                  </a:lnTo>
                  <a:lnTo>
                    <a:pt x="194808" y="222120"/>
                  </a:lnTo>
                  <a:lnTo>
                    <a:pt x="202717" y="212291"/>
                  </a:lnTo>
                  <a:lnTo>
                    <a:pt x="207874" y="201087"/>
                  </a:lnTo>
                  <a:lnTo>
                    <a:pt x="210933" y="190617"/>
                  </a:lnTo>
                  <a:lnTo>
                    <a:pt x="212890" y="177979"/>
                  </a:lnTo>
                  <a:lnTo>
                    <a:pt x="212256" y="167341"/>
                  </a:lnTo>
                  <a:lnTo>
                    <a:pt x="210503" y="158579"/>
                  </a:lnTo>
                  <a:lnTo>
                    <a:pt x="206489" y="151714"/>
                  </a:lnTo>
                  <a:lnTo>
                    <a:pt x="200207" y="146745"/>
                  </a:lnTo>
                  <a:lnTo>
                    <a:pt x="189203" y="140250"/>
                  </a:lnTo>
                  <a:lnTo>
                    <a:pt x="176321" y="136227"/>
                  </a:lnTo>
                  <a:lnTo>
                    <a:pt x="158038" y="133651"/>
                  </a:lnTo>
                  <a:lnTo>
                    <a:pt x="144767" y="133159"/>
                  </a:lnTo>
                  <a:lnTo>
                    <a:pt x="137849" y="133242"/>
                  </a:lnTo>
                  <a:lnTo>
                    <a:pt x="125228" y="133809"/>
                  </a:lnTo>
                  <a:lnTo>
                    <a:pt x="112337" y="134913"/>
                  </a:lnTo>
                  <a:lnTo>
                    <a:pt x="105129" y="135708"/>
                  </a:lnTo>
                  <a:lnTo>
                    <a:pt x="92460" y="137291"/>
                  </a:lnTo>
                  <a:lnTo>
                    <a:pt x="80125" y="139075"/>
                  </a:lnTo>
                  <a:lnTo>
                    <a:pt x="76499" y="139633"/>
                  </a:lnTo>
                  <a:lnTo>
                    <a:pt x="63557" y="141564"/>
                  </a:lnTo>
                  <a:lnTo>
                    <a:pt x="51639" y="143239"/>
                  </a:lnTo>
                  <a:lnTo>
                    <a:pt x="43019" y="144410"/>
                  </a:lnTo>
                  <a:lnTo>
                    <a:pt x="35935" y="144993"/>
                  </a:lnTo>
                  <a:lnTo>
                    <a:pt x="25124" y="144993"/>
                  </a:lnTo>
                  <a:lnTo>
                    <a:pt x="21617" y="144261"/>
                  </a:lnTo>
                  <a:lnTo>
                    <a:pt x="18111" y="141339"/>
                  </a:lnTo>
                  <a:lnTo>
                    <a:pt x="18842" y="138563"/>
                  </a:lnTo>
                  <a:lnTo>
                    <a:pt x="22057" y="134473"/>
                  </a:lnTo>
                  <a:lnTo>
                    <a:pt x="50544" y="98977"/>
                  </a:lnTo>
                  <a:lnTo>
                    <a:pt x="57261" y="101897"/>
                  </a:lnTo>
                  <a:lnTo>
                    <a:pt x="63691" y="104161"/>
                  </a:lnTo>
                  <a:lnTo>
                    <a:pt x="69825" y="105770"/>
                  </a:lnTo>
                  <a:lnTo>
                    <a:pt x="75959" y="107377"/>
                  </a:lnTo>
                  <a:lnTo>
                    <a:pt x="82537" y="108179"/>
                  </a:lnTo>
                  <a:lnTo>
                    <a:pt x="95097" y="108179"/>
                  </a:lnTo>
                  <a:lnTo>
                    <a:pt x="101963" y="107448"/>
                  </a:lnTo>
                  <a:lnTo>
                    <a:pt x="110145" y="105986"/>
                  </a:lnTo>
                  <a:lnTo>
                    <a:pt x="123758" y="101976"/>
                  </a:lnTo>
                  <a:lnTo>
                    <a:pt x="135346" y="96345"/>
                  </a:lnTo>
                  <a:lnTo>
                    <a:pt x="147412" y="87978"/>
                  </a:lnTo>
                  <a:lnTo>
                    <a:pt x="156599" y="79256"/>
                  </a:lnTo>
                  <a:lnTo>
                    <a:pt x="165285" y="67931"/>
                  </a:lnTo>
                  <a:lnTo>
                    <a:pt x="171281" y="56685"/>
                  </a:lnTo>
                  <a:lnTo>
                    <a:pt x="175515" y="43312"/>
                  </a:lnTo>
                  <a:lnTo>
                    <a:pt x="176759" y="30610"/>
                  </a:lnTo>
                  <a:lnTo>
                    <a:pt x="176759" y="23305"/>
                  </a:lnTo>
                  <a:lnTo>
                    <a:pt x="176173" y="17024"/>
                  </a:lnTo>
                  <a:lnTo>
                    <a:pt x="175007" y="11763"/>
                  </a:lnTo>
                  <a:lnTo>
                    <a:pt x="173837" y="6504"/>
                  </a:lnTo>
                  <a:lnTo>
                    <a:pt x="172083" y="1683"/>
                  </a:lnTo>
                  <a:lnTo>
                    <a:pt x="169748" y="-2696"/>
                  </a:lnTo>
                  <a:lnTo>
                    <a:pt x="204368" y="-2696"/>
                  </a:lnTo>
                  <a:lnTo>
                    <a:pt x="208677" y="-3575"/>
                  </a:lnTo>
                  <a:lnTo>
                    <a:pt x="211893" y="-7077"/>
                  </a:lnTo>
                  <a:lnTo>
                    <a:pt x="212695" y="-11463"/>
                  </a:lnTo>
                  <a:lnTo>
                    <a:pt x="211893" y="-1584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6EA7ED83-4F7C-1727-00AF-11043547DD01}"/>
                </a:ext>
              </a:extLst>
            </p:cNvPr>
            <p:cNvSpPr/>
            <p:nvPr/>
          </p:nvSpPr>
          <p:spPr>
            <a:xfrm>
              <a:off x="9045880" y="714585"/>
              <a:ext cx="125654" cy="187982"/>
            </a:xfrm>
            <a:custGeom>
              <a:avLst/>
              <a:gdLst/>
              <a:ahLst/>
              <a:cxnLst/>
              <a:rect l="l" t="t" r="r" b="b"/>
              <a:pathLst>
                <a:path w="142873" h="213743">
                  <a:moveTo>
                    <a:pt x="111974" y="66048"/>
                  </a:moveTo>
                  <a:lnTo>
                    <a:pt x="142873" y="0"/>
                  </a:lnTo>
                  <a:lnTo>
                    <a:pt x="82209" y="0"/>
                  </a:lnTo>
                  <a:lnTo>
                    <a:pt x="89013" y="134085"/>
                  </a:lnTo>
                  <a:lnTo>
                    <a:pt x="111974" y="66048"/>
                  </a:lnTo>
                  <a:close/>
                </a:path>
                <a:path w="142873" h="213743">
                  <a:moveTo>
                    <a:pt x="111974" y="66048"/>
                  </a:moveTo>
                  <a:lnTo>
                    <a:pt x="112539" y="66048"/>
                  </a:lnTo>
                  <a:lnTo>
                    <a:pt x="135219" y="134085"/>
                  </a:lnTo>
                  <a:lnTo>
                    <a:pt x="89013" y="134085"/>
                  </a:lnTo>
                  <a:lnTo>
                    <a:pt x="82209" y="0"/>
                  </a:lnTo>
                  <a:lnTo>
                    <a:pt x="0" y="213743"/>
                  </a:lnTo>
                  <a:lnTo>
                    <a:pt x="58964" y="213743"/>
                  </a:lnTo>
                  <a:lnTo>
                    <a:pt x="73703" y="176608"/>
                  </a:lnTo>
                  <a:lnTo>
                    <a:pt x="150242" y="176608"/>
                  </a:lnTo>
                  <a:lnTo>
                    <a:pt x="164134" y="213743"/>
                  </a:lnTo>
                  <a:lnTo>
                    <a:pt x="223380" y="213743"/>
                  </a:lnTo>
                  <a:lnTo>
                    <a:pt x="142873" y="0"/>
                  </a:lnTo>
                  <a:lnTo>
                    <a:pt x="111974" y="66048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0E2E6A99-8883-2306-73C6-BCF9A236FB5F}"/>
                </a:ext>
              </a:extLst>
            </p:cNvPr>
            <p:cNvSpPr/>
            <p:nvPr/>
          </p:nvSpPr>
          <p:spPr>
            <a:xfrm>
              <a:off x="9245092" y="693133"/>
              <a:ext cx="93001" cy="399774"/>
            </a:xfrm>
            <a:custGeom>
              <a:avLst/>
              <a:gdLst/>
              <a:ahLst/>
              <a:cxnLst/>
              <a:rect l="l" t="t" r="r" b="b"/>
              <a:pathLst>
                <a:path w="105746" h="454558">
                  <a:moveTo>
                    <a:pt x="18147" y="71672"/>
                  </a:moveTo>
                  <a:lnTo>
                    <a:pt x="18143" y="92701"/>
                  </a:lnTo>
                  <a:lnTo>
                    <a:pt x="0" y="92701"/>
                  </a:lnTo>
                  <a:lnTo>
                    <a:pt x="0" y="135227"/>
                  </a:lnTo>
                  <a:lnTo>
                    <a:pt x="18143" y="135227"/>
                  </a:lnTo>
                  <a:lnTo>
                    <a:pt x="18143" y="454558"/>
                  </a:lnTo>
                  <a:lnTo>
                    <a:pt x="69739" y="454558"/>
                  </a:lnTo>
                  <a:lnTo>
                    <a:pt x="69739" y="135227"/>
                  </a:lnTo>
                  <a:lnTo>
                    <a:pt x="105746" y="135227"/>
                  </a:lnTo>
                  <a:lnTo>
                    <a:pt x="105746" y="92701"/>
                  </a:lnTo>
                  <a:lnTo>
                    <a:pt x="69739" y="92701"/>
                  </a:lnTo>
                  <a:lnTo>
                    <a:pt x="69739" y="69170"/>
                  </a:lnTo>
                  <a:lnTo>
                    <a:pt x="72458" y="52905"/>
                  </a:lnTo>
                  <a:lnTo>
                    <a:pt x="81876" y="45399"/>
                  </a:lnTo>
                  <a:lnTo>
                    <a:pt x="87598" y="44791"/>
                  </a:lnTo>
                  <a:lnTo>
                    <a:pt x="94406" y="44791"/>
                  </a:lnTo>
                  <a:lnTo>
                    <a:pt x="99791" y="47059"/>
                  </a:lnTo>
                  <a:lnTo>
                    <a:pt x="105746" y="49612"/>
                  </a:lnTo>
                  <a:lnTo>
                    <a:pt x="105746" y="5101"/>
                  </a:lnTo>
                  <a:lnTo>
                    <a:pt x="98657" y="1414"/>
                  </a:lnTo>
                  <a:lnTo>
                    <a:pt x="91569" y="0"/>
                  </a:lnTo>
                  <a:lnTo>
                    <a:pt x="83632" y="0"/>
                  </a:lnTo>
                  <a:lnTo>
                    <a:pt x="70508" y="1259"/>
                  </a:lnTo>
                  <a:lnTo>
                    <a:pt x="58058" y="4973"/>
                  </a:lnTo>
                  <a:lnTo>
                    <a:pt x="46602" y="11039"/>
                  </a:lnTo>
                  <a:lnTo>
                    <a:pt x="36460" y="19359"/>
                  </a:lnTo>
                  <a:lnTo>
                    <a:pt x="32885" y="23246"/>
                  </a:lnTo>
                  <a:lnTo>
                    <a:pt x="24874" y="34686"/>
                  </a:lnTo>
                  <a:lnTo>
                    <a:pt x="20460" y="46198"/>
                  </a:lnTo>
                  <a:lnTo>
                    <a:pt x="18574" y="58340"/>
                  </a:lnTo>
                  <a:lnTo>
                    <a:pt x="18147" y="7167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15">
              <a:extLst>
                <a:ext uri="{FF2B5EF4-FFF2-40B4-BE49-F238E27FC236}">
                  <a16:creationId xmlns:a16="http://schemas.microsoft.com/office/drawing/2014/main" id="{2C4D4C31-6F6B-A5F1-332B-42CDA6649B3B}"/>
                </a:ext>
              </a:extLst>
            </p:cNvPr>
            <p:cNvSpPr/>
            <p:nvPr/>
          </p:nvSpPr>
          <p:spPr>
            <a:xfrm>
              <a:off x="9341829" y="693144"/>
              <a:ext cx="92994" cy="209423"/>
            </a:xfrm>
            <a:custGeom>
              <a:avLst/>
              <a:gdLst/>
              <a:ahLst/>
              <a:cxnLst/>
              <a:rect l="l" t="t" r="r" b="b"/>
              <a:pathLst>
                <a:path w="105738" h="238122">
                  <a:moveTo>
                    <a:pt x="18147" y="71671"/>
                  </a:moveTo>
                  <a:lnTo>
                    <a:pt x="18143" y="92696"/>
                  </a:lnTo>
                  <a:lnTo>
                    <a:pt x="0" y="92696"/>
                  </a:lnTo>
                  <a:lnTo>
                    <a:pt x="0" y="135219"/>
                  </a:lnTo>
                  <a:lnTo>
                    <a:pt x="18143" y="135219"/>
                  </a:lnTo>
                  <a:lnTo>
                    <a:pt x="18143" y="238122"/>
                  </a:lnTo>
                  <a:lnTo>
                    <a:pt x="69735" y="238122"/>
                  </a:lnTo>
                  <a:lnTo>
                    <a:pt x="69735" y="135219"/>
                  </a:lnTo>
                  <a:lnTo>
                    <a:pt x="105738" y="135219"/>
                  </a:lnTo>
                  <a:lnTo>
                    <a:pt x="105738" y="92696"/>
                  </a:lnTo>
                  <a:lnTo>
                    <a:pt x="69735" y="92696"/>
                  </a:lnTo>
                  <a:lnTo>
                    <a:pt x="69735" y="69170"/>
                  </a:lnTo>
                  <a:lnTo>
                    <a:pt x="72454" y="52904"/>
                  </a:lnTo>
                  <a:lnTo>
                    <a:pt x="81872" y="45399"/>
                  </a:lnTo>
                  <a:lnTo>
                    <a:pt x="87594" y="44791"/>
                  </a:lnTo>
                  <a:lnTo>
                    <a:pt x="94399" y="44791"/>
                  </a:lnTo>
                  <a:lnTo>
                    <a:pt x="99783" y="47058"/>
                  </a:lnTo>
                  <a:lnTo>
                    <a:pt x="105738" y="49607"/>
                  </a:lnTo>
                  <a:lnTo>
                    <a:pt x="105738" y="5101"/>
                  </a:lnTo>
                  <a:lnTo>
                    <a:pt x="98649" y="1418"/>
                  </a:lnTo>
                  <a:lnTo>
                    <a:pt x="91565" y="0"/>
                  </a:lnTo>
                  <a:lnTo>
                    <a:pt x="83626" y="0"/>
                  </a:lnTo>
                  <a:lnTo>
                    <a:pt x="70504" y="1260"/>
                  </a:lnTo>
                  <a:lnTo>
                    <a:pt x="58054" y="4974"/>
                  </a:lnTo>
                  <a:lnTo>
                    <a:pt x="46597" y="11042"/>
                  </a:lnTo>
                  <a:lnTo>
                    <a:pt x="36455" y="19362"/>
                  </a:lnTo>
                  <a:lnTo>
                    <a:pt x="32885" y="23244"/>
                  </a:lnTo>
                  <a:lnTo>
                    <a:pt x="24873" y="34685"/>
                  </a:lnTo>
                  <a:lnTo>
                    <a:pt x="20459" y="46197"/>
                  </a:lnTo>
                  <a:lnTo>
                    <a:pt x="18573" y="58340"/>
                  </a:lnTo>
                  <a:lnTo>
                    <a:pt x="18147" y="7167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16">
              <a:extLst>
                <a:ext uri="{FF2B5EF4-FFF2-40B4-BE49-F238E27FC236}">
                  <a16:creationId xmlns:a16="http://schemas.microsoft.com/office/drawing/2014/main" id="{FD5EC39C-3A35-4A60-8D2B-9AE6B2EEAECB}"/>
                </a:ext>
              </a:extLst>
            </p:cNvPr>
            <p:cNvSpPr/>
            <p:nvPr/>
          </p:nvSpPr>
          <p:spPr>
            <a:xfrm>
              <a:off x="9462004" y="695635"/>
              <a:ext cx="0" cy="206932"/>
            </a:xfrm>
            <a:custGeom>
              <a:avLst/>
              <a:gdLst/>
              <a:ahLst/>
              <a:cxnLst/>
              <a:rect l="l" t="t" r="r" b="b"/>
              <a:pathLst>
                <a:path h="235289">
                  <a:moveTo>
                    <a:pt x="0" y="0"/>
                  </a:moveTo>
                  <a:lnTo>
                    <a:pt x="0" y="235289"/>
                  </a:lnTo>
                </a:path>
              </a:pathLst>
            </a:custGeom>
            <a:ln w="52861">
              <a:solidFill>
                <a:srgbClr val="0A7E36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17">
              <a:extLst>
                <a:ext uri="{FF2B5EF4-FFF2-40B4-BE49-F238E27FC236}">
                  <a16:creationId xmlns:a16="http://schemas.microsoft.com/office/drawing/2014/main" id="{AED63FAE-5A54-DB64-22B2-E2C5B171DE65}"/>
                </a:ext>
              </a:extLst>
            </p:cNvPr>
            <p:cNvSpPr/>
            <p:nvPr/>
          </p:nvSpPr>
          <p:spPr>
            <a:xfrm>
              <a:off x="9517096" y="774668"/>
              <a:ext cx="136127" cy="132138"/>
            </a:xfrm>
            <a:custGeom>
              <a:avLst/>
              <a:gdLst/>
              <a:ahLst/>
              <a:cxnLst/>
              <a:rect l="l" t="t" r="r" b="b"/>
              <a:pathLst>
                <a:path w="154782" h="150246">
                  <a:moveTo>
                    <a:pt x="63726" y="149715"/>
                  </a:moveTo>
                  <a:lnTo>
                    <a:pt x="77392" y="150246"/>
                  </a:lnTo>
                  <a:lnTo>
                    <a:pt x="93562" y="149488"/>
                  </a:lnTo>
                  <a:lnTo>
                    <a:pt x="108468" y="147062"/>
                  </a:lnTo>
                  <a:lnTo>
                    <a:pt x="121813" y="142738"/>
                  </a:lnTo>
                  <a:lnTo>
                    <a:pt x="133300" y="136287"/>
                  </a:lnTo>
                  <a:lnTo>
                    <a:pt x="142632" y="127479"/>
                  </a:lnTo>
                  <a:lnTo>
                    <a:pt x="149514" y="116086"/>
                  </a:lnTo>
                  <a:lnTo>
                    <a:pt x="153649" y="101877"/>
                  </a:lnTo>
                  <a:lnTo>
                    <a:pt x="154782" y="87595"/>
                  </a:lnTo>
                  <a:lnTo>
                    <a:pt x="154782" y="0"/>
                  </a:lnTo>
                  <a:lnTo>
                    <a:pt x="103187" y="0"/>
                  </a:lnTo>
                  <a:lnTo>
                    <a:pt x="103187" y="77674"/>
                  </a:lnTo>
                  <a:lnTo>
                    <a:pt x="101491" y="93122"/>
                  </a:lnTo>
                  <a:lnTo>
                    <a:pt x="94919" y="104024"/>
                  </a:lnTo>
                  <a:lnTo>
                    <a:pt x="81249" y="108984"/>
                  </a:lnTo>
                  <a:lnTo>
                    <a:pt x="77392" y="109141"/>
                  </a:lnTo>
                  <a:lnTo>
                    <a:pt x="62001" y="105563"/>
                  </a:lnTo>
                  <a:lnTo>
                    <a:pt x="54163" y="95759"/>
                  </a:lnTo>
                  <a:lnTo>
                    <a:pt x="51653" y="81125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87595"/>
                  </a:lnTo>
                  <a:lnTo>
                    <a:pt x="1597" y="104346"/>
                  </a:lnTo>
                  <a:lnTo>
                    <a:pt x="6190" y="118089"/>
                  </a:lnTo>
                  <a:lnTo>
                    <a:pt x="13483" y="129054"/>
                  </a:lnTo>
                  <a:lnTo>
                    <a:pt x="23180" y="137470"/>
                  </a:lnTo>
                  <a:lnTo>
                    <a:pt x="34984" y="143565"/>
                  </a:lnTo>
                  <a:lnTo>
                    <a:pt x="48598" y="147571"/>
                  </a:lnTo>
                  <a:lnTo>
                    <a:pt x="63726" y="14971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ject 18">
              <a:extLst>
                <a:ext uri="{FF2B5EF4-FFF2-40B4-BE49-F238E27FC236}">
                  <a16:creationId xmlns:a16="http://schemas.microsoft.com/office/drawing/2014/main" id="{B93164B0-BDA0-29CB-05FE-6181AA6D1FC6}"/>
                </a:ext>
              </a:extLst>
            </p:cNvPr>
            <p:cNvSpPr/>
            <p:nvPr/>
          </p:nvSpPr>
          <p:spPr>
            <a:xfrm>
              <a:off x="9664530" y="770432"/>
              <a:ext cx="84100" cy="136375"/>
            </a:xfrm>
            <a:custGeom>
              <a:avLst/>
              <a:gdLst/>
              <a:ahLst/>
              <a:cxnLst/>
              <a:rect l="l" t="t" r="r" b="b"/>
              <a:pathLst>
                <a:path w="95625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5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5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7" y="86177"/>
                  </a:lnTo>
                  <a:lnTo>
                    <a:pt x="160167" y="80792"/>
                  </a:lnTo>
                  <a:lnTo>
                    <a:pt x="159080" y="64843"/>
                  </a:lnTo>
                  <a:lnTo>
                    <a:pt x="155866" y="50387"/>
                  </a:lnTo>
                  <a:lnTo>
                    <a:pt x="150590" y="37531"/>
                  </a:lnTo>
                  <a:lnTo>
                    <a:pt x="143319" y="26382"/>
                  </a:lnTo>
                  <a:lnTo>
                    <a:pt x="134120" y="17048"/>
                  </a:lnTo>
                  <a:lnTo>
                    <a:pt x="123060" y="9636"/>
                  </a:lnTo>
                  <a:lnTo>
                    <a:pt x="110206" y="4253"/>
                  </a:lnTo>
                  <a:lnTo>
                    <a:pt x="95625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3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19">
              <a:extLst>
                <a:ext uri="{FF2B5EF4-FFF2-40B4-BE49-F238E27FC236}">
                  <a16:creationId xmlns:a16="http://schemas.microsoft.com/office/drawing/2014/main" id="{208A2A68-CAC2-E188-C7A0-60FEE0E14249}"/>
                </a:ext>
              </a:extLst>
            </p:cNvPr>
            <p:cNvSpPr/>
            <p:nvPr/>
          </p:nvSpPr>
          <p:spPr>
            <a:xfrm>
              <a:off x="9826097" y="770426"/>
              <a:ext cx="134887" cy="322105"/>
            </a:xfrm>
            <a:custGeom>
              <a:avLst/>
              <a:gdLst/>
              <a:ahLst/>
              <a:cxnLst/>
              <a:rect l="l" t="t" r="r" b="b"/>
              <a:pathLst>
                <a:path w="153371" h="366245">
                  <a:moveTo>
                    <a:pt x="153371" y="150249"/>
                  </a:moveTo>
                  <a:lnTo>
                    <a:pt x="153371" y="60382"/>
                  </a:lnTo>
                  <a:lnTo>
                    <a:pt x="152205" y="44537"/>
                  </a:lnTo>
                  <a:lnTo>
                    <a:pt x="148585" y="30614"/>
                  </a:lnTo>
                  <a:lnTo>
                    <a:pt x="142333" y="18920"/>
                  </a:lnTo>
                  <a:lnTo>
                    <a:pt x="133267" y="9764"/>
                  </a:lnTo>
                  <a:lnTo>
                    <a:pt x="121207" y="3457"/>
                  </a:lnTo>
                  <a:lnTo>
                    <a:pt x="105973" y="307"/>
                  </a:lnTo>
                  <a:lnTo>
                    <a:pt x="98658" y="0"/>
                  </a:lnTo>
                  <a:lnTo>
                    <a:pt x="84906" y="1142"/>
                  </a:lnTo>
                  <a:lnTo>
                    <a:pt x="72903" y="4898"/>
                  </a:lnTo>
                  <a:lnTo>
                    <a:pt x="62380" y="11762"/>
                  </a:lnTo>
                  <a:lnTo>
                    <a:pt x="53066" y="22226"/>
                  </a:lnTo>
                  <a:lnTo>
                    <a:pt x="51595" y="23529"/>
                  </a:lnTo>
                  <a:lnTo>
                    <a:pt x="51595" y="4817"/>
                  </a:lnTo>
                  <a:lnTo>
                    <a:pt x="0" y="4817"/>
                  </a:lnTo>
                  <a:lnTo>
                    <a:pt x="0" y="366245"/>
                  </a:lnTo>
                  <a:lnTo>
                    <a:pt x="51595" y="366245"/>
                  </a:lnTo>
                  <a:lnTo>
                    <a:pt x="51595" y="74839"/>
                  </a:lnTo>
                  <a:lnTo>
                    <a:pt x="53372" y="59821"/>
                  </a:lnTo>
                  <a:lnTo>
                    <a:pt x="59627" y="48120"/>
                  </a:lnTo>
                  <a:lnTo>
                    <a:pt x="71746" y="41728"/>
                  </a:lnTo>
                  <a:lnTo>
                    <a:pt x="78530" y="41104"/>
                  </a:lnTo>
                  <a:lnTo>
                    <a:pt x="93656" y="45704"/>
                  </a:lnTo>
                  <a:lnTo>
                    <a:pt x="100252" y="56802"/>
                  </a:lnTo>
                  <a:lnTo>
                    <a:pt x="101811" y="70344"/>
                  </a:lnTo>
                  <a:lnTo>
                    <a:pt x="101775" y="150249"/>
                  </a:lnTo>
                  <a:lnTo>
                    <a:pt x="153371" y="15024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0">
              <a:extLst>
                <a:ext uri="{FF2B5EF4-FFF2-40B4-BE49-F238E27FC236}">
                  <a16:creationId xmlns:a16="http://schemas.microsoft.com/office/drawing/2014/main" id="{110CECD7-3926-2EF6-8A5D-D12C96DA7364}"/>
                </a:ext>
              </a:extLst>
            </p:cNvPr>
            <p:cNvSpPr/>
            <p:nvPr/>
          </p:nvSpPr>
          <p:spPr>
            <a:xfrm>
              <a:off x="9970040" y="770432"/>
              <a:ext cx="101470" cy="136375"/>
            </a:xfrm>
            <a:custGeom>
              <a:avLst/>
              <a:gdLst/>
              <a:ahLst/>
              <a:cxnLst/>
              <a:rect l="l" t="t" r="r" b="b"/>
              <a:pathLst>
                <a:path w="115375" h="155063">
                  <a:moveTo>
                    <a:pt x="1142" y="64909"/>
                  </a:moveTo>
                  <a:lnTo>
                    <a:pt x="0" y="79089"/>
                  </a:lnTo>
                  <a:lnTo>
                    <a:pt x="1403" y="93844"/>
                  </a:lnTo>
                  <a:lnTo>
                    <a:pt x="5434" y="107453"/>
                  </a:lnTo>
                  <a:lnTo>
                    <a:pt x="11823" y="119729"/>
                  </a:lnTo>
                  <a:lnTo>
                    <a:pt x="20300" y="130485"/>
                  </a:lnTo>
                  <a:lnTo>
                    <a:pt x="30597" y="139532"/>
                  </a:lnTo>
                  <a:lnTo>
                    <a:pt x="42443" y="146684"/>
                  </a:lnTo>
                  <a:lnTo>
                    <a:pt x="55569" y="151753"/>
                  </a:lnTo>
                  <a:lnTo>
                    <a:pt x="69706" y="154550"/>
                  </a:lnTo>
                  <a:lnTo>
                    <a:pt x="79091" y="155063"/>
                  </a:lnTo>
                  <a:lnTo>
                    <a:pt x="91818" y="154148"/>
                  </a:lnTo>
                  <a:lnTo>
                    <a:pt x="104276" y="151314"/>
                  </a:lnTo>
                  <a:lnTo>
                    <a:pt x="115375" y="146841"/>
                  </a:lnTo>
                  <a:lnTo>
                    <a:pt x="115375" y="103183"/>
                  </a:lnTo>
                  <a:lnTo>
                    <a:pt x="104407" y="110056"/>
                  </a:lnTo>
                  <a:lnTo>
                    <a:pt x="91799" y="113036"/>
                  </a:lnTo>
                  <a:lnTo>
                    <a:pt x="74969" y="110489"/>
                  </a:lnTo>
                  <a:lnTo>
                    <a:pt x="63506" y="103158"/>
                  </a:lnTo>
                  <a:lnTo>
                    <a:pt x="56009" y="91908"/>
                  </a:lnTo>
                  <a:lnTo>
                    <a:pt x="53294" y="77532"/>
                  </a:lnTo>
                  <a:lnTo>
                    <a:pt x="53294" y="77389"/>
                  </a:lnTo>
                  <a:lnTo>
                    <a:pt x="56113" y="63186"/>
                  </a:lnTo>
                  <a:lnTo>
                    <a:pt x="63834" y="51864"/>
                  </a:lnTo>
                  <a:lnTo>
                    <a:pt x="75348" y="44448"/>
                  </a:lnTo>
                  <a:lnTo>
                    <a:pt x="88728" y="41954"/>
                  </a:lnTo>
                  <a:lnTo>
                    <a:pt x="101420" y="44350"/>
                  </a:lnTo>
                  <a:lnTo>
                    <a:pt x="112802" y="50337"/>
                  </a:lnTo>
                  <a:lnTo>
                    <a:pt x="115375" y="52161"/>
                  </a:lnTo>
                  <a:lnTo>
                    <a:pt x="115375" y="8503"/>
                  </a:lnTo>
                  <a:lnTo>
                    <a:pt x="103697" y="3458"/>
                  </a:lnTo>
                  <a:lnTo>
                    <a:pt x="91166" y="645"/>
                  </a:lnTo>
                  <a:lnTo>
                    <a:pt x="81360" y="0"/>
                  </a:lnTo>
                  <a:lnTo>
                    <a:pt x="66443" y="1189"/>
                  </a:lnTo>
                  <a:lnTo>
                    <a:pt x="52489" y="4657"/>
                  </a:lnTo>
                  <a:lnTo>
                    <a:pt x="39716" y="10254"/>
                  </a:lnTo>
                  <a:lnTo>
                    <a:pt x="28339" y="17829"/>
                  </a:lnTo>
                  <a:lnTo>
                    <a:pt x="18576" y="27232"/>
                  </a:lnTo>
                  <a:lnTo>
                    <a:pt x="10644" y="38313"/>
                  </a:lnTo>
                  <a:lnTo>
                    <a:pt x="4761" y="50922"/>
                  </a:lnTo>
                  <a:lnTo>
                    <a:pt x="1142" y="6490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1">
              <a:extLst>
                <a:ext uri="{FF2B5EF4-FFF2-40B4-BE49-F238E27FC236}">
                  <a16:creationId xmlns:a16="http://schemas.microsoft.com/office/drawing/2014/main" id="{EF35A27D-8494-E2EF-53D3-8C669ADEEC35}"/>
                </a:ext>
              </a:extLst>
            </p:cNvPr>
            <p:cNvSpPr/>
            <p:nvPr/>
          </p:nvSpPr>
          <p:spPr>
            <a:xfrm>
              <a:off x="10090215" y="770432"/>
              <a:ext cx="84101" cy="136375"/>
            </a:xfrm>
            <a:custGeom>
              <a:avLst/>
              <a:gdLst/>
              <a:ahLst/>
              <a:cxnLst/>
              <a:rect l="l" t="t" r="r" b="b"/>
              <a:pathLst>
                <a:path w="95626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6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6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8" y="86177"/>
                  </a:lnTo>
                  <a:lnTo>
                    <a:pt x="160168" y="80792"/>
                  </a:lnTo>
                  <a:lnTo>
                    <a:pt x="159082" y="64843"/>
                  </a:lnTo>
                  <a:lnTo>
                    <a:pt x="155867" y="50387"/>
                  </a:lnTo>
                  <a:lnTo>
                    <a:pt x="150591" y="37531"/>
                  </a:lnTo>
                  <a:lnTo>
                    <a:pt x="143320" y="26383"/>
                  </a:lnTo>
                  <a:lnTo>
                    <a:pt x="134121" y="17048"/>
                  </a:lnTo>
                  <a:lnTo>
                    <a:pt x="123061" y="9636"/>
                  </a:lnTo>
                  <a:lnTo>
                    <a:pt x="110207" y="4253"/>
                  </a:lnTo>
                  <a:lnTo>
                    <a:pt x="95626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4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22">
              <a:extLst>
                <a:ext uri="{FF2B5EF4-FFF2-40B4-BE49-F238E27FC236}">
                  <a16:creationId xmlns:a16="http://schemas.microsoft.com/office/drawing/2014/main" id="{DDEEE3BF-0292-E562-9976-AFF6DC95C917}"/>
                </a:ext>
              </a:extLst>
            </p:cNvPr>
            <p:cNvSpPr/>
            <p:nvPr/>
          </p:nvSpPr>
          <p:spPr>
            <a:xfrm>
              <a:off x="9046867" y="894437"/>
              <a:ext cx="196958" cy="200450"/>
            </a:xfrm>
            <a:custGeom>
              <a:avLst/>
              <a:gdLst/>
              <a:ahLst/>
              <a:cxnLst/>
              <a:rect l="l" t="t" r="r" b="b"/>
              <a:pathLst>
                <a:path w="223949" h="227919">
                  <a:moveTo>
                    <a:pt x="76248" y="165926"/>
                  </a:moveTo>
                  <a:lnTo>
                    <a:pt x="68076" y="154885"/>
                  </a:lnTo>
                  <a:lnTo>
                    <a:pt x="62248" y="142097"/>
                  </a:lnTo>
                  <a:lnTo>
                    <a:pt x="58818" y="128192"/>
                  </a:lnTo>
                  <a:lnTo>
                    <a:pt x="57830" y="115376"/>
                  </a:lnTo>
                  <a:lnTo>
                    <a:pt x="59029" y="101136"/>
                  </a:lnTo>
                  <a:lnTo>
                    <a:pt x="62608" y="87292"/>
                  </a:lnTo>
                  <a:lnTo>
                    <a:pt x="68541" y="74528"/>
                  </a:lnTo>
                  <a:lnTo>
                    <a:pt x="76801" y="63527"/>
                  </a:lnTo>
                  <a:lnTo>
                    <a:pt x="87364" y="54973"/>
                  </a:lnTo>
                  <a:lnTo>
                    <a:pt x="100202" y="49549"/>
                  </a:lnTo>
                  <a:lnTo>
                    <a:pt x="113393" y="47909"/>
                  </a:lnTo>
                  <a:lnTo>
                    <a:pt x="127322" y="49835"/>
                  </a:lnTo>
                  <a:lnTo>
                    <a:pt x="139271" y="55319"/>
                  </a:lnTo>
                  <a:lnTo>
                    <a:pt x="149091" y="63916"/>
                  </a:lnTo>
                  <a:lnTo>
                    <a:pt x="156635" y="75185"/>
                  </a:lnTo>
                  <a:lnTo>
                    <a:pt x="159599" y="81925"/>
                  </a:lnTo>
                  <a:lnTo>
                    <a:pt x="212328" y="59814"/>
                  </a:lnTo>
                  <a:lnTo>
                    <a:pt x="205560" y="47146"/>
                  </a:lnTo>
                  <a:lnTo>
                    <a:pt x="197668" y="35989"/>
                  </a:lnTo>
                  <a:lnTo>
                    <a:pt x="188698" y="26341"/>
                  </a:lnTo>
                  <a:lnTo>
                    <a:pt x="178700" y="18199"/>
                  </a:lnTo>
                  <a:lnTo>
                    <a:pt x="167719" y="11561"/>
                  </a:lnTo>
                  <a:lnTo>
                    <a:pt x="155806" y="6425"/>
                  </a:lnTo>
                  <a:lnTo>
                    <a:pt x="143006" y="2788"/>
                  </a:lnTo>
                  <a:lnTo>
                    <a:pt x="129367" y="648"/>
                  </a:lnTo>
                  <a:lnTo>
                    <a:pt x="115945" y="0"/>
                  </a:lnTo>
                  <a:lnTo>
                    <a:pt x="100288" y="817"/>
                  </a:lnTo>
                  <a:lnTo>
                    <a:pt x="85493" y="3227"/>
                  </a:lnTo>
                  <a:lnTo>
                    <a:pt x="71631" y="7170"/>
                  </a:lnTo>
                  <a:lnTo>
                    <a:pt x="58775" y="12582"/>
                  </a:lnTo>
                  <a:lnTo>
                    <a:pt x="46994" y="19404"/>
                  </a:lnTo>
                  <a:lnTo>
                    <a:pt x="36360" y="27572"/>
                  </a:lnTo>
                  <a:lnTo>
                    <a:pt x="26945" y="37027"/>
                  </a:lnTo>
                  <a:lnTo>
                    <a:pt x="18818" y="47705"/>
                  </a:lnTo>
                  <a:lnTo>
                    <a:pt x="12052" y="59546"/>
                  </a:lnTo>
                  <a:lnTo>
                    <a:pt x="6718" y="72489"/>
                  </a:lnTo>
                  <a:lnTo>
                    <a:pt x="2886" y="86470"/>
                  </a:lnTo>
                  <a:lnTo>
                    <a:pt x="628" y="101430"/>
                  </a:lnTo>
                  <a:lnTo>
                    <a:pt x="0" y="115092"/>
                  </a:lnTo>
                  <a:lnTo>
                    <a:pt x="867" y="130637"/>
                  </a:lnTo>
                  <a:lnTo>
                    <a:pt x="3415" y="145300"/>
                  </a:lnTo>
                  <a:lnTo>
                    <a:pt x="7567" y="159008"/>
                  </a:lnTo>
                  <a:lnTo>
                    <a:pt x="13243" y="171690"/>
                  </a:lnTo>
                  <a:lnTo>
                    <a:pt x="20365" y="183274"/>
                  </a:lnTo>
                  <a:lnTo>
                    <a:pt x="28854" y="193688"/>
                  </a:lnTo>
                  <a:lnTo>
                    <a:pt x="38633" y="202860"/>
                  </a:lnTo>
                  <a:lnTo>
                    <a:pt x="49621" y="210719"/>
                  </a:lnTo>
                  <a:lnTo>
                    <a:pt x="61741" y="217193"/>
                  </a:lnTo>
                  <a:lnTo>
                    <a:pt x="74913" y="222209"/>
                  </a:lnTo>
                  <a:lnTo>
                    <a:pt x="89061" y="225697"/>
                  </a:lnTo>
                  <a:lnTo>
                    <a:pt x="104104" y="227584"/>
                  </a:lnTo>
                  <a:lnTo>
                    <a:pt x="113958" y="227919"/>
                  </a:lnTo>
                  <a:lnTo>
                    <a:pt x="127666" y="227263"/>
                  </a:lnTo>
                  <a:lnTo>
                    <a:pt x="140861" y="225264"/>
                  </a:lnTo>
                  <a:lnTo>
                    <a:pt x="153459" y="221872"/>
                  </a:lnTo>
                  <a:lnTo>
                    <a:pt x="165379" y="217039"/>
                  </a:lnTo>
                  <a:lnTo>
                    <a:pt x="176537" y="210717"/>
                  </a:lnTo>
                  <a:lnTo>
                    <a:pt x="186853" y="202857"/>
                  </a:lnTo>
                  <a:lnTo>
                    <a:pt x="196242" y="193410"/>
                  </a:lnTo>
                  <a:lnTo>
                    <a:pt x="202123" y="185962"/>
                  </a:lnTo>
                  <a:lnTo>
                    <a:pt x="209400" y="174312"/>
                  </a:lnTo>
                  <a:lnTo>
                    <a:pt x="214829" y="162579"/>
                  </a:lnTo>
                  <a:lnTo>
                    <a:pt x="218687" y="150677"/>
                  </a:lnTo>
                  <a:lnTo>
                    <a:pt x="221254" y="138523"/>
                  </a:lnTo>
                  <a:lnTo>
                    <a:pt x="222806" y="126034"/>
                  </a:lnTo>
                  <a:lnTo>
                    <a:pt x="223622" y="113125"/>
                  </a:lnTo>
                  <a:lnTo>
                    <a:pt x="223949" y="101488"/>
                  </a:lnTo>
                  <a:lnTo>
                    <a:pt x="113677" y="101488"/>
                  </a:lnTo>
                  <a:lnTo>
                    <a:pt x="113677" y="145141"/>
                  </a:lnTo>
                  <a:lnTo>
                    <a:pt x="159034" y="145141"/>
                  </a:lnTo>
                  <a:lnTo>
                    <a:pt x="155348" y="159546"/>
                  </a:lnTo>
                  <a:lnTo>
                    <a:pt x="147697" y="170449"/>
                  </a:lnTo>
                  <a:lnTo>
                    <a:pt x="136737" y="177831"/>
                  </a:lnTo>
                  <a:lnTo>
                    <a:pt x="123121" y="181677"/>
                  </a:lnTo>
                  <a:lnTo>
                    <a:pt x="114242" y="182279"/>
                  </a:lnTo>
                  <a:lnTo>
                    <a:pt x="99388" y="180252"/>
                  </a:lnTo>
                  <a:lnTo>
                    <a:pt x="86704" y="174591"/>
                  </a:lnTo>
                  <a:lnTo>
                    <a:pt x="76248" y="165926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23">
              <a:extLst>
                <a:ext uri="{FF2B5EF4-FFF2-40B4-BE49-F238E27FC236}">
                  <a16:creationId xmlns:a16="http://schemas.microsoft.com/office/drawing/2014/main" id="{98E1B606-654E-4071-4D49-226409926236}"/>
                </a:ext>
              </a:extLst>
            </p:cNvPr>
            <p:cNvSpPr/>
            <p:nvPr/>
          </p:nvSpPr>
          <p:spPr>
            <a:xfrm>
              <a:off x="9331100" y="956518"/>
              <a:ext cx="90222" cy="136375"/>
            </a:xfrm>
            <a:custGeom>
              <a:avLst/>
              <a:gdLst/>
              <a:ahLst/>
              <a:cxnLst/>
              <a:rect l="l" t="t" r="r" b="b"/>
              <a:pathLst>
                <a:path w="102586" h="155063">
                  <a:moveTo>
                    <a:pt x="87595" y="110271"/>
                  </a:moveTo>
                  <a:lnTo>
                    <a:pt x="72444" y="107302"/>
                  </a:lnTo>
                  <a:lnTo>
                    <a:pt x="84518" y="155022"/>
                  </a:lnTo>
                  <a:lnTo>
                    <a:pt x="87595" y="155063"/>
                  </a:lnTo>
                  <a:lnTo>
                    <a:pt x="102586" y="154077"/>
                  </a:lnTo>
                  <a:lnTo>
                    <a:pt x="98087" y="108941"/>
                  </a:lnTo>
                  <a:lnTo>
                    <a:pt x="87595" y="110271"/>
                  </a:lnTo>
                  <a:close/>
                </a:path>
                <a:path w="102586" h="155063">
                  <a:moveTo>
                    <a:pt x="45023" y="8691"/>
                  </a:moveTo>
                  <a:lnTo>
                    <a:pt x="32919" y="15318"/>
                  </a:lnTo>
                  <a:lnTo>
                    <a:pt x="22303" y="23727"/>
                  </a:lnTo>
                  <a:lnTo>
                    <a:pt x="13443" y="33868"/>
                  </a:lnTo>
                  <a:lnTo>
                    <a:pt x="6606" y="45691"/>
                  </a:lnTo>
                  <a:lnTo>
                    <a:pt x="2058" y="59146"/>
                  </a:lnTo>
                  <a:lnTo>
                    <a:pt x="68" y="74184"/>
                  </a:lnTo>
                  <a:lnTo>
                    <a:pt x="0" y="77673"/>
                  </a:lnTo>
                  <a:lnTo>
                    <a:pt x="1409" y="93062"/>
                  </a:lnTo>
                  <a:lnTo>
                    <a:pt x="5456" y="106860"/>
                  </a:lnTo>
                  <a:lnTo>
                    <a:pt x="11865" y="119020"/>
                  </a:lnTo>
                  <a:lnTo>
                    <a:pt x="20360" y="129497"/>
                  </a:lnTo>
                  <a:lnTo>
                    <a:pt x="30667" y="138244"/>
                  </a:lnTo>
                  <a:lnTo>
                    <a:pt x="42512" y="145216"/>
                  </a:lnTo>
                  <a:lnTo>
                    <a:pt x="55618" y="150367"/>
                  </a:lnTo>
                  <a:lnTo>
                    <a:pt x="69712" y="153651"/>
                  </a:lnTo>
                  <a:lnTo>
                    <a:pt x="84518" y="155022"/>
                  </a:lnTo>
                  <a:lnTo>
                    <a:pt x="72444" y="107302"/>
                  </a:lnTo>
                  <a:lnTo>
                    <a:pt x="61641" y="99204"/>
                  </a:lnTo>
                  <a:lnTo>
                    <a:pt x="55602" y="87188"/>
                  </a:lnTo>
                  <a:lnTo>
                    <a:pt x="54428" y="77673"/>
                  </a:lnTo>
                  <a:lnTo>
                    <a:pt x="57063" y="63978"/>
                  </a:lnTo>
                  <a:lnTo>
                    <a:pt x="64696" y="53011"/>
                  </a:lnTo>
                  <a:lnTo>
                    <a:pt x="76915" y="46242"/>
                  </a:lnTo>
                  <a:lnTo>
                    <a:pt x="87595" y="44787"/>
                  </a:lnTo>
                  <a:lnTo>
                    <a:pt x="102689" y="47875"/>
                  </a:lnTo>
                  <a:lnTo>
                    <a:pt x="113475" y="56158"/>
                  </a:lnTo>
                  <a:lnTo>
                    <a:pt x="119541" y="68166"/>
                  </a:lnTo>
                  <a:lnTo>
                    <a:pt x="120761" y="77673"/>
                  </a:lnTo>
                  <a:lnTo>
                    <a:pt x="118103" y="91615"/>
                  </a:lnTo>
                  <a:lnTo>
                    <a:pt x="110407" y="102442"/>
                  </a:lnTo>
                  <a:lnTo>
                    <a:pt x="98087" y="108941"/>
                  </a:lnTo>
                  <a:lnTo>
                    <a:pt x="102586" y="154077"/>
                  </a:lnTo>
                  <a:lnTo>
                    <a:pt x="116887" y="151157"/>
                  </a:lnTo>
                  <a:lnTo>
                    <a:pt x="130230" y="146352"/>
                  </a:lnTo>
                  <a:lnTo>
                    <a:pt x="142345" y="139717"/>
                  </a:lnTo>
                  <a:lnTo>
                    <a:pt x="152966" y="131304"/>
                  </a:lnTo>
                  <a:lnTo>
                    <a:pt x="161823" y="121164"/>
                  </a:lnTo>
                  <a:lnTo>
                    <a:pt x="168648" y="109351"/>
                  </a:lnTo>
                  <a:lnTo>
                    <a:pt x="173174" y="95917"/>
                  </a:lnTo>
                  <a:lnTo>
                    <a:pt x="175130" y="80913"/>
                  </a:lnTo>
                  <a:lnTo>
                    <a:pt x="175190" y="77673"/>
                  </a:lnTo>
                  <a:lnTo>
                    <a:pt x="173793" y="62296"/>
                  </a:lnTo>
                  <a:lnTo>
                    <a:pt x="169781" y="48491"/>
                  </a:lnTo>
                  <a:lnTo>
                    <a:pt x="163421" y="36308"/>
                  </a:lnTo>
                  <a:lnTo>
                    <a:pt x="154981" y="25795"/>
                  </a:lnTo>
                  <a:lnTo>
                    <a:pt x="144726" y="17004"/>
                  </a:lnTo>
                  <a:lnTo>
                    <a:pt x="132924" y="9983"/>
                  </a:lnTo>
                  <a:lnTo>
                    <a:pt x="119842" y="4784"/>
                  </a:lnTo>
                  <a:lnTo>
                    <a:pt x="105748" y="1455"/>
                  </a:lnTo>
                  <a:lnTo>
                    <a:pt x="90908" y="47"/>
                  </a:lnTo>
                  <a:lnTo>
                    <a:pt x="87595" y="0"/>
                  </a:lnTo>
                  <a:lnTo>
                    <a:pt x="72628" y="982"/>
                  </a:lnTo>
                  <a:lnTo>
                    <a:pt x="58349" y="3896"/>
                  </a:lnTo>
                  <a:lnTo>
                    <a:pt x="45023" y="869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24">
              <a:extLst>
                <a:ext uri="{FF2B5EF4-FFF2-40B4-BE49-F238E27FC236}">
                  <a16:creationId xmlns:a16="http://schemas.microsoft.com/office/drawing/2014/main" id="{CB12D10D-C49E-CDBD-8755-0636478464E5}"/>
                </a:ext>
              </a:extLst>
            </p:cNvPr>
            <p:cNvSpPr/>
            <p:nvPr/>
          </p:nvSpPr>
          <p:spPr>
            <a:xfrm>
              <a:off x="9496643" y="881720"/>
              <a:ext cx="149089" cy="211172"/>
            </a:xfrm>
            <a:custGeom>
              <a:avLst/>
              <a:gdLst/>
              <a:ahLst/>
              <a:cxnLst/>
              <a:rect l="l" t="t" r="r" b="b"/>
              <a:pathLst>
                <a:path w="169520" h="240110">
                  <a:moveTo>
                    <a:pt x="51595" y="235289"/>
                  </a:moveTo>
                  <a:lnTo>
                    <a:pt x="51595" y="219132"/>
                  </a:lnTo>
                  <a:lnTo>
                    <a:pt x="52160" y="219132"/>
                  </a:lnTo>
                  <a:lnTo>
                    <a:pt x="61003" y="228850"/>
                  </a:lnTo>
                  <a:lnTo>
                    <a:pt x="57106" y="184250"/>
                  </a:lnTo>
                  <a:lnTo>
                    <a:pt x="51067" y="172234"/>
                  </a:lnTo>
                  <a:lnTo>
                    <a:pt x="49893" y="162720"/>
                  </a:lnTo>
                  <a:lnTo>
                    <a:pt x="52528" y="149025"/>
                  </a:lnTo>
                  <a:lnTo>
                    <a:pt x="60161" y="138057"/>
                  </a:lnTo>
                  <a:lnTo>
                    <a:pt x="72380" y="131288"/>
                  </a:lnTo>
                  <a:lnTo>
                    <a:pt x="83059" y="129834"/>
                  </a:lnTo>
                  <a:lnTo>
                    <a:pt x="98153" y="132922"/>
                  </a:lnTo>
                  <a:lnTo>
                    <a:pt x="108939" y="141205"/>
                  </a:lnTo>
                  <a:lnTo>
                    <a:pt x="115006" y="153212"/>
                  </a:lnTo>
                  <a:lnTo>
                    <a:pt x="116670" y="87783"/>
                  </a:lnTo>
                  <a:lnTo>
                    <a:pt x="102287" y="85252"/>
                  </a:lnTo>
                  <a:lnTo>
                    <a:pt x="96667" y="85046"/>
                  </a:lnTo>
                  <a:lnTo>
                    <a:pt x="83643" y="86313"/>
                  </a:lnTo>
                  <a:lnTo>
                    <a:pt x="71104" y="90131"/>
                  </a:lnTo>
                  <a:lnTo>
                    <a:pt x="59766" y="96533"/>
                  </a:lnTo>
                  <a:lnTo>
                    <a:pt x="51595" y="104039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235289"/>
                  </a:lnTo>
                  <a:lnTo>
                    <a:pt x="51595" y="235289"/>
                  </a:lnTo>
                  <a:close/>
                </a:path>
                <a:path w="169520" h="240110">
                  <a:moveTo>
                    <a:pt x="115006" y="153212"/>
                  </a:moveTo>
                  <a:lnTo>
                    <a:pt x="116226" y="162720"/>
                  </a:lnTo>
                  <a:lnTo>
                    <a:pt x="113568" y="176661"/>
                  </a:lnTo>
                  <a:lnTo>
                    <a:pt x="105872" y="187488"/>
                  </a:lnTo>
                  <a:lnTo>
                    <a:pt x="93552" y="193988"/>
                  </a:lnTo>
                  <a:lnTo>
                    <a:pt x="83059" y="195318"/>
                  </a:lnTo>
                  <a:lnTo>
                    <a:pt x="67908" y="192349"/>
                  </a:lnTo>
                  <a:lnTo>
                    <a:pt x="57106" y="184250"/>
                  </a:lnTo>
                  <a:lnTo>
                    <a:pt x="61003" y="228850"/>
                  </a:lnTo>
                  <a:lnTo>
                    <a:pt x="72266" y="235479"/>
                  </a:lnTo>
                  <a:lnTo>
                    <a:pt x="85012" y="239170"/>
                  </a:lnTo>
                  <a:lnTo>
                    <a:pt x="96098" y="240110"/>
                  </a:lnTo>
                  <a:lnTo>
                    <a:pt x="110966" y="238646"/>
                  </a:lnTo>
                  <a:lnTo>
                    <a:pt x="124538" y="234454"/>
                  </a:lnTo>
                  <a:lnTo>
                    <a:pt x="136644" y="227829"/>
                  </a:lnTo>
                  <a:lnTo>
                    <a:pt x="147116" y="219068"/>
                  </a:lnTo>
                  <a:lnTo>
                    <a:pt x="155787" y="208470"/>
                  </a:lnTo>
                  <a:lnTo>
                    <a:pt x="162487" y="196329"/>
                  </a:lnTo>
                  <a:lnTo>
                    <a:pt x="167048" y="182942"/>
                  </a:lnTo>
                  <a:lnTo>
                    <a:pt x="169302" y="168608"/>
                  </a:lnTo>
                  <a:lnTo>
                    <a:pt x="169520" y="162435"/>
                  </a:lnTo>
                  <a:lnTo>
                    <a:pt x="168273" y="147802"/>
                  </a:lnTo>
                  <a:lnTo>
                    <a:pt x="164645" y="133985"/>
                  </a:lnTo>
                  <a:lnTo>
                    <a:pt x="158803" y="121287"/>
                  </a:lnTo>
                  <a:lnTo>
                    <a:pt x="150917" y="110013"/>
                  </a:lnTo>
                  <a:lnTo>
                    <a:pt x="141153" y="100468"/>
                  </a:lnTo>
                  <a:lnTo>
                    <a:pt x="129682" y="92956"/>
                  </a:lnTo>
                  <a:lnTo>
                    <a:pt x="116670" y="87783"/>
                  </a:lnTo>
                  <a:lnTo>
                    <a:pt x="115006" y="153212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25">
              <a:extLst>
                <a:ext uri="{FF2B5EF4-FFF2-40B4-BE49-F238E27FC236}">
                  <a16:creationId xmlns:a16="http://schemas.microsoft.com/office/drawing/2014/main" id="{BBDABE07-D58A-3275-775B-B679A29D3AA4}"/>
                </a:ext>
              </a:extLst>
            </p:cNvPr>
            <p:cNvSpPr/>
            <p:nvPr/>
          </p:nvSpPr>
          <p:spPr>
            <a:xfrm>
              <a:off x="9658957" y="956518"/>
              <a:ext cx="104137" cy="136375"/>
            </a:xfrm>
            <a:custGeom>
              <a:avLst/>
              <a:gdLst/>
              <a:ahLst/>
              <a:cxnLst/>
              <a:rect l="l" t="t" r="r" b="b"/>
              <a:pathLst>
                <a:path w="118408" h="155063">
                  <a:moveTo>
                    <a:pt x="53294" y="77673"/>
                  </a:moveTo>
                  <a:lnTo>
                    <a:pt x="55929" y="63978"/>
                  </a:lnTo>
                  <a:lnTo>
                    <a:pt x="63561" y="53011"/>
                  </a:lnTo>
                  <a:lnTo>
                    <a:pt x="75781" y="46242"/>
                  </a:lnTo>
                  <a:lnTo>
                    <a:pt x="86461" y="44787"/>
                  </a:lnTo>
                  <a:lnTo>
                    <a:pt x="101555" y="47875"/>
                  </a:lnTo>
                  <a:lnTo>
                    <a:pt x="112341" y="56158"/>
                  </a:lnTo>
                  <a:lnTo>
                    <a:pt x="118408" y="68165"/>
                  </a:lnTo>
                  <a:lnTo>
                    <a:pt x="117929" y="4817"/>
                  </a:lnTo>
                  <a:lnTo>
                    <a:pt x="117929" y="18992"/>
                  </a:lnTo>
                  <a:lnTo>
                    <a:pt x="108295" y="10369"/>
                  </a:lnTo>
                  <a:lnTo>
                    <a:pt x="96713" y="4354"/>
                  </a:lnTo>
                  <a:lnTo>
                    <a:pt x="83988" y="917"/>
                  </a:lnTo>
                  <a:lnTo>
                    <a:pt x="72853" y="0"/>
                  </a:lnTo>
                  <a:lnTo>
                    <a:pt x="58006" y="1479"/>
                  </a:lnTo>
                  <a:lnTo>
                    <a:pt x="44468" y="5712"/>
                  </a:lnTo>
                  <a:lnTo>
                    <a:pt x="53294" y="77673"/>
                  </a:lnTo>
                  <a:close/>
                </a:path>
                <a:path w="118408" h="155063">
                  <a:moveTo>
                    <a:pt x="172" y="71914"/>
                  </a:moveTo>
                  <a:lnTo>
                    <a:pt x="0" y="77388"/>
                  </a:lnTo>
                  <a:lnTo>
                    <a:pt x="1255" y="91951"/>
                  </a:lnTo>
                  <a:lnTo>
                    <a:pt x="4903" y="105729"/>
                  </a:lnTo>
                  <a:lnTo>
                    <a:pt x="10766" y="118416"/>
                  </a:lnTo>
                  <a:lnTo>
                    <a:pt x="18669" y="129706"/>
                  </a:lnTo>
                  <a:lnTo>
                    <a:pt x="28433" y="139296"/>
                  </a:lnTo>
                  <a:lnTo>
                    <a:pt x="39882" y="146879"/>
                  </a:lnTo>
                  <a:lnTo>
                    <a:pt x="52839" y="152149"/>
                  </a:lnTo>
                  <a:lnTo>
                    <a:pt x="67127" y="154802"/>
                  </a:lnTo>
                  <a:lnTo>
                    <a:pt x="73422" y="155063"/>
                  </a:lnTo>
                  <a:lnTo>
                    <a:pt x="86733" y="153707"/>
                  </a:lnTo>
                  <a:lnTo>
                    <a:pt x="99365" y="149538"/>
                  </a:lnTo>
                  <a:lnTo>
                    <a:pt x="110293" y="142406"/>
                  </a:lnTo>
                  <a:lnTo>
                    <a:pt x="117360" y="134085"/>
                  </a:lnTo>
                  <a:lnTo>
                    <a:pt x="117929" y="134085"/>
                  </a:lnTo>
                  <a:lnTo>
                    <a:pt x="117929" y="150242"/>
                  </a:lnTo>
                  <a:lnTo>
                    <a:pt x="169520" y="150242"/>
                  </a:lnTo>
                  <a:lnTo>
                    <a:pt x="169520" y="4817"/>
                  </a:lnTo>
                  <a:lnTo>
                    <a:pt x="117929" y="4817"/>
                  </a:lnTo>
                  <a:lnTo>
                    <a:pt x="118408" y="68165"/>
                  </a:lnTo>
                  <a:lnTo>
                    <a:pt x="119628" y="77673"/>
                  </a:lnTo>
                  <a:lnTo>
                    <a:pt x="116970" y="91614"/>
                  </a:lnTo>
                  <a:lnTo>
                    <a:pt x="109273" y="102441"/>
                  </a:lnTo>
                  <a:lnTo>
                    <a:pt x="96954" y="108941"/>
                  </a:lnTo>
                  <a:lnTo>
                    <a:pt x="86461" y="110271"/>
                  </a:lnTo>
                  <a:lnTo>
                    <a:pt x="71310" y="107302"/>
                  </a:lnTo>
                  <a:lnTo>
                    <a:pt x="60507" y="99204"/>
                  </a:lnTo>
                  <a:lnTo>
                    <a:pt x="54468" y="87188"/>
                  </a:lnTo>
                  <a:lnTo>
                    <a:pt x="53294" y="77673"/>
                  </a:lnTo>
                  <a:lnTo>
                    <a:pt x="44468" y="5712"/>
                  </a:lnTo>
                  <a:lnTo>
                    <a:pt x="32409" y="12397"/>
                  </a:lnTo>
                  <a:lnTo>
                    <a:pt x="21996" y="21227"/>
                  </a:lnTo>
                  <a:lnTo>
                    <a:pt x="13397" y="31898"/>
                  </a:lnTo>
                  <a:lnTo>
                    <a:pt x="6781" y="44106"/>
                  </a:lnTo>
                  <a:lnTo>
                    <a:pt x="2317" y="57546"/>
                  </a:lnTo>
                  <a:lnTo>
                    <a:pt x="172" y="71914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26">
              <a:extLst>
                <a:ext uri="{FF2B5EF4-FFF2-40B4-BE49-F238E27FC236}">
                  <a16:creationId xmlns:a16="http://schemas.microsoft.com/office/drawing/2014/main" id="{9D6819CC-B35E-8ACE-0B2B-8B18C025AD98}"/>
                </a:ext>
              </a:extLst>
            </p:cNvPr>
            <p:cNvSpPr/>
            <p:nvPr/>
          </p:nvSpPr>
          <p:spPr>
            <a:xfrm>
              <a:off x="9044283" y="1128587"/>
              <a:ext cx="37629" cy="51348"/>
            </a:xfrm>
            <a:custGeom>
              <a:avLst/>
              <a:gdLst/>
              <a:ahLst/>
              <a:cxnLst/>
              <a:rect l="l" t="t" r="r" b="b"/>
              <a:pathLst>
                <a:path w="42786" h="58385">
                  <a:moveTo>
                    <a:pt x="0" y="58385"/>
                  </a:moveTo>
                  <a:lnTo>
                    <a:pt x="42786" y="58385"/>
                  </a:lnTo>
                  <a:lnTo>
                    <a:pt x="42786" y="47376"/>
                  </a:lnTo>
                  <a:lnTo>
                    <a:pt x="13511" y="47376"/>
                  </a:lnTo>
                  <a:lnTo>
                    <a:pt x="13511" y="0"/>
                  </a:lnTo>
                  <a:lnTo>
                    <a:pt x="0" y="0"/>
                  </a:lnTo>
                  <a:lnTo>
                    <a:pt x="0" y="5838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27">
              <a:extLst>
                <a:ext uri="{FF2B5EF4-FFF2-40B4-BE49-F238E27FC236}">
                  <a16:creationId xmlns:a16="http://schemas.microsoft.com/office/drawing/2014/main" id="{5C36D0AF-ACB6-E10F-A962-8B7597B87FDA}"/>
                </a:ext>
              </a:extLst>
            </p:cNvPr>
            <p:cNvSpPr/>
            <p:nvPr/>
          </p:nvSpPr>
          <p:spPr>
            <a:xfrm>
              <a:off x="9086385" y="1122207"/>
              <a:ext cx="12835" cy="57727"/>
            </a:xfrm>
            <a:custGeom>
              <a:avLst/>
              <a:gdLst/>
              <a:ahLst/>
              <a:cxnLst/>
              <a:rect l="l" t="t" r="r" b="b"/>
              <a:pathLst>
                <a:path w="14594" h="65638">
                  <a:moveTo>
                    <a:pt x="1584" y="20768"/>
                  </a:moveTo>
                  <a:lnTo>
                    <a:pt x="1584" y="65638"/>
                  </a:lnTo>
                  <a:lnTo>
                    <a:pt x="14594" y="65638"/>
                  </a:lnTo>
                  <a:lnTo>
                    <a:pt x="14594" y="20768"/>
                  </a:lnTo>
                  <a:lnTo>
                    <a:pt x="1584" y="20768"/>
                  </a:lnTo>
                  <a:close/>
                </a:path>
                <a:path w="14594" h="65638">
                  <a:moveTo>
                    <a:pt x="16178" y="7005"/>
                  </a:moveTo>
                  <a:lnTo>
                    <a:pt x="16178" y="3002"/>
                  </a:lnTo>
                  <a:lnTo>
                    <a:pt x="12928" y="0"/>
                  </a:lnTo>
                  <a:lnTo>
                    <a:pt x="3251" y="0"/>
                  </a:lnTo>
                  <a:lnTo>
                    <a:pt x="0" y="3167"/>
                  </a:lnTo>
                  <a:lnTo>
                    <a:pt x="0" y="11343"/>
                  </a:lnTo>
                  <a:lnTo>
                    <a:pt x="3251" y="14511"/>
                  </a:lnTo>
                  <a:lnTo>
                    <a:pt x="12928" y="14511"/>
                  </a:lnTo>
                  <a:lnTo>
                    <a:pt x="16178" y="11343"/>
                  </a:lnTo>
                  <a:lnTo>
                    <a:pt x="16178" y="70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bject 28">
              <a:extLst>
                <a:ext uri="{FF2B5EF4-FFF2-40B4-BE49-F238E27FC236}">
                  <a16:creationId xmlns:a16="http://schemas.microsoft.com/office/drawing/2014/main" id="{6D1E4F15-6A52-368D-FC21-4AC5981EFA5F}"/>
                </a:ext>
              </a:extLst>
            </p:cNvPr>
            <p:cNvSpPr/>
            <p:nvPr/>
          </p:nvSpPr>
          <p:spPr>
            <a:xfrm>
              <a:off x="9103994" y="1140473"/>
              <a:ext cx="45038" cy="39462"/>
            </a:xfrm>
            <a:custGeom>
              <a:avLst/>
              <a:gdLst/>
              <a:ahLst/>
              <a:cxnLst/>
              <a:rect l="l" t="t" r="r" b="b"/>
              <a:pathLst>
                <a:path w="51210" h="44870">
                  <a:moveTo>
                    <a:pt x="51210" y="0"/>
                  </a:moveTo>
                  <a:lnTo>
                    <a:pt x="38699" y="0"/>
                  </a:lnTo>
                  <a:lnTo>
                    <a:pt x="25854" y="30524"/>
                  </a:lnTo>
                  <a:lnTo>
                    <a:pt x="13427" y="0"/>
                  </a:lnTo>
                  <a:lnTo>
                    <a:pt x="0" y="0"/>
                  </a:lnTo>
                  <a:lnTo>
                    <a:pt x="18849" y="44870"/>
                  </a:lnTo>
                  <a:lnTo>
                    <a:pt x="32277" y="44870"/>
                  </a:lnTo>
                  <a:lnTo>
                    <a:pt x="51210" y="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bject 29">
              <a:extLst>
                <a:ext uri="{FF2B5EF4-FFF2-40B4-BE49-F238E27FC236}">
                  <a16:creationId xmlns:a16="http://schemas.microsoft.com/office/drawing/2014/main" id="{10C68BB0-A5A9-D78A-7CA4-DD0A7C524B62}"/>
                </a:ext>
              </a:extLst>
            </p:cNvPr>
            <p:cNvSpPr/>
            <p:nvPr/>
          </p:nvSpPr>
          <p:spPr>
            <a:xfrm>
              <a:off x="9149690" y="1139883"/>
              <a:ext cx="41593" cy="40637"/>
            </a:xfrm>
            <a:custGeom>
              <a:avLst/>
              <a:gdLst/>
              <a:ahLst/>
              <a:cxnLst/>
              <a:rect l="l" t="t" r="r" b="b"/>
              <a:pathLst>
                <a:path w="47293" h="46206">
                  <a:moveTo>
                    <a:pt x="44122" y="38952"/>
                  </a:moveTo>
                  <a:lnTo>
                    <a:pt x="37199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2" y="35780"/>
                  </a:lnTo>
                  <a:lnTo>
                    <a:pt x="14345" y="32360"/>
                  </a:lnTo>
                  <a:lnTo>
                    <a:pt x="13097" y="26774"/>
                  </a:lnTo>
                  <a:lnTo>
                    <a:pt x="12928" y="19184"/>
                  </a:lnTo>
                  <a:lnTo>
                    <a:pt x="13845" y="13428"/>
                  </a:lnTo>
                  <a:lnTo>
                    <a:pt x="10150" y="3900"/>
                  </a:lnTo>
                  <a:lnTo>
                    <a:pt x="1632" y="14282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7" y="46206"/>
                  </a:lnTo>
                  <a:lnTo>
                    <a:pt x="33696" y="46206"/>
                  </a:lnTo>
                  <a:lnTo>
                    <a:pt x="39952" y="43704"/>
                  </a:lnTo>
                  <a:lnTo>
                    <a:pt x="44122" y="38952"/>
                  </a:lnTo>
                  <a:close/>
                </a:path>
                <a:path w="47293" h="46206">
                  <a:moveTo>
                    <a:pt x="24023" y="9842"/>
                  </a:moveTo>
                  <a:lnTo>
                    <a:pt x="29862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8" y="19184"/>
                  </a:lnTo>
                  <a:lnTo>
                    <a:pt x="13097" y="26774"/>
                  </a:lnTo>
                  <a:lnTo>
                    <a:pt x="47042" y="26774"/>
                  </a:lnTo>
                  <a:lnTo>
                    <a:pt x="47293" y="23271"/>
                  </a:lnTo>
                  <a:lnTo>
                    <a:pt x="43173" y="9269"/>
                  </a:lnTo>
                  <a:lnTo>
                    <a:pt x="32454" y="1358"/>
                  </a:lnTo>
                  <a:lnTo>
                    <a:pt x="23940" y="0"/>
                  </a:lnTo>
                  <a:lnTo>
                    <a:pt x="10150" y="3900"/>
                  </a:lnTo>
                  <a:lnTo>
                    <a:pt x="13845" y="13428"/>
                  </a:lnTo>
                  <a:lnTo>
                    <a:pt x="18101" y="9842"/>
                  </a:lnTo>
                  <a:lnTo>
                    <a:pt x="24023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328A6BA9-35D6-0C80-44B2-E399D86085AC}"/>
                </a:ext>
              </a:extLst>
            </p:cNvPr>
            <p:cNvSpPr/>
            <p:nvPr/>
          </p:nvSpPr>
          <p:spPr>
            <a:xfrm>
              <a:off x="9213364" y="1128587"/>
              <a:ext cx="51712" cy="51348"/>
            </a:xfrm>
            <a:custGeom>
              <a:avLst/>
              <a:gdLst/>
              <a:ahLst/>
              <a:cxnLst/>
              <a:rect l="l" t="t" r="r" b="b"/>
              <a:pathLst>
                <a:path w="58798" h="58385">
                  <a:moveTo>
                    <a:pt x="22600" y="37533"/>
                  </a:moveTo>
                  <a:lnTo>
                    <a:pt x="22600" y="58385"/>
                  </a:lnTo>
                  <a:lnTo>
                    <a:pt x="36111" y="58385"/>
                  </a:lnTo>
                  <a:lnTo>
                    <a:pt x="36111" y="37699"/>
                  </a:lnTo>
                  <a:lnTo>
                    <a:pt x="58798" y="0"/>
                  </a:lnTo>
                  <a:lnTo>
                    <a:pt x="45535" y="0"/>
                  </a:lnTo>
                  <a:lnTo>
                    <a:pt x="29941" y="25942"/>
                  </a:lnTo>
                  <a:lnTo>
                    <a:pt x="14345" y="0"/>
                  </a:lnTo>
                  <a:lnTo>
                    <a:pt x="0" y="0"/>
                  </a:lnTo>
                  <a:lnTo>
                    <a:pt x="22600" y="3753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bject 31">
              <a:extLst>
                <a:ext uri="{FF2B5EF4-FFF2-40B4-BE49-F238E27FC236}">
                  <a16:creationId xmlns:a16="http://schemas.microsoft.com/office/drawing/2014/main" id="{4FDC462E-CB0A-3D82-1F8B-A2A02210708C}"/>
                </a:ext>
              </a:extLst>
            </p:cNvPr>
            <p:cNvSpPr/>
            <p:nvPr/>
          </p:nvSpPr>
          <p:spPr>
            <a:xfrm>
              <a:off x="9261920" y="1139883"/>
              <a:ext cx="43354" cy="40637"/>
            </a:xfrm>
            <a:custGeom>
              <a:avLst/>
              <a:gdLst/>
              <a:ahLst/>
              <a:cxnLst/>
              <a:rect l="l" t="t" r="r" b="b"/>
              <a:pathLst>
                <a:path w="49295" h="46206">
                  <a:moveTo>
                    <a:pt x="18183" y="10678"/>
                  </a:moveTo>
                  <a:lnTo>
                    <a:pt x="31193" y="10678"/>
                  </a:lnTo>
                  <a:lnTo>
                    <a:pt x="36114" y="15346"/>
                  </a:lnTo>
                  <a:lnTo>
                    <a:pt x="36114" y="30859"/>
                  </a:lnTo>
                  <a:lnTo>
                    <a:pt x="31193" y="35532"/>
                  </a:lnTo>
                  <a:lnTo>
                    <a:pt x="24688" y="35532"/>
                  </a:lnTo>
                  <a:lnTo>
                    <a:pt x="24688" y="46206"/>
                  </a:lnTo>
                  <a:lnTo>
                    <a:pt x="38782" y="42434"/>
                  </a:lnTo>
                  <a:lnTo>
                    <a:pt x="47492" y="32328"/>
                  </a:lnTo>
                  <a:lnTo>
                    <a:pt x="49295" y="23105"/>
                  </a:lnTo>
                  <a:lnTo>
                    <a:pt x="45244" y="9820"/>
                  </a:lnTo>
                  <a:lnTo>
                    <a:pt x="34461" y="1677"/>
                  </a:lnTo>
                  <a:lnTo>
                    <a:pt x="24688" y="0"/>
                  </a:lnTo>
                  <a:lnTo>
                    <a:pt x="10590" y="3759"/>
                  </a:lnTo>
                  <a:lnTo>
                    <a:pt x="1835" y="13834"/>
                  </a:lnTo>
                  <a:lnTo>
                    <a:pt x="0" y="23105"/>
                  </a:lnTo>
                  <a:lnTo>
                    <a:pt x="4063" y="36370"/>
                  </a:lnTo>
                  <a:lnTo>
                    <a:pt x="14857" y="44513"/>
                  </a:lnTo>
                  <a:lnTo>
                    <a:pt x="13180" y="30859"/>
                  </a:lnTo>
                  <a:lnTo>
                    <a:pt x="13180" y="15346"/>
                  </a:lnTo>
                  <a:lnTo>
                    <a:pt x="18183" y="10678"/>
                  </a:lnTo>
                  <a:close/>
                </a:path>
                <a:path w="49295" h="46206">
                  <a:moveTo>
                    <a:pt x="18183" y="35532"/>
                  </a:moveTo>
                  <a:lnTo>
                    <a:pt x="13180" y="30859"/>
                  </a:lnTo>
                  <a:lnTo>
                    <a:pt x="14857" y="44513"/>
                  </a:lnTo>
                  <a:lnTo>
                    <a:pt x="24688" y="46206"/>
                  </a:lnTo>
                  <a:lnTo>
                    <a:pt x="24688" y="35532"/>
                  </a:lnTo>
                  <a:lnTo>
                    <a:pt x="18183" y="3553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bject 32">
              <a:extLst>
                <a:ext uri="{FF2B5EF4-FFF2-40B4-BE49-F238E27FC236}">
                  <a16:creationId xmlns:a16="http://schemas.microsoft.com/office/drawing/2014/main" id="{5CEDC809-B952-35E2-4092-9C260A45EC6D}"/>
                </a:ext>
              </a:extLst>
            </p:cNvPr>
            <p:cNvSpPr/>
            <p:nvPr/>
          </p:nvSpPr>
          <p:spPr>
            <a:xfrm>
              <a:off x="9312682" y="1140473"/>
              <a:ext cx="39975" cy="40047"/>
            </a:xfrm>
            <a:custGeom>
              <a:avLst/>
              <a:gdLst/>
              <a:ahLst/>
              <a:cxnLst/>
              <a:rect l="l" t="t" r="r" b="b"/>
              <a:pathLst>
                <a:path w="45453" h="45535">
                  <a:moveTo>
                    <a:pt x="13009" y="30941"/>
                  </a:moveTo>
                  <a:lnTo>
                    <a:pt x="13009" y="0"/>
                  </a:lnTo>
                  <a:lnTo>
                    <a:pt x="0" y="0"/>
                  </a:lnTo>
                  <a:lnTo>
                    <a:pt x="0" y="25354"/>
                  </a:lnTo>
                  <a:lnTo>
                    <a:pt x="4510" y="39724"/>
                  </a:lnTo>
                  <a:lnTo>
                    <a:pt x="16298" y="45388"/>
                  </a:lnTo>
                  <a:lnTo>
                    <a:pt x="19180" y="45535"/>
                  </a:lnTo>
                  <a:lnTo>
                    <a:pt x="24684" y="45535"/>
                  </a:lnTo>
                  <a:lnTo>
                    <a:pt x="29688" y="43451"/>
                  </a:lnTo>
                  <a:lnTo>
                    <a:pt x="33108" y="39531"/>
                  </a:lnTo>
                  <a:lnTo>
                    <a:pt x="33108" y="44870"/>
                  </a:lnTo>
                  <a:lnTo>
                    <a:pt x="45453" y="44870"/>
                  </a:lnTo>
                  <a:lnTo>
                    <a:pt x="45453" y="0"/>
                  </a:lnTo>
                  <a:lnTo>
                    <a:pt x="32443" y="0"/>
                  </a:lnTo>
                  <a:lnTo>
                    <a:pt x="32443" y="30440"/>
                  </a:lnTo>
                  <a:lnTo>
                    <a:pt x="28105" y="34278"/>
                  </a:lnTo>
                  <a:lnTo>
                    <a:pt x="16347" y="34278"/>
                  </a:lnTo>
                  <a:lnTo>
                    <a:pt x="13009" y="3094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bject 33">
              <a:extLst>
                <a:ext uri="{FF2B5EF4-FFF2-40B4-BE49-F238E27FC236}">
                  <a16:creationId xmlns:a16="http://schemas.microsoft.com/office/drawing/2014/main" id="{B1BCB4DD-11D0-EE35-68D6-C61C20ACE60F}"/>
                </a:ext>
              </a:extLst>
            </p:cNvPr>
            <p:cNvSpPr/>
            <p:nvPr/>
          </p:nvSpPr>
          <p:spPr>
            <a:xfrm>
              <a:off x="9363293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6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8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bject 34">
              <a:extLst>
                <a:ext uri="{FF2B5EF4-FFF2-40B4-BE49-F238E27FC236}">
                  <a16:creationId xmlns:a16="http://schemas.microsoft.com/office/drawing/2014/main" id="{C1B5982C-DAC5-6056-C8D1-45567EDE84E4}"/>
                </a:ext>
              </a:extLst>
            </p:cNvPr>
            <p:cNvSpPr/>
            <p:nvPr/>
          </p:nvSpPr>
          <p:spPr>
            <a:xfrm>
              <a:off x="9416473" y="1128587"/>
              <a:ext cx="51639" cy="51348"/>
            </a:xfrm>
            <a:custGeom>
              <a:avLst/>
              <a:gdLst/>
              <a:ahLst/>
              <a:cxnLst/>
              <a:rect l="l" t="t" r="r" b="b"/>
              <a:pathLst>
                <a:path w="58715" h="58385">
                  <a:moveTo>
                    <a:pt x="46713" y="5580"/>
                  </a:moveTo>
                  <a:lnTo>
                    <a:pt x="33301" y="515"/>
                  </a:lnTo>
                  <a:lnTo>
                    <a:pt x="26521" y="0"/>
                  </a:lnTo>
                  <a:lnTo>
                    <a:pt x="0" y="0"/>
                  </a:lnTo>
                  <a:lnTo>
                    <a:pt x="13511" y="11095"/>
                  </a:lnTo>
                  <a:lnTo>
                    <a:pt x="25855" y="11095"/>
                  </a:lnTo>
                  <a:lnTo>
                    <a:pt x="39418" y="15613"/>
                  </a:lnTo>
                  <a:lnTo>
                    <a:pt x="45008" y="27974"/>
                  </a:lnTo>
                  <a:lnTo>
                    <a:pt x="45039" y="29193"/>
                  </a:lnTo>
                  <a:lnTo>
                    <a:pt x="40159" y="42082"/>
                  </a:lnTo>
                  <a:lnTo>
                    <a:pt x="27124" y="47265"/>
                  </a:lnTo>
                  <a:lnTo>
                    <a:pt x="26521" y="58385"/>
                  </a:lnTo>
                  <a:lnTo>
                    <a:pt x="41551" y="55570"/>
                  </a:lnTo>
                  <a:lnTo>
                    <a:pt x="52442" y="47656"/>
                  </a:lnTo>
                  <a:lnTo>
                    <a:pt x="58131" y="35443"/>
                  </a:lnTo>
                  <a:lnTo>
                    <a:pt x="58715" y="29193"/>
                  </a:lnTo>
                  <a:lnTo>
                    <a:pt x="55538" y="15407"/>
                  </a:lnTo>
                  <a:lnTo>
                    <a:pt x="46713" y="5580"/>
                  </a:lnTo>
                  <a:close/>
                </a:path>
                <a:path w="58715" h="58385">
                  <a:moveTo>
                    <a:pt x="13511" y="47293"/>
                  </a:moveTo>
                  <a:lnTo>
                    <a:pt x="13511" y="11095"/>
                  </a:lnTo>
                  <a:lnTo>
                    <a:pt x="0" y="0"/>
                  </a:lnTo>
                  <a:lnTo>
                    <a:pt x="0" y="58385"/>
                  </a:lnTo>
                  <a:lnTo>
                    <a:pt x="26521" y="58385"/>
                  </a:lnTo>
                  <a:lnTo>
                    <a:pt x="27124" y="47265"/>
                  </a:lnTo>
                  <a:lnTo>
                    <a:pt x="13511" y="4729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bject 35">
              <a:extLst>
                <a:ext uri="{FF2B5EF4-FFF2-40B4-BE49-F238E27FC236}">
                  <a16:creationId xmlns:a16="http://schemas.microsoft.com/office/drawing/2014/main" id="{43E120C6-0B71-D423-7DBC-B2EC552C7023}"/>
                </a:ext>
              </a:extLst>
            </p:cNvPr>
            <p:cNvSpPr/>
            <p:nvPr/>
          </p:nvSpPr>
          <p:spPr>
            <a:xfrm>
              <a:off x="9476257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7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9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bject 36">
              <a:extLst>
                <a:ext uri="{FF2B5EF4-FFF2-40B4-BE49-F238E27FC236}">
                  <a16:creationId xmlns:a16="http://schemas.microsoft.com/office/drawing/2014/main" id="{2D8D5020-2998-D98B-DB8F-C05CEEB0AEFC}"/>
                </a:ext>
              </a:extLst>
            </p:cNvPr>
            <p:cNvSpPr/>
            <p:nvPr/>
          </p:nvSpPr>
          <p:spPr>
            <a:xfrm>
              <a:off x="9504277" y="1139883"/>
              <a:ext cx="41592" cy="40637"/>
            </a:xfrm>
            <a:custGeom>
              <a:avLst/>
              <a:gdLst/>
              <a:ahLst/>
              <a:cxnLst/>
              <a:rect l="l" t="t" r="r" b="b"/>
              <a:pathLst>
                <a:path w="47292" h="46206">
                  <a:moveTo>
                    <a:pt x="44121" y="38952"/>
                  </a:moveTo>
                  <a:lnTo>
                    <a:pt x="37198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0" y="35780"/>
                  </a:lnTo>
                  <a:lnTo>
                    <a:pt x="14345" y="32360"/>
                  </a:lnTo>
                  <a:lnTo>
                    <a:pt x="13096" y="26774"/>
                  </a:lnTo>
                  <a:lnTo>
                    <a:pt x="12927" y="19184"/>
                  </a:lnTo>
                  <a:lnTo>
                    <a:pt x="13845" y="13428"/>
                  </a:lnTo>
                  <a:lnTo>
                    <a:pt x="10149" y="3900"/>
                  </a:lnTo>
                  <a:lnTo>
                    <a:pt x="1631" y="14283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5" y="46206"/>
                  </a:lnTo>
                  <a:lnTo>
                    <a:pt x="33695" y="46206"/>
                  </a:lnTo>
                  <a:lnTo>
                    <a:pt x="39952" y="43704"/>
                  </a:lnTo>
                  <a:lnTo>
                    <a:pt x="44121" y="38952"/>
                  </a:lnTo>
                  <a:close/>
                </a:path>
                <a:path w="47292" h="46206">
                  <a:moveTo>
                    <a:pt x="24022" y="9842"/>
                  </a:moveTo>
                  <a:lnTo>
                    <a:pt x="29861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7" y="19184"/>
                  </a:lnTo>
                  <a:lnTo>
                    <a:pt x="13096" y="26774"/>
                  </a:lnTo>
                  <a:lnTo>
                    <a:pt x="47040" y="26774"/>
                  </a:lnTo>
                  <a:lnTo>
                    <a:pt x="47292" y="23271"/>
                  </a:lnTo>
                  <a:lnTo>
                    <a:pt x="43172" y="9269"/>
                  </a:lnTo>
                  <a:lnTo>
                    <a:pt x="32452" y="1358"/>
                  </a:lnTo>
                  <a:lnTo>
                    <a:pt x="23939" y="0"/>
                  </a:lnTo>
                  <a:lnTo>
                    <a:pt x="10149" y="3900"/>
                  </a:lnTo>
                  <a:lnTo>
                    <a:pt x="13845" y="13428"/>
                  </a:lnTo>
                  <a:lnTo>
                    <a:pt x="18100" y="9842"/>
                  </a:lnTo>
                  <a:lnTo>
                    <a:pt x="24022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bject 37">
              <a:extLst>
                <a:ext uri="{FF2B5EF4-FFF2-40B4-BE49-F238E27FC236}">
                  <a16:creationId xmlns:a16="http://schemas.microsoft.com/office/drawing/2014/main" id="{1B440F51-6040-7E1E-3FB9-ED43101BB2E9}"/>
                </a:ext>
              </a:extLst>
            </p:cNvPr>
            <p:cNvSpPr/>
            <p:nvPr/>
          </p:nvSpPr>
          <p:spPr>
            <a:xfrm>
              <a:off x="9549828" y="1139883"/>
              <a:ext cx="37483" cy="40637"/>
            </a:xfrm>
            <a:custGeom>
              <a:avLst/>
              <a:gdLst/>
              <a:ahLst/>
              <a:cxnLst/>
              <a:rect l="l" t="t" r="r" b="b"/>
              <a:pathLst>
                <a:path w="42619" h="46206">
                  <a:moveTo>
                    <a:pt x="12678" y="35280"/>
                  </a:moveTo>
                  <a:lnTo>
                    <a:pt x="12678" y="29027"/>
                  </a:lnTo>
                  <a:lnTo>
                    <a:pt x="5586" y="19184"/>
                  </a:lnTo>
                  <a:lnTo>
                    <a:pt x="0" y="24688"/>
                  </a:lnTo>
                  <a:lnTo>
                    <a:pt x="0" y="40370"/>
                  </a:lnTo>
                  <a:lnTo>
                    <a:pt x="6256" y="46206"/>
                  </a:lnTo>
                  <a:lnTo>
                    <a:pt x="16765" y="46206"/>
                  </a:lnTo>
                  <a:lnTo>
                    <a:pt x="15429" y="37451"/>
                  </a:lnTo>
                  <a:lnTo>
                    <a:pt x="12678" y="35280"/>
                  </a:lnTo>
                  <a:close/>
                </a:path>
                <a:path w="42619" h="46206">
                  <a:moveTo>
                    <a:pt x="20685" y="26774"/>
                  </a:moveTo>
                  <a:lnTo>
                    <a:pt x="29610" y="26774"/>
                  </a:lnTo>
                  <a:lnTo>
                    <a:pt x="29610" y="31360"/>
                  </a:lnTo>
                  <a:lnTo>
                    <a:pt x="28108" y="35449"/>
                  </a:lnTo>
                  <a:lnTo>
                    <a:pt x="24353" y="37451"/>
                  </a:lnTo>
                  <a:lnTo>
                    <a:pt x="15429" y="37451"/>
                  </a:lnTo>
                  <a:lnTo>
                    <a:pt x="16765" y="46206"/>
                  </a:lnTo>
                  <a:lnTo>
                    <a:pt x="23352" y="46206"/>
                  </a:lnTo>
                  <a:lnTo>
                    <a:pt x="28025" y="44039"/>
                  </a:lnTo>
                  <a:lnTo>
                    <a:pt x="30444" y="39952"/>
                  </a:lnTo>
                  <a:lnTo>
                    <a:pt x="30444" y="45540"/>
                  </a:lnTo>
                  <a:lnTo>
                    <a:pt x="42619" y="45540"/>
                  </a:lnTo>
                  <a:lnTo>
                    <a:pt x="42619" y="19933"/>
                  </a:lnTo>
                  <a:lnTo>
                    <a:pt x="38357" y="6301"/>
                  </a:lnTo>
                  <a:lnTo>
                    <a:pt x="26269" y="353"/>
                  </a:lnTo>
                  <a:lnTo>
                    <a:pt x="21019" y="0"/>
                  </a:lnTo>
                  <a:lnTo>
                    <a:pt x="13845" y="0"/>
                  </a:lnTo>
                  <a:lnTo>
                    <a:pt x="6587" y="1918"/>
                  </a:lnTo>
                  <a:lnTo>
                    <a:pt x="1670" y="5421"/>
                  </a:lnTo>
                  <a:lnTo>
                    <a:pt x="6338" y="14516"/>
                  </a:lnTo>
                  <a:lnTo>
                    <a:pt x="9593" y="11927"/>
                  </a:lnTo>
                  <a:lnTo>
                    <a:pt x="14511" y="10342"/>
                  </a:lnTo>
                  <a:lnTo>
                    <a:pt x="26272" y="10342"/>
                  </a:lnTo>
                  <a:lnTo>
                    <a:pt x="29610" y="13597"/>
                  </a:lnTo>
                  <a:lnTo>
                    <a:pt x="29610" y="19184"/>
                  </a:lnTo>
                  <a:lnTo>
                    <a:pt x="5586" y="19184"/>
                  </a:lnTo>
                  <a:lnTo>
                    <a:pt x="12678" y="29027"/>
                  </a:lnTo>
                  <a:lnTo>
                    <a:pt x="14597" y="26774"/>
                  </a:lnTo>
                  <a:lnTo>
                    <a:pt x="20685" y="2677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object 38">
              <a:extLst>
                <a:ext uri="{FF2B5EF4-FFF2-40B4-BE49-F238E27FC236}">
                  <a16:creationId xmlns:a16="http://schemas.microsoft.com/office/drawing/2014/main" id="{1C34D981-79D4-101D-8E9D-FF5A521DD743}"/>
                </a:ext>
              </a:extLst>
            </p:cNvPr>
            <p:cNvSpPr/>
            <p:nvPr/>
          </p:nvSpPr>
          <p:spPr>
            <a:xfrm>
              <a:off x="9597656" y="1139883"/>
              <a:ext cx="66678" cy="40051"/>
            </a:xfrm>
            <a:custGeom>
              <a:avLst/>
              <a:gdLst/>
              <a:ahLst/>
              <a:cxnLst/>
              <a:rect l="l" t="t" r="r" b="b"/>
              <a:pathLst>
                <a:path w="75815" h="45540">
                  <a:moveTo>
                    <a:pt x="44369" y="45540"/>
                  </a:moveTo>
                  <a:lnTo>
                    <a:pt x="44369" y="15016"/>
                  </a:lnTo>
                  <a:lnTo>
                    <a:pt x="48459" y="11261"/>
                  </a:lnTo>
                  <a:lnTo>
                    <a:pt x="59551" y="11261"/>
                  </a:lnTo>
                  <a:lnTo>
                    <a:pt x="62805" y="14598"/>
                  </a:lnTo>
                  <a:lnTo>
                    <a:pt x="62805" y="45540"/>
                  </a:lnTo>
                  <a:lnTo>
                    <a:pt x="75815" y="45540"/>
                  </a:lnTo>
                  <a:lnTo>
                    <a:pt x="75815" y="19851"/>
                  </a:lnTo>
                  <a:lnTo>
                    <a:pt x="71218" y="5405"/>
                  </a:lnTo>
                  <a:lnTo>
                    <a:pt x="59366" y="67"/>
                  </a:lnTo>
                  <a:lnTo>
                    <a:pt x="50709" y="0"/>
                  </a:lnTo>
                  <a:lnTo>
                    <a:pt x="44870" y="2754"/>
                  </a:lnTo>
                  <a:lnTo>
                    <a:pt x="41285" y="7340"/>
                  </a:lnTo>
                  <a:lnTo>
                    <a:pt x="38116" y="2419"/>
                  </a:lnTo>
                  <a:lnTo>
                    <a:pt x="32777" y="0"/>
                  </a:lnTo>
                  <a:lnTo>
                    <a:pt x="20768" y="0"/>
                  </a:lnTo>
                  <a:lnTo>
                    <a:pt x="15764" y="2001"/>
                  </a:lnTo>
                  <a:lnTo>
                    <a:pt x="12426" y="5839"/>
                  </a:ln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016"/>
                  </a:lnTo>
                  <a:lnTo>
                    <a:pt x="17099" y="11261"/>
                  </a:lnTo>
                  <a:lnTo>
                    <a:pt x="28274" y="11261"/>
                  </a:lnTo>
                  <a:lnTo>
                    <a:pt x="31358" y="14598"/>
                  </a:lnTo>
                  <a:lnTo>
                    <a:pt x="31358" y="45540"/>
                  </a:lnTo>
                  <a:lnTo>
                    <a:pt x="44369" y="4554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bject 39">
              <a:extLst>
                <a:ext uri="{FF2B5EF4-FFF2-40B4-BE49-F238E27FC236}">
                  <a16:creationId xmlns:a16="http://schemas.microsoft.com/office/drawing/2014/main" id="{A2047AAD-9C13-11B7-6395-AFB8DC1340CE}"/>
                </a:ext>
              </a:extLst>
            </p:cNvPr>
            <p:cNvSpPr/>
            <p:nvPr/>
          </p:nvSpPr>
          <p:spPr>
            <a:xfrm>
              <a:off x="10223202" y="740848"/>
              <a:ext cx="18617" cy="21364"/>
            </a:xfrm>
            <a:custGeom>
              <a:avLst/>
              <a:gdLst/>
              <a:ahLst/>
              <a:cxnLst/>
              <a:rect l="l" t="t" r="r" b="b"/>
              <a:pathLst>
                <a:path w="21168" h="24292">
                  <a:moveTo>
                    <a:pt x="7772" y="24292"/>
                  </a:moveTo>
                  <a:lnTo>
                    <a:pt x="13395" y="24292"/>
                  </a:lnTo>
                  <a:lnTo>
                    <a:pt x="13395" y="4578"/>
                  </a:lnTo>
                  <a:lnTo>
                    <a:pt x="21168" y="4578"/>
                  </a:lnTo>
                  <a:lnTo>
                    <a:pt x="21168" y="0"/>
                  </a:lnTo>
                  <a:lnTo>
                    <a:pt x="0" y="0"/>
                  </a:lnTo>
                  <a:lnTo>
                    <a:pt x="0" y="4578"/>
                  </a:lnTo>
                  <a:lnTo>
                    <a:pt x="7772" y="4578"/>
                  </a:lnTo>
                  <a:lnTo>
                    <a:pt x="7772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bject 40">
              <a:extLst>
                <a:ext uri="{FF2B5EF4-FFF2-40B4-BE49-F238E27FC236}">
                  <a16:creationId xmlns:a16="http://schemas.microsoft.com/office/drawing/2014/main" id="{8C8D33D5-B71A-8E15-80AE-FFFF3A6168C8}"/>
                </a:ext>
              </a:extLst>
            </p:cNvPr>
            <p:cNvSpPr/>
            <p:nvPr/>
          </p:nvSpPr>
          <p:spPr>
            <a:xfrm>
              <a:off x="10244475" y="740848"/>
              <a:ext cx="24075" cy="21364"/>
            </a:xfrm>
            <a:custGeom>
              <a:avLst/>
              <a:gdLst/>
              <a:ahLst/>
              <a:cxnLst/>
              <a:rect l="l" t="t" r="r" b="b"/>
              <a:pathLst>
                <a:path w="27374" h="24292">
                  <a:moveTo>
                    <a:pt x="5274" y="24292"/>
                  </a:moveTo>
                  <a:lnTo>
                    <a:pt x="5274" y="10029"/>
                  </a:lnTo>
                  <a:lnTo>
                    <a:pt x="12383" y="21725"/>
                  </a:lnTo>
                  <a:lnTo>
                    <a:pt x="14918" y="21725"/>
                  </a:lnTo>
                  <a:lnTo>
                    <a:pt x="22061" y="9715"/>
                  </a:lnTo>
                  <a:lnTo>
                    <a:pt x="22096" y="24292"/>
                  </a:lnTo>
                  <a:lnTo>
                    <a:pt x="27374" y="24292"/>
                  </a:lnTo>
                  <a:lnTo>
                    <a:pt x="27306" y="0"/>
                  </a:lnTo>
                  <a:lnTo>
                    <a:pt x="22683" y="0"/>
                  </a:lnTo>
                  <a:lnTo>
                    <a:pt x="13737" y="15093"/>
                  </a:lnTo>
                  <a:lnTo>
                    <a:pt x="4650" y="0"/>
                  </a:lnTo>
                  <a:lnTo>
                    <a:pt x="0" y="0"/>
                  </a:lnTo>
                  <a:lnTo>
                    <a:pt x="0" y="24292"/>
                  </a:lnTo>
                  <a:lnTo>
                    <a:pt x="5274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14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9395" y="3525044"/>
            <a:ext cx="4876009" cy="23876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Montserrat" panose="00000500000000000000" pitchFamily="50" charset="0"/>
              </a:rPr>
              <a:t>WAYS OF</a:t>
            </a:r>
            <a:br>
              <a:rPr lang="en-US" sz="4800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en-US" sz="4800" b="1" dirty="0">
                <a:solidFill>
                  <a:schemeClr val="bg1"/>
                </a:solidFill>
                <a:latin typeface="Montserrat" panose="00000500000000000000" pitchFamily="50" charset="0"/>
              </a:rPr>
              <a:t>EARNING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35820" y="3916363"/>
            <a:ext cx="487600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3800" b="1" dirty="0">
                <a:solidFill>
                  <a:schemeClr val="bg1"/>
                </a:solidFill>
                <a:latin typeface="Montserrat" panose="00000500000000000000" pitchFamily="50" charset="0"/>
              </a:rPr>
              <a:t>10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DAD15A-8267-20CB-FF8A-2F6BB80C6017}"/>
              </a:ext>
            </a:extLst>
          </p:cNvPr>
          <p:cNvGrpSpPr/>
          <p:nvPr/>
        </p:nvGrpSpPr>
        <p:grpSpPr>
          <a:xfrm>
            <a:off x="9959718" y="6228120"/>
            <a:ext cx="2146495" cy="534849"/>
            <a:chOff x="8122055" y="645671"/>
            <a:chExt cx="2146495" cy="534849"/>
          </a:xfrm>
        </p:grpSpPr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F47BDE0C-64B6-6CA7-1122-B02EE2EDCC6B}"/>
                </a:ext>
              </a:extLst>
            </p:cNvPr>
            <p:cNvSpPr/>
            <p:nvPr/>
          </p:nvSpPr>
          <p:spPr>
            <a:xfrm>
              <a:off x="8122055" y="816968"/>
              <a:ext cx="816491" cy="220715"/>
            </a:xfrm>
            <a:custGeom>
              <a:avLst/>
              <a:gdLst/>
              <a:ahLst/>
              <a:cxnLst/>
              <a:rect l="l" t="t" r="r" b="b"/>
              <a:pathLst>
                <a:path w="928381" h="250961">
                  <a:moveTo>
                    <a:pt x="928381" y="0"/>
                  </a:moveTo>
                  <a:lnTo>
                    <a:pt x="928048" y="3862"/>
                  </a:lnTo>
                  <a:lnTo>
                    <a:pt x="928089" y="4725"/>
                  </a:lnTo>
                  <a:lnTo>
                    <a:pt x="928381" y="0"/>
                  </a:lnTo>
                  <a:close/>
                </a:path>
                <a:path w="928381" h="250961">
                  <a:moveTo>
                    <a:pt x="51741" y="59780"/>
                  </a:moveTo>
                  <a:lnTo>
                    <a:pt x="54885" y="62082"/>
                  </a:lnTo>
                  <a:lnTo>
                    <a:pt x="67926" y="70015"/>
                  </a:lnTo>
                  <a:lnTo>
                    <a:pt x="79155" y="75281"/>
                  </a:lnTo>
                  <a:lnTo>
                    <a:pt x="89291" y="78357"/>
                  </a:lnTo>
                  <a:lnTo>
                    <a:pt x="99056" y="79720"/>
                  </a:lnTo>
                  <a:lnTo>
                    <a:pt x="109169" y="79846"/>
                  </a:lnTo>
                  <a:lnTo>
                    <a:pt x="120351" y="79213"/>
                  </a:lnTo>
                  <a:lnTo>
                    <a:pt x="133321" y="78298"/>
                  </a:lnTo>
                  <a:lnTo>
                    <a:pt x="148801" y="77575"/>
                  </a:lnTo>
                  <a:lnTo>
                    <a:pt x="153075" y="77482"/>
                  </a:lnTo>
                  <a:lnTo>
                    <a:pt x="163177" y="77691"/>
                  </a:lnTo>
                  <a:lnTo>
                    <a:pt x="171437" y="78702"/>
                  </a:lnTo>
                  <a:lnTo>
                    <a:pt x="178073" y="80556"/>
                  </a:lnTo>
                  <a:lnTo>
                    <a:pt x="183299" y="83297"/>
                  </a:lnTo>
                  <a:lnTo>
                    <a:pt x="187331" y="86964"/>
                  </a:lnTo>
                  <a:lnTo>
                    <a:pt x="190385" y="91601"/>
                  </a:lnTo>
                  <a:lnTo>
                    <a:pt x="192676" y="97247"/>
                  </a:lnTo>
                  <a:lnTo>
                    <a:pt x="194421" y="103946"/>
                  </a:lnTo>
                  <a:lnTo>
                    <a:pt x="195834" y="111739"/>
                  </a:lnTo>
                  <a:lnTo>
                    <a:pt x="197132" y="120668"/>
                  </a:lnTo>
                  <a:lnTo>
                    <a:pt x="198530" y="130774"/>
                  </a:lnTo>
                  <a:lnTo>
                    <a:pt x="200244" y="142098"/>
                  </a:lnTo>
                  <a:lnTo>
                    <a:pt x="205482" y="168571"/>
                  </a:lnTo>
                  <a:lnTo>
                    <a:pt x="214572" y="200419"/>
                  </a:lnTo>
                  <a:lnTo>
                    <a:pt x="227832" y="234784"/>
                  </a:lnTo>
                  <a:lnTo>
                    <a:pt x="247193" y="272977"/>
                  </a:lnTo>
                  <a:lnTo>
                    <a:pt x="270143" y="307512"/>
                  </a:lnTo>
                  <a:lnTo>
                    <a:pt x="296315" y="338371"/>
                  </a:lnTo>
                  <a:lnTo>
                    <a:pt x="325342" y="365531"/>
                  </a:lnTo>
                  <a:lnTo>
                    <a:pt x="356856" y="388971"/>
                  </a:lnTo>
                  <a:lnTo>
                    <a:pt x="390489" y="408672"/>
                  </a:lnTo>
                  <a:lnTo>
                    <a:pt x="425872" y="424611"/>
                  </a:lnTo>
                  <a:lnTo>
                    <a:pt x="462639" y="436768"/>
                  </a:lnTo>
                  <a:lnTo>
                    <a:pt x="500422" y="445121"/>
                  </a:lnTo>
                  <a:lnTo>
                    <a:pt x="538852" y="449651"/>
                  </a:lnTo>
                  <a:lnTo>
                    <a:pt x="577562" y="450335"/>
                  </a:lnTo>
                  <a:lnTo>
                    <a:pt x="616184" y="447153"/>
                  </a:lnTo>
                  <a:lnTo>
                    <a:pt x="654351" y="440083"/>
                  </a:lnTo>
                  <a:lnTo>
                    <a:pt x="691694" y="429106"/>
                  </a:lnTo>
                  <a:lnTo>
                    <a:pt x="727846" y="414200"/>
                  </a:lnTo>
                  <a:lnTo>
                    <a:pt x="762439" y="395343"/>
                  </a:lnTo>
                  <a:lnTo>
                    <a:pt x="795104" y="372515"/>
                  </a:lnTo>
                  <a:lnTo>
                    <a:pt x="825476" y="345696"/>
                  </a:lnTo>
                  <a:lnTo>
                    <a:pt x="853184" y="314863"/>
                  </a:lnTo>
                  <a:lnTo>
                    <a:pt x="877863" y="279996"/>
                  </a:lnTo>
                  <a:lnTo>
                    <a:pt x="890297" y="258742"/>
                  </a:lnTo>
                  <a:lnTo>
                    <a:pt x="909736" y="217665"/>
                  </a:lnTo>
                  <a:lnTo>
                    <a:pt x="922837" y="178833"/>
                  </a:lnTo>
                  <a:lnTo>
                    <a:pt x="930683" y="142651"/>
                  </a:lnTo>
                  <a:lnTo>
                    <a:pt x="934357" y="109523"/>
                  </a:lnTo>
                  <a:lnTo>
                    <a:pt x="934968" y="94230"/>
                  </a:lnTo>
                  <a:lnTo>
                    <a:pt x="934942" y="79853"/>
                  </a:lnTo>
                  <a:lnTo>
                    <a:pt x="933521" y="54048"/>
                  </a:lnTo>
                  <a:lnTo>
                    <a:pt x="929996" y="23470"/>
                  </a:lnTo>
                  <a:lnTo>
                    <a:pt x="928991" y="15647"/>
                  </a:lnTo>
                  <a:lnTo>
                    <a:pt x="928297" y="9095"/>
                  </a:lnTo>
                  <a:lnTo>
                    <a:pt x="928089" y="4725"/>
                  </a:lnTo>
                  <a:lnTo>
                    <a:pt x="927431" y="15380"/>
                  </a:lnTo>
                  <a:lnTo>
                    <a:pt x="926711" y="29749"/>
                  </a:lnTo>
                  <a:lnTo>
                    <a:pt x="926136" y="43236"/>
                  </a:lnTo>
                  <a:lnTo>
                    <a:pt x="925621" y="55973"/>
                  </a:lnTo>
                  <a:lnTo>
                    <a:pt x="925083" y="68091"/>
                  </a:lnTo>
                  <a:lnTo>
                    <a:pt x="922485" y="102040"/>
                  </a:lnTo>
                  <a:lnTo>
                    <a:pt x="916645" y="135136"/>
                  </a:lnTo>
                  <a:lnTo>
                    <a:pt x="909828" y="158472"/>
                  </a:lnTo>
                  <a:lnTo>
                    <a:pt x="899885" y="184050"/>
                  </a:lnTo>
                  <a:lnTo>
                    <a:pt x="882879" y="218625"/>
                  </a:lnTo>
                  <a:lnTo>
                    <a:pt x="868651" y="242174"/>
                  </a:lnTo>
                  <a:lnTo>
                    <a:pt x="852930" y="264357"/>
                  </a:lnTo>
                  <a:lnTo>
                    <a:pt x="835807" y="285120"/>
                  </a:lnTo>
                  <a:lnTo>
                    <a:pt x="817374" y="304413"/>
                  </a:lnTo>
                  <a:lnTo>
                    <a:pt x="797722" y="322181"/>
                  </a:lnTo>
                  <a:lnTo>
                    <a:pt x="776941" y="338373"/>
                  </a:lnTo>
                  <a:lnTo>
                    <a:pt x="755122" y="352936"/>
                  </a:lnTo>
                  <a:lnTo>
                    <a:pt x="732358" y="365819"/>
                  </a:lnTo>
                  <a:lnTo>
                    <a:pt x="708737" y="376967"/>
                  </a:lnTo>
                  <a:lnTo>
                    <a:pt x="684352" y="386330"/>
                  </a:lnTo>
                  <a:lnTo>
                    <a:pt x="659293" y="393854"/>
                  </a:lnTo>
                  <a:lnTo>
                    <a:pt x="633652" y="399487"/>
                  </a:lnTo>
                  <a:lnTo>
                    <a:pt x="607519" y="403177"/>
                  </a:lnTo>
                  <a:lnTo>
                    <a:pt x="580986" y="404871"/>
                  </a:lnTo>
                  <a:lnTo>
                    <a:pt x="554142" y="404516"/>
                  </a:lnTo>
                  <a:lnTo>
                    <a:pt x="527080" y="402061"/>
                  </a:lnTo>
                  <a:lnTo>
                    <a:pt x="499890" y="397453"/>
                  </a:lnTo>
                  <a:lnTo>
                    <a:pt x="472664" y="390639"/>
                  </a:lnTo>
                  <a:lnTo>
                    <a:pt x="445491" y="381567"/>
                  </a:lnTo>
                  <a:lnTo>
                    <a:pt x="416208" y="368758"/>
                  </a:lnTo>
                  <a:lnTo>
                    <a:pt x="387978" y="352855"/>
                  </a:lnTo>
                  <a:lnTo>
                    <a:pt x="361077" y="334045"/>
                  </a:lnTo>
                  <a:lnTo>
                    <a:pt x="335779" y="312515"/>
                  </a:lnTo>
                  <a:lnTo>
                    <a:pt x="312359" y="288452"/>
                  </a:lnTo>
                  <a:lnTo>
                    <a:pt x="291093" y="262041"/>
                  </a:lnTo>
                  <a:lnTo>
                    <a:pt x="272255" y="233470"/>
                  </a:lnTo>
                  <a:lnTo>
                    <a:pt x="256120" y="202925"/>
                  </a:lnTo>
                  <a:lnTo>
                    <a:pt x="242963" y="170592"/>
                  </a:lnTo>
                  <a:lnTo>
                    <a:pt x="233060" y="136659"/>
                  </a:lnTo>
                  <a:lnTo>
                    <a:pt x="227394" y="108413"/>
                  </a:lnTo>
                  <a:lnTo>
                    <a:pt x="224301" y="82435"/>
                  </a:lnTo>
                  <a:lnTo>
                    <a:pt x="223690" y="58144"/>
                  </a:lnTo>
                  <a:lnTo>
                    <a:pt x="224287" y="46450"/>
                  </a:lnTo>
                  <a:lnTo>
                    <a:pt x="229554" y="12302"/>
                  </a:lnTo>
                  <a:lnTo>
                    <a:pt x="235848" y="-10407"/>
                  </a:lnTo>
                  <a:lnTo>
                    <a:pt x="244264" y="-33752"/>
                  </a:lnTo>
                  <a:lnTo>
                    <a:pt x="258551" y="-66176"/>
                  </a:lnTo>
                  <a:lnTo>
                    <a:pt x="271658" y="-89375"/>
                  </a:lnTo>
                  <a:lnTo>
                    <a:pt x="287263" y="-112186"/>
                  </a:lnTo>
                  <a:lnTo>
                    <a:pt x="304754" y="-133524"/>
                  </a:lnTo>
                  <a:lnTo>
                    <a:pt x="323514" y="-152304"/>
                  </a:lnTo>
                  <a:lnTo>
                    <a:pt x="342930" y="-167442"/>
                  </a:lnTo>
                  <a:lnTo>
                    <a:pt x="360899" y="-177242"/>
                  </a:lnTo>
                  <a:lnTo>
                    <a:pt x="350429" y="-166330"/>
                  </a:lnTo>
                  <a:lnTo>
                    <a:pt x="341470" y="-157368"/>
                  </a:lnTo>
                  <a:lnTo>
                    <a:pt x="333690" y="-149749"/>
                  </a:lnTo>
                  <a:lnTo>
                    <a:pt x="326759" y="-142868"/>
                  </a:lnTo>
                  <a:lnTo>
                    <a:pt x="320342" y="-136118"/>
                  </a:lnTo>
                  <a:lnTo>
                    <a:pt x="314108" y="-128893"/>
                  </a:lnTo>
                  <a:lnTo>
                    <a:pt x="307724" y="-120587"/>
                  </a:lnTo>
                  <a:lnTo>
                    <a:pt x="300859" y="-110594"/>
                  </a:lnTo>
                  <a:lnTo>
                    <a:pt x="293180" y="-98308"/>
                  </a:lnTo>
                  <a:lnTo>
                    <a:pt x="284355" y="-83122"/>
                  </a:lnTo>
                  <a:lnTo>
                    <a:pt x="277510" y="-70511"/>
                  </a:lnTo>
                  <a:lnTo>
                    <a:pt x="272150" y="-59741"/>
                  </a:lnTo>
                  <a:lnTo>
                    <a:pt x="266891" y="-48378"/>
                  </a:lnTo>
                  <a:lnTo>
                    <a:pt x="261787" y="-36536"/>
                  </a:lnTo>
                  <a:lnTo>
                    <a:pt x="256888" y="-24329"/>
                  </a:lnTo>
                  <a:lnTo>
                    <a:pt x="252247" y="-11870"/>
                  </a:lnTo>
                  <a:lnTo>
                    <a:pt x="247913" y="725"/>
                  </a:lnTo>
                  <a:lnTo>
                    <a:pt x="243939" y="13344"/>
                  </a:lnTo>
                  <a:lnTo>
                    <a:pt x="240377" y="25873"/>
                  </a:lnTo>
                  <a:lnTo>
                    <a:pt x="237277" y="38198"/>
                  </a:lnTo>
                  <a:lnTo>
                    <a:pt x="235774" y="44913"/>
                  </a:lnTo>
                  <a:lnTo>
                    <a:pt x="249291" y="45052"/>
                  </a:lnTo>
                  <a:lnTo>
                    <a:pt x="262609" y="44243"/>
                  </a:lnTo>
                  <a:lnTo>
                    <a:pt x="275692" y="42507"/>
                  </a:lnTo>
                  <a:lnTo>
                    <a:pt x="288503" y="39865"/>
                  </a:lnTo>
                  <a:lnTo>
                    <a:pt x="301005" y="36340"/>
                  </a:lnTo>
                  <a:lnTo>
                    <a:pt x="313163" y="31952"/>
                  </a:lnTo>
                  <a:lnTo>
                    <a:pt x="324938" y="26725"/>
                  </a:lnTo>
                  <a:lnTo>
                    <a:pt x="336295" y="20680"/>
                  </a:lnTo>
                  <a:lnTo>
                    <a:pt x="347198" y="13838"/>
                  </a:lnTo>
                  <a:lnTo>
                    <a:pt x="357608" y="6221"/>
                  </a:lnTo>
                  <a:lnTo>
                    <a:pt x="367491" y="-2148"/>
                  </a:lnTo>
                  <a:lnTo>
                    <a:pt x="376810" y="-11250"/>
                  </a:lnTo>
                  <a:lnTo>
                    <a:pt x="385527" y="-21061"/>
                  </a:lnTo>
                  <a:lnTo>
                    <a:pt x="393606" y="-31560"/>
                  </a:lnTo>
                  <a:lnTo>
                    <a:pt x="402926" y="-45874"/>
                  </a:lnTo>
                  <a:lnTo>
                    <a:pt x="408982" y="-56965"/>
                  </a:lnTo>
                  <a:lnTo>
                    <a:pt x="414103" y="-68069"/>
                  </a:lnTo>
                  <a:lnTo>
                    <a:pt x="418371" y="-79217"/>
                  </a:lnTo>
                  <a:lnTo>
                    <a:pt x="421870" y="-90437"/>
                  </a:lnTo>
                  <a:lnTo>
                    <a:pt x="424683" y="-101758"/>
                  </a:lnTo>
                  <a:lnTo>
                    <a:pt x="426894" y="-113211"/>
                  </a:lnTo>
                  <a:lnTo>
                    <a:pt x="428586" y="-124823"/>
                  </a:lnTo>
                  <a:lnTo>
                    <a:pt x="429842" y="-136624"/>
                  </a:lnTo>
                  <a:lnTo>
                    <a:pt x="430747" y="-148644"/>
                  </a:lnTo>
                  <a:lnTo>
                    <a:pt x="431383" y="-160911"/>
                  </a:lnTo>
                  <a:lnTo>
                    <a:pt x="431834" y="-173455"/>
                  </a:lnTo>
                  <a:lnTo>
                    <a:pt x="432183" y="-186305"/>
                  </a:lnTo>
                  <a:lnTo>
                    <a:pt x="432513" y="-199490"/>
                  </a:lnTo>
                  <a:lnTo>
                    <a:pt x="432908" y="-213040"/>
                  </a:lnTo>
                  <a:lnTo>
                    <a:pt x="433452" y="-226983"/>
                  </a:lnTo>
                  <a:lnTo>
                    <a:pt x="434227" y="-241348"/>
                  </a:lnTo>
                  <a:lnTo>
                    <a:pt x="434552" y="-246236"/>
                  </a:lnTo>
                  <a:lnTo>
                    <a:pt x="424689" y="-243113"/>
                  </a:lnTo>
                  <a:lnTo>
                    <a:pt x="413272" y="-239141"/>
                  </a:lnTo>
                  <a:lnTo>
                    <a:pt x="400769" y="-234527"/>
                  </a:lnTo>
                  <a:lnTo>
                    <a:pt x="387648" y="-229480"/>
                  </a:lnTo>
                  <a:lnTo>
                    <a:pt x="374375" y="-224211"/>
                  </a:lnTo>
                  <a:lnTo>
                    <a:pt x="361419" y="-218927"/>
                  </a:lnTo>
                  <a:lnTo>
                    <a:pt x="349247" y="-213838"/>
                  </a:lnTo>
                  <a:lnTo>
                    <a:pt x="338326" y="-209152"/>
                  </a:lnTo>
                  <a:lnTo>
                    <a:pt x="319630" y="-200431"/>
                  </a:lnTo>
                  <a:lnTo>
                    <a:pt x="307771" y="-193866"/>
                  </a:lnTo>
                  <a:lnTo>
                    <a:pt x="296449" y="-186682"/>
                  </a:lnTo>
                  <a:lnTo>
                    <a:pt x="285697" y="-178890"/>
                  </a:lnTo>
                  <a:lnTo>
                    <a:pt x="275546" y="-170503"/>
                  </a:lnTo>
                  <a:lnTo>
                    <a:pt x="266027" y="-161533"/>
                  </a:lnTo>
                  <a:lnTo>
                    <a:pt x="257173" y="-151990"/>
                  </a:lnTo>
                  <a:lnTo>
                    <a:pt x="249014" y="-141888"/>
                  </a:lnTo>
                  <a:lnTo>
                    <a:pt x="241582" y="-131237"/>
                  </a:lnTo>
                  <a:lnTo>
                    <a:pt x="234909" y="-120050"/>
                  </a:lnTo>
                  <a:lnTo>
                    <a:pt x="229026" y="-108339"/>
                  </a:lnTo>
                  <a:lnTo>
                    <a:pt x="223965" y="-96115"/>
                  </a:lnTo>
                  <a:lnTo>
                    <a:pt x="219757" y="-83390"/>
                  </a:lnTo>
                  <a:lnTo>
                    <a:pt x="216435" y="-70176"/>
                  </a:lnTo>
                  <a:lnTo>
                    <a:pt x="214028" y="-56485"/>
                  </a:lnTo>
                  <a:lnTo>
                    <a:pt x="213281" y="-50429"/>
                  </a:lnTo>
                  <a:lnTo>
                    <a:pt x="211600" y="-37255"/>
                  </a:lnTo>
                  <a:lnTo>
                    <a:pt x="209574" y="-24811"/>
                  </a:lnTo>
                  <a:lnTo>
                    <a:pt x="207318" y="-12872"/>
                  </a:lnTo>
                  <a:lnTo>
                    <a:pt x="204946" y="-1213"/>
                  </a:lnTo>
                  <a:lnTo>
                    <a:pt x="202572" y="10390"/>
                  </a:lnTo>
                  <a:lnTo>
                    <a:pt x="200312" y="22164"/>
                  </a:lnTo>
                  <a:lnTo>
                    <a:pt x="198279" y="34334"/>
                  </a:lnTo>
                  <a:lnTo>
                    <a:pt x="196587" y="47124"/>
                  </a:lnTo>
                  <a:lnTo>
                    <a:pt x="195352" y="60759"/>
                  </a:lnTo>
                  <a:lnTo>
                    <a:pt x="194727" y="73839"/>
                  </a:lnTo>
                  <a:lnTo>
                    <a:pt x="183989" y="67001"/>
                  </a:lnTo>
                  <a:lnTo>
                    <a:pt x="174105" y="60289"/>
                  </a:lnTo>
                  <a:lnTo>
                    <a:pt x="164388" y="53747"/>
                  </a:lnTo>
                  <a:lnTo>
                    <a:pt x="154154" y="47423"/>
                  </a:lnTo>
                  <a:lnTo>
                    <a:pt x="142717" y="41364"/>
                  </a:lnTo>
                  <a:lnTo>
                    <a:pt x="129393" y="35614"/>
                  </a:lnTo>
                  <a:lnTo>
                    <a:pt x="115303" y="31026"/>
                  </a:lnTo>
                  <a:lnTo>
                    <a:pt x="101911" y="27672"/>
                  </a:lnTo>
                  <a:lnTo>
                    <a:pt x="87634" y="24501"/>
                  </a:lnTo>
                  <a:lnTo>
                    <a:pt x="73526" y="21457"/>
                  </a:lnTo>
                  <a:lnTo>
                    <a:pt x="60642" y="18484"/>
                  </a:lnTo>
                  <a:lnTo>
                    <a:pt x="50037" y="15526"/>
                  </a:lnTo>
                  <a:lnTo>
                    <a:pt x="44750" y="13531"/>
                  </a:lnTo>
                  <a:lnTo>
                    <a:pt x="59920" y="12492"/>
                  </a:lnTo>
                  <a:lnTo>
                    <a:pt x="74012" y="12939"/>
                  </a:lnTo>
                  <a:lnTo>
                    <a:pt x="87163" y="14677"/>
                  </a:lnTo>
                  <a:lnTo>
                    <a:pt x="99508" y="17511"/>
                  </a:lnTo>
                  <a:lnTo>
                    <a:pt x="111185" y="21244"/>
                  </a:lnTo>
                  <a:lnTo>
                    <a:pt x="122330" y="25682"/>
                  </a:lnTo>
                  <a:lnTo>
                    <a:pt x="133077" y="30628"/>
                  </a:lnTo>
                  <a:lnTo>
                    <a:pt x="143564" y="35888"/>
                  </a:lnTo>
                  <a:lnTo>
                    <a:pt x="153926" y="41265"/>
                  </a:lnTo>
                  <a:lnTo>
                    <a:pt x="164300" y="46565"/>
                  </a:lnTo>
                  <a:lnTo>
                    <a:pt x="174821" y="51591"/>
                  </a:lnTo>
                  <a:lnTo>
                    <a:pt x="179387" y="53604"/>
                  </a:lnTo>
                  <a:lnTo>
                    <a:pt x="175162" y="40321"/>
                  </a:lnTo>
                  <a:lnTo>
                    <a:pt x="169593" y="27903"/>
                  </a:lnTo>
                  <a:lnTo>
                    <a:pt x="162710" y="16502"/>
                  </a:lnTo>
                  <a:lnTo>
                    <a:pt x="154544" y="6275"/>
                  </a:lnTo>
                  <a:lnTo>
                    <a:pt x="145124" y="-2625"/>
                  </a:lnTo>
                  <a:lnTo>
                    <a:pt x="134481" y="-10045"/>
                  </a:lnTo>
                  <a:lnTo>
                    <a:pt x="122644" y="-15828"/>
                  </a:lnTo>
                  <a:lnTo>
                    <a:pt x="113546" y="-18853"/>
                  </a:lnTo>
                  <a:lnTo>
                    <a:pt x="100244" y="-21455"/>
                  </a:lnTo>
                  <a:lnTo>
                    <a:pt x="87541" y="-22069"/>
                  </a:lnTo>
                  <a:lnTo>
                    <a:pt x="75335" y="-21052"/>
                  </a:lnTo>
                  <a:lnTo>
                    <a:pt x="63520" y="-18758"/>
                  </a:lnTo>
                  <a:lnTo>
                    <a:pt x="51992" y="-15544"/>
                  </a:lnTo>
                  <a:lnTo>
                    <a:pt x="40647" y="-11765"/>
                  </a:lnTo>
                  <a:lnTo>
                    <a:pt x="29381" y="-7776"/>
                  </a:lnTo>
                  <a:lnTo>
                    <a:pt x="18089" y="-3934"/>
                  </a:lnTo>
                  <a:lnTo>
                    <a:pt x="6667" y="-593"/>
                  </a:lnTo>
                  <a:lnTo>
                    <a:pt x="0" y="961"/>
                  </a:lnTo>
                  <a:lnTo>
                    <a:pt x="4515" y="9104"/>
                  </a:lnTo>
                  <a:lnTo>
                    <a:pt x="12308" y="19503"/>
                  </a:lnTo>
                  <a:lnTo>
                    <a:pt x="22152" y="30963"/>
                  </a:lnTo>
                  <a:lnTo>
                    <a:pt x="32823" y="42292"/>
                  </a:lnTo>
                  <a:lnTo>
                    <a:pt x="43094" y="52295"/>
                  </a:lnTo>
                  <a:lnTo>
                    <a:pt x="51741" y="5978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8ECD5AC0-DC80-B457-3E68-0D7EFB0E65C6}"/>
                </a:ext>
              </a:extLst>
            </p:cNvPr>
            <p:cNvSpPr/>
            <p:nvPr/>
          </p:nvSpPr>
          <p:spPr>
            <a:xfrm>
              <a:off x="8602033" y="645671"/>
              <a:ext cx="385466" cy="369765"/>
            </a:xfrm>
            <a:custGeom>
              <a:avLst/>
              <a:gdLst/>
              <a:ahLst/>
              <a:cxnLst/>
              <a:rect l="l" t="t" r="r" b="b"/>
              <a:pathLst>
                <a:path w="438289" h="420437">
                  <a:moveTo>
                    <a:pt x="323987" y="395401"/>
                  </a:moveTo>
                  <a:lnTo>
                    <a:pt x="328944" y="382287"/>
                  </a:lnTo>
                  <a:lnTo>
                    <a:pt x="332806" y="368896"/>
                  </a:lnTo>
                  <a:lnTo>
                    <a:pt x="335686" y="355320"/>
                  </a:lnTo>
                  <a:lnTo>
                    <a:pt x="337697" y="341651"/>
                  </a:lnTo>
                  <a:lnTo>
                    <a:pt x="338951" y="327980"/>
                  </a:lnTo>
                  <a:lnTo>
                    <a:pt x="339561" y="314398"/>
                  </a:lnTo>
                  <a:lnTo>
                    <a:pt x="339638" y="300997"/>
                  </a:lnTo>
                  <a:lnTo>
                    <a:pt x="339296" y="287868"/>
                  </a:lnTo>
                  <a:lnTo>
                    <a:pt x="338647" y="275103"/>
                  </a:lnTo>
                  <a:lnTo>
                    <a:pt x="337803" y="262792"/>
                  </a:lnTo>
                  <a:lnTo>
                    <a:pt x="336876" y="251028"/>
                  </a:lnTo>
                  <a:lnTo>
                    <a:pt x="335980" y="239902"/>
                  </a:lnTo>
                  <a:lnTo>
                    <a:pt x="335226" y="229504"/>
                  </a:lnTo>
                  <a:lnTo>
                    <a:pt x="334728" y="219927"/>
                  </a:lnTo>
                  <a:lnTo>
                    <a:pt x="334596" y="211262"/>
                  </a:lnTo>
                  <a:lnTo>
                    <a:pt x="334945" y="203600"/>
                  </a:lnTo>
                  <a:lnTo>
                    <a:pt x="335886" y="197033"/>
                  </a:lnTo>
                  <a:lnTo>
                    <a:pt x="336887" y="193338"/>
                  </a:lnTo>
                  <a:lnTo>
                    <a:pt x="342421" y="183119"/>
                  </a:lnTo>
                  <a:lnTo>
                    <a:pt x="350842" y="174465"/>
                  </a:lnTo>
                  <a:lnTo>
                    <a:pt x="361288" y="166878"/>
                  </a:lnTo>
                  <a:lnTo>
                    <a:pt x="372895" y="159859"/>
                  </a:lnTo>
                  <a:lnTo>
                    <a:pt x="384800" y="152908"/>
                  </a:lnTo>
                  <a:lnTo>
                    <a:pt x="396142" y="145527"/>
                  </a:lnTo>
                  <a:lnTo>
                    <a:pt x="406056" y="137216"/>
                  </a:lnTo>
                  <a:lnTo>
                    <a:pt x="410069" y="132732"/>
                  </a:lnTo>
                  <a:lnTo>
                    <a:pt x="417607" y="122112"/>
                  </a:lnTo>
                  <a:lnTo>
                    <a:pt x="423478" y="111403"/>
                  </a:lnTo>
                  <a:lnTo>
                    <a:pt x="427922" y="100479"/>
                  </a:lnTo>
                  <a:lnTo>
                    <a:pt x="431178" y="89212"/>
                  </a:lnTo>
                  <a:lnTo>
                    <a:pt x="433485" y="77475"/>
                  </a:lnTo>
                  <a:lnTo>
                    <a:pt x="435083" y="65139"/>
                  </a:lnTo>
                  <a:lnTo>
                    <a:pt x="436210" y="52077"/>
                  </a:lnTo>
                  <a:lnTo>
                    <a:pt x="437106" y="38161"/>
                  </a:lnTo>
                  <a:lnTo>
                    <a:pt x="438010" y="23263"/>
                  </a:lnTo>
                  <a:lnTo>
                    <a:pt x="438289" y="19022"/>
                  </a:lnTo>
                  <a:lnTo>
                    <a:pt x="424495" y="22522"/>
                  </a:lnTo>
                  <a:lnTo>
                    <a:pt x="411027" y="26158"/>
                  </a:lnTo>
                  <a:lnTo>
                    <a:pt x="397996" y="30054"/>
                  </a:lnTo>
                  <a:lnTo>
                    <a:pt x="385515" y="34335"/>
                  </a:lnTo>
                  <a:lnTo>
                    <a:pt x="373695" y="39125"/>
                  </a:lnTo>
                  <a:lnTo>
                    <a:pt x="362647" y="44551"/>
                  </a:lnTo>
                  <a:lnTo>
                    <a:pt x="352483" y="50737"/>
                  </a:lnTo>
                  <a:lnTo>
                    <a:pt x="343315" y="57807"/>
                  </a:lnTo>
                  <a:lnTo>
                    <a:pt x="339138" y="61715"/>
                  </a:lnTo>
                  <a:lnTo>
                    <a:pt x="332086" y="69674"/>
                  </a:lnTo>
                  <a:lnTo>
                    <a:pt x="325751" y="78749"/>
                  </a:lnTo>
                  <a:lnTo>
                    <a:pt x="320339" y="88786"/>
                  </a:lnTo>
                  <a:lnTo>
                    <a:pt x="316058" y="99633"/>
                  </a:lnTo>
                  <a:lnTo>
                    <a:pt x="313113" y="111137"/>
                  </a:lnTo>
                  <a:lnTo>
                    <a:pt x="311712" y="123145"/>
                  </a:lnTo>
                  <a:lnTo>
                    <a:pt x="312062" y="135505"/>
                  </a:lnTo>
                  <a:lnTo>
                    <a:pt x="314369" y="148063"/>
                  </a:lnTo>
                  <a:lnTo>
                    <a:pt x="318840" y="160666"/>
                  </a:lnTo>
                  <a:lnTo>
                    <a:pt x="320958" y="165066"/>
                  </a:lnTo>
                  <a:lnTo>
                    <a:pt x="325027" y="159022"/>
                  </a:lnTo>
                  <a:lnTo>
                    <a:pt x="329568" y="150656"/>
                  </a:lnTo>
                  <a:lnTo>
                    <a:pt x="334679" y="140482"/>
                  </a:lnTo>
                  <a:lnTo>
                    <a:pt x="340460" y="129015"/>
                  </a:lnTo>
                  <a:lnTo>
                    <a:pt x="347008" y="116770"/>
                  </a:lnTo>
                  <a:lnTo>
                    <a:pt x="354424" y="104261"/>
                  </a:lnTo>
                  <a:lnTo>
                    <a:pt x="362806" y="92002"/>
                  </a:lnTo>
                  <a:lnTo>
                    <a:pt x="372253" y="80507"/>
                  </a:lnTo>
                  <a:lnTo>
                    <a:pt x="382863" y="70291"/>
                  </a:lnTo>
                  <a:lnTo>
                    <a:pt x="394737" y="61869"/>
                  </a:lnTo>
                  <a:lnTo>
                    <a:pt x="407972" y="55754"/>
                  </a:lnTo>
                  <a:lnTo>
                    <a:pt x="408787" y="55479"/>
                  </a:lnTo>
                  <a:lnTo>
                    <a:pt x="399766" y="64303"/>
                  </a:lnTo>
                  <a:lnTo>
                    <a:pt x="391009" y="73300"/>
                  </a:lnTo>
                  <a:lnTo>
                    <a:pt x="382506" y="82549"/>
                  </a:lnTo>
                  <a:lnTo>
                    <a:pt x="374247" y="92128"/>
                  </a:lnTo>
                  <a:lnTo>
                    <a:pt x="366221" y="102118"/>
                  </a:lnTo>
                  <a:lnTo>
                    <a:pt x="358417" y="112596"/>
                  </a:lnTo>
                  <a:lnTo>
                    <a:pt x="349506" y="126305"/>
                  </a:lnTo>
                  <a:lnTo>
                    <a:pt x="343440" y="137908"/>
                  </a:lnTo>
                  <a:lnTo>
                    <a:pt x="338713" y="148875"/>
                  </a:lnTo>
                  <a:lnTo>
                    <a:pt x="334575" y="159608"/>
                  </a:lnTo>
                  <a:lnTo>
                    <a:pt x="330280" y="170508"/>
                  </a:lnTo>
                  <a:lnTo>
                    <a:pt x="325080" y="181980"/>
                  </a:lnTo>
                  <a:lnTo>
                    <a:pt x="321847" y="188164"/>
                  </a:lnTo>
                  <a:lnTo>
                    <a:pt x="315403" y="173870"/>
                  </a:lnTo>
                  <a:lnTo>
                    <a:pt x="308898" y="160513"/>
                  </a:lnTo>
                  <a:lnTo>
                    <a:pt x="302289" y="148026"/>
                  </a:lnTo>
                  <a:lnTo>
                    <a:pt x="295533" y="136344"/>
                  </a:lnTo>
                  <a:lnTo>
                    <a:pt x="288589" y="125401"/>
                  </a:lnTo>
                  <a:lnTo>
                    <a:pt x="281413" y="115131"/>
                  </a:lnTo>
                  <a:lnTo>
                    <a:pt x="273964" y="105469"/>
                  </a:lnTo>
                  <a:lnTo>
                    <a:pt x="266199" y="96349"/>
                  </a:lnTo>
                  <a:lnTo>
                    <a:pt x="258076" y="87705"/>
                  </a:lnTo>
                  <a:lnTo>
                    <a:pt x="249552" y="79471"/>
                  </a:lnTo>
                  <a:lnTo>
                    <a:pt x="240587" y="71582"/>
                  </a:lnTo>
                  <a:lnTo>
                    <a:pt x="231136" y="63972"/>
                  </a:lnTo>
                  <a:lnTo>
                    <a:pt x="221157" y="56575"/>
                  </a:lnTo>
                  <a:lnTo>
                    <a:pt x="210610" y="49326"/>
                  </a:lnTo>
                  <a:lnTo>
                    <a:pt x="193674" y="38726"/>
                  </a:lnTo>
                  <a:lnTo>
                    <a:pt x="182861" y="32724"/>
                  </a:lnTo>
                  <a:lnTo>
                    <a:pt x="171649" y="27113"/>
                  </a:lnTo>
                  <a:lnTo>
                    <a:pt x="160050" y="21938"/>
                  </a:lnTo>
                  <a:lnTo>
                    <a:pt x="148074" y="17243"/>
                  </a:lnTo>
                  <a:lnTo>
                    <a:pt x="135733" y="13073"/>
                  </a:lnTo>
                  <a:lnTo>
                    <a:pt x="123038" y="9473"/>
                  </a:lnTo>
                  <a:lnTo>
                    <a:pt x="112119" y="6922"/>
                  </a:lnTo>
                  <a:lnTo>
                    <a:pt x="99789" y="4520"/>
                  </a:lnTo>
                  <a:lnTo>
                    <a:pt x="87266" y="2527"/>
                  </a:lnTo>
                  <a:lnTo>
                    <a:pt x="74591" y="1040"/>
                  </a:lnTo>
                  <a:lnTo>
                    <a:pt x="61805" y="156"/>
                  </a:lnTo>
                  <a:lnTo>
                    <a:pt x="56992" y="0"/>
                  </a:lnTo>
                  <a:lnTo>
                    <a:pt x="45575" y="492"/>
                  </a:lnTo>
                  <a:lnTo>
                    <a:pt x="29357" y="1806"/>
                  </a:lnTo>
                  <a:lnTo>
                    <a:pt x="13246" y="3212"/>
                  </a:lnTo>
                  <a:lnTo>
                    <a:pt x="2151" y="3976"/>
                  </a:lnTo>
                  <a:lnTo>
                    <a:pt x="0" y="3881"/>
                  </a:lnTo>
                  <a:lnTo>
                    <a:pt x="15131" y="5493"/>
                  </a:lnTo>
                  <a:lnTo>
                    <a:pt x="29488" y="7217"/>
                  </a:lnTo>
                  <a:lnTo>
                    <a:pt x="43145" y="9098"/>
                  </a:lnTo>
                  <a:lnTo>
                    <a:pt x="56178" y="11179"/>
                  </a:lnTo>
                  <a:lnTo>
                    <a:pt x="80671" y="16120"/>
                  </a:lnTo>
                  <a:lnTo>
                    <a:pt x="103570" y="22395"/>
                  </a:lnTo>
                  <a:lnTo>
                    <a:pt x="125475" y="30359"/>
                  </a:lnTo>
                  <a:lnTo>
                    <a:pt x="146989" y="40367"/>
                  </a:lnTo>
                  <a:lnTo>
                    <a:pt x="168713" y="52772"/>
                  </a:lnTo>
                  <a:lnTo>
                    <a:pt x="179842" y="59985"/>
                  </a:lnTo>
                  <a:lnTo>
                    <a:pt x="191249" y="67930"/>
                  </a:lnTo>
                  <a:lnTo>
                    <a:pt x="203009" y="76653"/>
                  </a:lnTo>
                  <a:lnTo>
                    <a:pt x="214097" y="85582"/>
                  </a:lnTo>
                  <a:lnTo>
                    <a:pt x="232142" y="102655"/>
                  </a:lnTo>
                  <a:lnTo>
                    <a:pt x="249077" y="121870"/>
                  </a:lnTo>
                  <a:lnTo>
                    <a:pt x="264712" y="142865"/>
                  </a:lnTo>
                  <a:lnTo>
                    <a:pt x="271982" y="153916"/>
                  </a:lnTo>
                  <a:lnTo>
                    <a:pt x="278856" y="165276"/>
                  </a:lnTo>
                  <a:lnTo>
                    <a:pt x="285309" y="176900"/>
                  </a:lnTo>
                  <a:lnTo>
                    <a:pt x="291319" y="188743"/>
                  </a:lnTo>
                  <a:lnTo>
                    <a:pt x="296861" y="200759"/>
                  </a:lnTo>
                  <a:lnTo>
                    <a:pt x="301912" y="212903"/>
                  </a:lnTo>
                  <a:lnTo>
                    <a:pt x="310444" y="237393"/>
                  </a:lnTo>
                  <a:lnTo>
                    <a:pt x="314920" y="253839"/>
                  </a:lnTo>
                  <a:lnTo>
                    <a:pt x="318147" y="268547"/>
                  </a:lnTo>
                  <a:lnTo>
                    <a:pt x="320547" y="282347"/>
                  </a:lnTo>
                  <a:lnTo>
                    <a:pt x="323133" y="307787"/>
                  </a:lnTo>
                  <a:lnTo>
                    <a:pt x="323452" y="319707"/>
                  </a:lnTo>
                  <a:lnTo>
                    <a:pt x="323210" y="331281"/>
                  </a:lnTo>
                  <a:lnTo>
                    <a:pt x="321308" y="353951"/>
                  </a:lnTo>
                  <a:lnTo>
                    <a:pt x="317959" y="376920"/>
                  </a:lnTo>
                  <a:lnTo>
                    <a:pt x="313693" y="401308"/>
                  </a:lnTo>
                  <a:lnTo>
                    <a:pt x="311382" y="414385"/>
                  </a:lnTo>
                  <a:lnTo>
                    <a:pt x="310342" y="420437"/>
                  </a:lnTo>
                  <a:lnTo>
                    <a:pt x="317824" y="408149"/>
                  </a:lnTo>
                  <a:lnTo>
                    <a:pt x="323987" y="39540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361F9161-AD9C-BDC2-26D7-6A04FEEDE36C}"/>
                </a:ext>
              </a:extLst>
            </p:cNvPr>
            <p:cNvSpPr/>
            <p:nvPr/>
          </p:nvSpPr>
          <p:spPr>
            <a:xfrm>
              <a:off x="8602033" y="731453"/>
              <a:ext cx="256076" cy="416667"/>
            </a:xfrm>
            <a:custGeom>
              <a:avLst/>
              <a:gdLst/>
              <a:ahLst/>
              <a:cxnLst/>
              <a:rect l="l" t="t" r="r" b="b"/>
              <a:pathLst>
                <a:path w="291168" h="473766">
                  <a:moveTo>
                    <a:pt x="99771" y="468330"/>
                  </a:moveTo>
                  <a:lnTo>
                    <a:pt x="126777" y="460742"/>
                  </a:lnTo>
                  <a:lnTo>
                    <a:pt x="150952" y="451053"/>
                  </a:lnTo>
                  <a:lnTo>
                    <a:pt x="173983" y="438913"/>
                  </a:lnTo>
                  <a:lnTo>
                    <a:pt x="195645" y="424393"/>
                  </a:lnTo>
                  <a:lnTo>
                    <a:pt x="215709" y="407562"/>
                  </a:lnTo>
                  <a:lnTo>
                    <a:pt x="233950" y="388493"/>
                  </a:lnTo>
                  <a:lnTo>
                    <a:pt x="250140" y="367254"/>
                  </a:lnTo>
                  <a:lnTo>
                    <a:pt x="264051" y="343916"/>
                  </a:lnTo>
                  <a:lnTo>
                    <a:pt x="275458" y="318550"/>
                  </a:lnTo>
                  <a:lnTo>
                    <a:pt x="283817" y="292453"/>
                  </a:lnTo>
                  <a:lnTo>
                    <a:pt x="288978" y="266504"/>
                  </a:lnTo>
                  <a:lnTo>
                    <a:pt x="291139" y="240483"/>
                  </a:lnTo>
                  <a:lnTo>
                    <a:pt x="291168" y="227542"/>
                  </a:lnTo>
                  <a:lnTo>
                    <a:pt x="290535" y="214700"/>
                  </a:lnTo>
                  <a:lnTo>
                    <a:pt x="287402" y="189465"/>
                  </a:lnTo>
                  <a:lnTo>
                    <a:pt x="281976" y="165089"/>
                  </a:lnTo>
                  <a:lnTo>
                    <a:pt x="274491" y="141883"/>
                  </a:lnTo>
                  <a:lnTo>
                    <a:pt x="265184" y="120155"/>
                  </a:lnTo>
                  <a:lnTo>
                    <a:pt x="254909" y="101235"/>
                  </a:lnTo>
                  <a:lnTo>
                    <a:pt x="242891" y="83852"/>
                  </a:lnTo>
                  <a:lnTo>
                    <a:pt x="226870" y="64988"/>
                  </a:lnTo>
                  <a:lnTo>
                    <a:pt x="207536" y="46089"/>
                  </a:lnTo>
                  <a:lnTo>
                    <a:pt x="185577" y="28599"/>
                  </a:lnTo>
                  <a:lnTo>
                    <a:pt x="161682" y="13964"/>
                  </a:lnTo>
                  <a:lnTo>
                    <a:pt x="136540" y="3629"/>
                  </a:lnTo>
                  <a:lnTo>
                    <a:pt x="120528" y="0"/>
                  </a:lnTo>
                  <a:lnTo>
                    <a:pt x="143923" y="11570"/>
                  </a:lnTo>
                  <a:lnTo>
                    <a:pt x="165405" y="25354"/>
                  </a:lnTo>
                  <a:lnTo>
                    <a:pt x="184925" y="41144"/>
                  </a:lnTo>
                  <a:lnTo>
                    <a:pt x="202435" y="58734"/>
                  </a:lnTo>
                  <a:lnTo>
                    <a:pt x="217886" y="77917"/>
                  </a:lnTo>
                  <a:lnTo>
                    <a:pt x="231229" y="98486"/>
                  </a:lnTo>
                  <a:lnTo>
                    <a:pt x="242415" y="120235"/>
                  </a:lnTo>
                  <a:lnTo>
                    <a:pt x="251396" y="142957"/>
                  </a:lnTo>
                  <a:lnTo>
                    <a:pt x="258123" y="166446"/>
                  </a:lnTo>
                  <a:lnTo>
                    <a:pt x="262546" y="190495"/>
                  </a:lnTo>
                  <a:lnTo>
                    <a:pt x="264617" y="214898"/>
                  </a:lnTo>
                  <a:lnTo>
                    <a:pt x="264288" y="239447"/>
                  </a:lnTo>
                  <a:lnTo>
                    <a:pt x="261510" y="263936"/>
                  </a:lnTo>
                  <a:lnTo>
                    <a:pt x="256233" y="288160"/>
                  </a:lnTo>
                  <a:lnTo>
                    <a:pt x="248409" y="311910"/>
                  </a:lnTo>
                  <a:lnTo>
                    <a:pt x="237990" y="334981"/>
                  </a:lnTo>
                  <a:lnTo>
                    <a:pt x="224926" y="357165"/>
                  </a:lnTo>
                  <a:lnTo>
                    <a:pt x="209169" y="378257"/>
                  </a:lnTo>
                  <a:lnTo>
                    <a:pt x="190669" y="398049"/>
                  </a:lnTo>
                  <a:lnTo>
                    <a:pt x="169379" y="416336"/>
                  </a:lnTo>
                  <a:lnTo>
                    <a:pt x="147994" y="431184"/>
                  </a:lnTo>
                  <a:lnTo>
                    <a:pt x="126692" y="442710"/>
                  </a:lnTo>
                  <a:lnTo>
                    <a:pt x="104812" y="451353"/>
                  </a:lnTo>
                  <a:lnTo>
                    <a:pt x="81692" y="457552"/>
                  </a:lnTo>
                  <a:lnTo>
                    <a:pt x="56671" y="461744"/>
                  </a:lnTo>
                  <a:lnTo>
                    <a:pt x="29087" y="464369"/>
                  </a:lnTo>
                  <a:lnTo>
                    <a:pt x="14127" y="465231"/>
                  </a:lnTo>
                  <a:lnTo>
                    <a:pt x="0" y="465808"/>
                  </a:lnTo>
                  <a:lnTo>
                    <a:pt x="8738" y="469946"/>
                  </a:lnTo>
                  <a:lnTo>
                    <a:pt x="20425" y="472482"/>
                  </a:lnTo>
                  <a:lnTo>
                    <a:pt x="34118" y="473670"/>
                  </a:lnTo>
                  <a:lnTo>
                    <a:pt x="48877" y="473766"/>
                  </a:lnTo>
                  <a:lnTo>
                    <a:pt x="63763" y="473024"/>
                  </a:lnTo>
                  <a:lnTo>
                    <a:pt x="77834" y="471701"/>
                  </a:lnTo>
                  <a:lnTo>
                    <a:pt x="90150" y="470051"/>
                  </a:lnTo>
                  <a:lnTo>
                    <a:pt x="99771" y="46833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C6ABA9CF-3387-CEBE-5CB4-9753455CB8E7}"/>
                </a:ext>
              </a:extLst>
            </p:cNvPr>
            <p:cNvSpPr/>
            <p:nvPr/>
          </p:nvSpPr>
          <p:spPr>
            <a:xfrm>
              <a:off x="8415849" y="931355"/>
              <a:ext cx="39004" cy="157834"/>
            </a:xfrm>
            <a:custGeom>
              <a:avLst/>
              <a:gdLst/>
              <a:ahLst/>
              <a:cxnLst/>
              <a:rect l="l" t="t" r="r" b="b"/>
              <a:pathLst>
                <a:path w="44349" h="179463">
                  <a:moveTo>
                    <a:pt x="24105" y="52417"/>
                  </a:moveTo>
                  <a:lnTo>
                    <a:pt x="24793" y="45021"/>
                  </a:lnTo>
                  <a:lnTo>
                    <a:pt x="28330" y="32842"/>
                  </a:lnTo>
                  <a:lnTo>
                    <a:pt x="34841" y="21521"/>
                  </a:lnTo>
                  <a:lnTo>
                    <a:pt x="44349" y="0"/>
                  </a:lnTo>
                  <a:lnTo>
                    <a:pt x="33966" y="7277"/>
                  </a:lnTo>
                  <a:lnTo>
                    <a:pt x="26990" y="12923"/>
                  </a:lnTo>
                  <a:lnTo>
                    <a:pt x="24105" y="52417"/>
                  </a:lnTo>
                  <a:close/>
                </a:path>
                <a:path w="44349" h="179463">
                  <a:moveTo>
                    <a:pt x="188448" y="100405"/>
                  </a:moveTo>
                  <a:lnTo>
                    <a:pt x="179100" y="100405"/>
                  </a:lnTo>
                  <a:lnTo>
                    <a:pt x="174207" y="98360"/>
                  </a:lnTo>
                  <a:lnTo>
                    <a:pt x="171136" y="94271"/>
                  </a:lnTo>
                  <a:lnTo>
                    <a:pt x="168069" y="90181"/>
                  </a:lnTo>
                  <a:lnTo>
                    <a:pt x="165952" y="85213"/>
                  </a:lnTo>
                  <a:lnTo>
                    <a:pt x="164782" y="79370"/>
                  </a:lnTo>
                  <a:lnTo>
                    <a:pt x="164271" y="77106"/>
                  </a:lnTo>
                  <a:lnTo>
                    <a:pt x="163979" y="73308"/>
                  </a:lnTo>
                  <a:lnTo>
                    <a:pt x="163832" y="70677"/>
                  </a:lnTo>
                  <a:lnTo>
                    <a:pt x="163687" y="67318"/>
                  </a:lnTo>
                  <a:lnTo>
                    <a:pt x="163540" y="63959"/>
                  </a:lnTo>
                  <a:lnTo>
                    <a:pt x="163397" y="-58407"/>
                  </a:lnTo>
                  <a:lnTo>
                    <a:pt x="162836" y="-72105"/>
                  </a:lnTo>
                  <a:lnTo>
                    <a:pt x="161715" y="-81685"/>
                  </a:lnTo>
                  <a:lnTo>
                    <a:pt x="160545" y="-87967"/>
                  </a:lnTo>
                  <a:lnTo>
                    <a:pt x="156164" y="-100456"/>
                  </a:lnTo>
                  <a:lnTo>
                    <a:pt x="152218" y="-105935"/>
                  </a:lnTo>
                  <a:lnTo>
                    <a:pt x="147253" y="-110173"/>
                  </a:lnTo>
                  <a:lnTo>
                    <a:pt x="142286" y="-114409"/>
                  </a:lnTo>
                  <a:lnTo>
                    <a:pt x="136734" y="-117769"/>
                  </a:lnTo>
                  <a:lnTo>
                    <a:pt x="130600" y="-120253"/>
                  </a:lnTo>
                  <a:lnTo>
                    <a:pt x="124462" y="-122736"/>
                  </a:lnTo>
                  <a:lnTo>
                    <a:pt x="117816" y="-124489"/>
                  </a:lnTo>
                  <a:lnTo>
                    <a:pt x="110660" y="-125512"/>
                  </a:lnTo>
                  <a:lnTo>
                    <a:pt x="103499" y="-126534"/>
                  </a:lnTo>
                  <a:lnTo>
                    <a:pt x="96414" y="-127046"/>
                  </a:lnTo>
                  <a:lnTo>
                    <a:pt x="86806" y="-127012"/>
                  </a:lnTo>
                  <a:lnTo>
                    <a:pt x="74325" y="-125928"/>
                  </a:lnTo>
                  <a:lnTo>
                    <a:pt x="61574" y="-123320"/>
                  </a:lnTo>
                  <a:lnTo>
                    <a:pt x="46797" y="-118267"/>
                  </a:lnTo>
                  <a:lnTo>
                    <a:pt x="35718" y="-112581"/>
                  </a:lnTo>
                  <a:lnTo>
                    <a:pt x="25185" y="-104789"/>
                  </a:lnTo>
                  <a:lnTo>
                    <a:pt x="16873" y="-95492"/>
                  </a:lnTo>
                  <a:lnTo>
                    <a:pt x="12052" y="-88771"/>
                  </a:lnTo>
                  <a:lnTo>
                    <a:pt x="9644" y="-81026"/>
                  </a:lnTo>
                  <a:lnTo>
                    <a:pt x="9644" y="-68175"/>
                  </a:lnTo>
                  <a:lnTo>
                    <a:pt x="10590" y="-64449"/>
                  </a:lnTo>
                  <a:lnTo>
                    <a:pt x="12491" y="-61086"/>
                  </a:lnTo>
                  <a:lnTo>
                    <a:pt x="14389" y="-57727"/>
                  </a:lnTo>
                  <a:lnTo>
                    <a:pt x="17675" y="-56049"/>
                  </a:lnTo>
                  <a:lnTo>
                    <a:pt x="27320" y="-56049"/>
                  </a:lnTo>
                  <a:lnTo>
                    <a:pt x="30826" y="-57583"/>
                  </a:lnTo>
                  <a:lnTo>
                    <a:pt x="32871" y="-60650"/>
                  </a:lnTo>
                  <a:lnTo>
                    <a:pt x="34916" y="-63717"/>
                  </a:lnTo>
                  <a:lnTo>
                    <a:pt x="35938" y="-67444"/>
                  </a:lnTo>
                  <a:lnTo>
                    <a:pt x="35938" y="-71825"/>
                  </a:lnTo>
                  <a:lnTo>
                    <a:pt x="35499" y="-87604"/>
                  </a:lnTo>
                  <a:lnTo>
                    <a:pt x="35499" y="-94613"/>
                  </a:lnTo>
                  <a:lnTo>
                    <a:pt x="37252" y="-100384"/>
                  </a:lnTo>
                  <a:lnTo>
                    <a:pt x="40759" y="-104912"/>
                  </a:lnTo>
                  <a:lnTo>
                    <a:pt x="44265" y="-109441"/>
                  </a:lnTo>
                  <a:lnTo>
                    <a:pt x="48647" y="-113091"/>
                  </a:lnTo>
                  <a:lnTo>
                    <a:pt x="53906" y="-115867"/>
                  </a:lnTo>
                  <a:lnTo>
                    <a:pt x="59165" y="-118642"/>
                  </a:lnTo>
                  <a:lnTo>
                    <a:pt x="64936" y="-120616"/>
                  </a:lnTo>
                  <a:lnTo>
                    <a:pt x="71219" y="-121786"/>
                  </a:lnTo>
                  <a:lnTo>
                    <a:pt x="77496" y="-122955"/>
                  </a:lnTo>
                  <a:lnTo>
                    <a:pt x="83559" y="-123539"/>
                  </a:lnTo>
                  <a:lnTo>
                    <a:pt x="98755" y="-123539"/>
                  </a:lnTo>
                  <a:lnTo>
                    <a:pt x="106494" y="-122005"/>
                  </a:lnTo>
                  <a:lnTo>
                    <a:pt x="112633" y="-118938"/>
                  </a:lnTo>
                  <a:lnTo>
                    <a:pt x="118767" y="-115867"/>
                  </a:lnTo>
                  <a:lnTo>
                    <a:pt x="123587" y="-111706"/>
                  </a:lnTo>
                  <a:lnTo>
                    <a:pt x="127093" y="-106447"/>
                  </a:lnTo>
                  <a:lnTo>
                    <a:pt x="130600" y="-101186"/>
                  </a:lnTo>
                  <a:lnTo>
                    <a:pt x="133156" y="-95052"/>
                  </a:lnTo>
                  <a:lnTo>
                    <a:pt x="134762" y="-88039"/>
                  </a:lnTo>
                  <a:lnTo>
                    <a:pt x="136371" y="-81026"/>
                  </a:lnTo>
                  <a:lnTo>
                    <a:pt x="137318" y="-73578"/>
                  </a:lnTo>
                  <a:lnTo>
                    <a:pt x="137613" y="-65691"/>
                  </a:lnTo>
                  <a:lnTo>
                    <a:pt x="137905" y="-61306"/>
                  </a:lnTo>
                  <a:lnTo>
                    <a:pt x="136954" y="-56777"/>
                  </a:lnTo>
                  <a:lnTo>
                    <a:pt x="134762" y="-52105"/>
                  </a:lnTo>
                  <a:lnTo>
                    <a:pt x="132574" y="-47427"/>
                  </a:lnTo>
                  <a:lnTo>
                    <a:pt x="129870" y="-43922"/>
                  </a:lnTo>
                  <a:lnTo>
                    <a:pt x="126654" y="-41585"/>
                  </a:lnTo>
                  <a:lnTo>
                    <a:pt x="121982" y="-38371"/>
                  </a:lnTo>
                  <a:lnTo>
                    <a:pt x="116866" y="-35451"/>
                  </a:lnTo>
                  <a:lnTo>
                    <a:pt x="111315" y="-32822"/>
                  </a:lnTo>
                  <a:lnTo>
                    <a:pt x="105764" y="-30191"/>
                  </a:lnTo>
                  <a:lnTo>
                    <a:pt x="99777" y="-27563"/>
                  </a:lnTo>
                  <a:lnTo>
                    <a:pt x="93347" y="-24932"/>
                  </a:lnTo>
                  <a:lnTo>
                    <a:pt x="87987" y="-22502"/>
                  </a:lnTo>
                  <a:lnTo>
                    <a:pt x="76759" y="-17270"/>
                  </a:lnTo>
                  <a:lnTo>
                    <a:pt x="64425" y="-11345"/>
                  </a:lnTo>
                  <a:lnTo>
                    <a:pt x="55231" y="-6557"/>
                  </a:lnTo>
                  <a:lnTo>
                    <a:pt x="44349" y="0"/>
                  </a:lnTo>
                  <a:lnTo>
                    <a:pt x="34841" y="21521"/>
                  </a:lnTo>
                  <a:lnTo>
                    <a:pt x="41973" y="12979"/>
                  </a:lnTo>
                  <a:lnTo>
                    <a:pt x="51222" y="4316"/>
                  </a:lnTo>
                  <a:lnTo>
                    <a:pt x="62014" y="-3677"/>
                  </a:lnTo>
                  <a:lnTo>
                    <a:pt x="72862" y="-10427"/>
                  </a:lnTo>
                  <a:lnTo>
                    <a:pt x="84056" y="-16453"/>
                  </a:lnTo>
                  <a:lnTo>
                    <a:pt x="95101" y="-21425"/>
                  </a:lnTo>
                  <a:lnTo>
                    <a:pt x="95850" y="-21761"/>
                  </a:lnTo>
                  <a:lnTo>
                    <a:pt x="107722" y="-27233"/>
                  </a:lnTo>
                  <a:lnTo>
                    <a:pt x="118767" y="-32602"/>
                  </a:lnTo>
                  <a:lnTo>
                    <a:pt x="126071" y="-36254"/>
                  </a:lnTo>
                  <a:lnTo>
                    <a:pt x="132354" y="-40710"/>
                  </a:lnTo>
                  <a:lnTo>
                    <a:pt x="137613" y="-45969"/>
                  </a:lnTo>
                  <a:lnTo>
                    <a:pt x="137613" y="84191"/>
                  </a:lnTo>
                  <a:lnTo>
                    <a:pt x="137905" y="91787"/>
                  </a:lnTo>
                  <a:lnTo>
                    <a:pt x="138635" y="97558"/>
                  </a:lnTo>
                  <a:lnTo>
                    <a:pt x="139802" y="101504"/>
                  </a:lnTo>
                  <a:lnTo>
                    <a:pt x="140972" y="105446"/>
                  </a:lnTo>
                  <a:lnTo>
                    <a:pt x="142286" y="108149"/>
                  </a:lnTo>
                  <a:lnTo>
                    <a:pt x="145940" y="111799"/>
                  </a:lnTo>
                  <a:lnTo>
                    <a:pt x="143309" y="111216"/>
                  </a:lnTo>
                  <a:lnTo>
                    <a:pt x="140605" y="110341"/>
                  </a:lnTo>
                  <a:lnTo>
                    <a:pt x="137829" y="109172"/>
                  </a:lnTo>
                  <a:lnTo>
                    <a:pt x="135054" y="108001"/>
                  </a:lnTo>
                  <a:lnTo>
                    <a:pt x="132497" y="106688"/>
                  </a:lnTo>
                  <a:lnTo>
                    <a:pt x="130161" y="105226"/>
                  </a:lnTo>
                  <a:lnTo>
                    <a:pt x="126071" y="102889"/>
                  </a:lnTo>
                  <a:lnTo>
                    <a:pt x="121834" y="100844"/>
                  </a:lnTo>
                  <a:lnTo>
                    <a:pt x="117453" y="99092"/>
                  </a:lnTo>
                  <a:lnTo>
                    <a:pt x="113069" y="97338"/>
                  </a:lnTo>
                  <a:lnTo>
                    <a:pt x="108248" y="96463"/>
                  </a:lnTo>
                  <a:lnTo>
                    <a:pt x="100360" y="96463"/>
                  </a:lnTo>
                  <a:lnTo>
                    <a:pt x="97513" y="96755"/>
                  </a:lnTo>
                  <a:lnTo>
                    <a:pt x="94446" y="97338"/>
                  </a:lnTo>
                  <a:lnTo>
                    <a:pt x="91375" y="97921"/>
                  </a:lnTo>
                  <a:lnTo>
                    <a:pt x="88088" y="98943"/>
                  </a:lnTo>
                  <a:lnTo>
                    <a:pt x="84585" y="100405"/>
                  </a:lnTo>
                  <a:lnTo>
                    <a:pt x="80200" y="102159"/>
                  </a:lnTo>
                  <a:lnTo>
                    <a:pt x="75819" y="103036"/>
                  </a:lnTo>
                  <a:lnTo>
                    <a:pt x="65591" y="103036"/>
                  </a:lnTo>
                  <a:lnTo>
                    <a:pt x="60040" y="101647"/>
                  </a:lnTo>
                  <a:lnTo>
                    <a:pt x="54781" y="98872"/>
                  </a:lnTo>
                  <a:lnTo>
                    <a:pt x="49524" y="96096"/>
                  </a:lnTo>
                  <a:lnTo>
                    <a:pt x="44705" y="92370"/>
                  </a:lnTo>
                  <a:lnTo>
                    <a:pt x="40319" y="87697"/>
                  </a:lnTo>
                  <a:lnTo>
                    <a:pt x="30757" y="75001"/>
                  </a:lnTo>
                  <a:lnTo>
                    <a:pt x="25626" y="63548"/>
                  </a:lnTo>
                  <a:lnTo>
                    <a:pt x="24105" y="52417"/>
                  </a:lnTo>
                  <a:lnTo>
                    <a:pt x="26990" y="12923"/>
                  </a:lnTo>
                  <a:lnTo>
                    <a:pt x="17818" y="21788"/>
                  </a:lnTo>
                  <a:lnTo>
                    <a:pt x="9864" y="31383"/>
                  </a:lnTo>
                  <a:lnTo>
                    <a:pt x="6372" y="36753"/>
                  </a:lnTo>
                  <a:lnTo>
                    <a:pt x="1592" y="48547"/>
                  </a:lnTo>
                  <a:lnTo>
                    <a:pt x="0" y="61403"/>
                  </a:lnTo>
                  <a:lnTo>
                    <a:pt x="45" y="64169"/>
                  </a:lnTo>
                  <a:lnTo>
                    <a:pt x="1742" y="77650"/>
                  </a:lnTo>
                  <a:lnTo>
                    <a:pt x="5891" y="89583"/>
                  </a:lnTo>
                  <a:lnTo>
                    <a:pt x="12491" y="99969"/>
                  </a:lnTo>
                  <a:lnTo>
                    <a:pt x="22984" y="109021"/>
                  </a:lnTo>
                  <a:lnTo>
                    <a:pt x="34845" y="113735"/>
                  </a:lnTo>
                  <a:lnTo>
                    <a:pt x="49085" y="115306"/>
                  </a:lnTo>
                  <a:lnTo>
                    <a:pt x="55807" y="115306"/>
                  </a:lnTo>
                  <a:lnTo>
                    <a:pt x="61502" y="114503"/>
                  </a:lnTo>
                  <a:lnTo>
                    <a:pt x="66178" y="112897"/>
                  </a:lnTo>
                  <a:lnTo>
                    <a:pt x="70852" y="111288"/>
                  </a:lnTo>
                  <a:lnTo>
                    <a:pt x="75088" y="109535"/>
                  </a:lnTo>
                  <a:lnTo>
                    <a:pt x="78887" y="107638"/>
                  </a:lnTo>
                  <a:lnTo>
                    <a:pt x="82684" y="105736"/>
                  </a:lnTo>
                  <a:lnTo>
                    <a:pt x="86410" y="103984"/>
                  </a:lnTo>
                  <a:lnTo>
                    <a:pt x="90060" y="102379"/>
                  </a:lnTo>
                  <a:lnTo>
                    <a:pt x="93714" y="100772"/>
                  </a:lnTo>
                  <a:lnTo>
                    <a:pt x="97876" y="99969"/>
                  </a:lnTo>
                  <a:lnTo>
                    <a:pt x="105764" y="99969"/>
                  </a:lnTo>
                  <a:lnTo>
                    <a:pt x="109490" y="100552"/>
                  </a:lnTo>
                  <a:lnTo>
                    <a:pt x="113727" y="101719"/>
                  </a:lnTo>
                  <a:lnTo>
                    <a:pt x="117965" y="102889"/>
                  </a:lnTo>
                  <a:lnTo>
                    <a:pt x="122857" y="104934"/>
                  </a:lnTo>
                  <a:lnTo>
                    <a:pt x="128408" y="107857"/>
                  </a:lnTo>
                  <a:lnTo>
                    <a:pt x="132205" y="109902"/>
                  </a:lnTo>
                  <a:lnTo>
                    <a:pt x="136004" y="111799"/>
                  </a:lnTo>
                  <a:lnTo>
                    <a:pt x="139802" y="113552"/>
                  </a:lnTo>
                  <a:lnTo>
                    <a:pt x="143600" y="115306"/>
                  </a:lnTo>
                  <a:lnTo>
                    <a:pt x="147838" y="116183"/>
                  </a:lnTo>
                  <a:lnTo>
                    <a:pt x="159523" y="116183"/>
                  </a:lnTo>
                  <a:lnTo>
                    <a:pt x="166024" y="114723"/>
                  </a:lnTo>
                  <a:lnTo>
                    <a:pt x="172015" y="111799"/>
                  </a:lnTo>
                  <a:lnTo>
                    <a:pt x="178005" y="108880"/>
                  </a:lnTo>
                  <a:lnTo>
                    <a:pt x="183480" y="105081"/>
                  </a:lnTo>
                  <a:lnTo>
                    <a:pt x="188448" y="1004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7E7C1E48-FD39-EEEC-9D9F-EE9FC96915A4}"/>
                </a:ext>
              </a:extLst>
            </p:cNvPr>
            <p:cNvSpPr/>
            <p:nvPr/>
          </p:nvSpPr>
          <p:spPr>
            <a:xfrm>
              <a:off x="8594564" y="866319"/>
              <a:ext cx="116720" cy="128057"/>
            </a:xfrm>
            <a:custGeom>
              <a:avLst/>
              <a:gdLst/>
              <a:ahLst/>
              <a:cxnLst/>
              <a:rect l="l" t="t" r="r" b="b"/>
              <a:pathLst>
                <a:path w="132715" h="145605">
                  <a:moveTo>
                    <a:pt x="130309" y="0"/>
                  </a:moveTo>
                  <a:lnTo>
                    <a:pt x="121100" y="8696"/>
                  </a:lnTo>
                  <a:lnTo>
                    <a:pt x="123292" y="10450"/>
                  </a:lnTo>
                  <a:lnTo>
                    <a:pt x="126216" y="7527"/>
                  </a:lnTo>
                  <a:lnTo>
                    <a:pt x="129355" y="4970"/>
                  </a:lnTo>
                  <a:lnTo>
                    <a:pt x="132715" y="2782"/>
                  </a:lnTo>
                  <a:lnTo>
                    <a:pt x="130309" y="0"/>
                  </a:lnTo>
                  <a:close/>
                </a:path>
                <a:path w="132715" h="145605">
                  <a:moveTo>
                    <a:pt x="30312" y="50550"/>
                  </a:moveTo>
                  <a:lnTo>
                    <a:pt x="29290" y="43828"/>
                  </a:lnTo>
                  <a:lnTo>
                    <a:pt x="29725" y="86705"/>
                  </a:lnTo>
                  <a:lnTo>
                    <a:pt x="35424" y="91086"/>
                  </a:lnTo>
                  <a:lnTo>
                    <a:pt x="31917" y="57124"/>
                  </a:lnTo>
                  <a:lnTo>
                    <a:pt x="30312" y="50550"/>
                  </a:lnTo>
                  <a:close/>
                </a:path>
                <a:path w="132715" h="145605">
                  <a:moveTo>
                    <a:pt x="211893" y="-15844"/>
                  </a:moveTo>
                  <a:lnTo>
                    <a:pt x="208677" y="-19351"/>
                  </a:lnTo>
                  <a:lnTo>
                    <a:pt x="204368" y="-20228"/>
                  </a:lnTo>
                  <a:lnTo>
                    <a:pt x="171061" y="-20228"/>
                  </a:lnTo>
                  <a:lnTo>
                    <a:pt x="169748" y="-19498"/>
                  </a:lnTo>
                  <a:lnTo>
                    <a:pt x="171061" y="-16722"/>
                  </a:lnTo>
                  <a:lnTo>
                    <a:pt x="205830" y="-16722"/>
                  </a:lnTo>
                  <a:lnTo>
                    <a:pt x="208749" y="-14167"/>
                  </a:lnTo>
                  <a:lnTo>
                    <a:pt x="209189" y="-11463"/>
                  </a:lnTo>
                  <a:lnTo>
                    <a:pt x="209189" y="-7956"/>
                  </a:lnTo>
                  <a:lnTo>
                    <a:pt x="207584" y="-6202"/>
                  </a:lnTo>
                  <a:lnTo>
                    <a:pt x="167554" y="-6202"/>
                  </a:lnTo>
                  <a:lnTo>
                    <a:pt x="166783" y="-7534"/>
                  </a:lnTo>
                  <a:lnTo>
                    <a:pt x="159376" y="-18646"/>
                  </a:lnTo>
                  <a:lnTo>
                    <a:pt x="151010" y="-28409"/>
                  </a:lnTo>
                  <a:lnTo>
                    <a:pt x="141685" y="-36825"/>
                  </a:lnTo>
                  <a:lnTo>
                    <a:pt x="131400" y="-43891"/>
                  </a:lnTo>
                  <a:lnTo>
                    <a:pt x="117504" y="-50283"/>
                  </a:lnTo>
                  <a:lnTo>
                    <a:pt x="105567" y="-53289"/>
                  </a:lnTo>
                  <a:lnTo>
                    <a:pt x="92743" y="-54519"/>
                  </a:lnTo>
                  <a:lnTo>
                    <a:pt x="79030" y="-53971"/>
                  </a:lnTo>
                  <a:lnTo>
                    <a:pt x="73690" y="-53330"/>
                  </a:lnTo>
                  <a:lnTo>
                    <a:pt x="61381" y="-50384"/>
                  </a:lnTo>
                  <a:lnTo>
                    <a:pt x="49446" y="-45425"/>
                  </a:lnTo>
                  <a:lnTo>
                    <a:pt x="44263" y="-42599"/>
                  </a:lnTo>
                  <a:lnTo>
                    <a:pt x="33712" y="-35462"/>
                  </a:lnTo>
                  <a:lnTo>
                    <a:pt x="24250" y="-27018"/>
                  </a:lnTo>
                  <a:lnTo>
                    <a:pt x="20404" y="-22838"/>
                  </a:lnTo>
                  <a:lnTo>
                    <a:pt x="12828" y="-12660"/>
                  </a:lnTo>
                  <a:lnTo>
                    <a:pt x="6718" y="-1383"/>
                  </a:lnTo>
                  <a:lnTo>
                    <a:pt x="4573" y="3842"/>
                  </a:lnTo>
                  <a:lnTo>
                    <a:pt x="1252" y="16127"/>
                  </a:lnTo>
                  <a:lnTo>
                    <a:pt x="144" y="28856"/>
                  </a:lnTo>
                  <a:lnTo>
                    <a:pt x="144" y="37036"/>
                  </a:lnTo>
                  <a:lnTo>
                    <a:pt x="1457" y="44632"/>
                  </a:lnTo>
                  <a:lnTo>
                    <a:pt x="4090" y="51645"/>
                  </a:lnTo>
                  <a:lnTo>
                    <a:pt x="6718" y="58657"/>
                  </a:lnTo>
                  <a:lnTo>
                    <a:pt x="10224" y="65159"/>
                  </a:lnTo>
                  <a:lnTo>
                    <a:pt x="14606" y="71146"/>
                  </a:lnTo>
                  <a:lnTo>
                    <a:pt x="18990" y="77137"/>
                  </a:lnTo>
                  <a:lnTo>
                    <a:pt x="24030" y="82323"/>
                  </a:lnTo>
                  <a:lnTo>
                    <a:pt x="29725" y="86705"/>
                  </a:lnTo>
                  <a:lnTo>
                    <a:pt x="29290" y="43828"/>
                  </a:lnTo>
                  <a:lnTo>
                    <a:pt x="28850" y="36964"/>
                  </a:lnTo>
                  <a:lnTo>
                    <a:pt x="28411" y="30098"/>
                  </a:lnTo>
                  <a:lnTo>
                    <a:pt x="28191" y="23450"/>
                  </a:lnTo>
                  <a:lnTo>
                    <a:pt x="28197" y="15451"/>
                  </a:lnTo>
                  <a:lnTo>
                    <a:pt x="28799" y="2183"/>
                  </a:lnTo>
                  <a:lnTo>
                    <a:pt x="30384" y="-9709"/>
                  </a:lnTo>
                  <a:lnTo>
                    <a:pt x="31846" y="-17597"/>
                  </a:lnTo>
                  <a:lnTo>
                    <a:pt x="34474" y="-24390"/>
                  </a:lnTo>
                  <a:lnTo>
                    <a:pt x="38271" y="-30088"/>
                  </a:lnTo>
                  <a:lnTo>
                    <a:pt x="42070" y="-35784"/>
                  </a:lnTo>
                  <a:lnTo>
                    <a:pt x="47329" y="-40384"/>
                  </a:lnTo>
                  <a:lnTo>
                    <a:pt x="54051" y="-43891"/>
                  </a:lnTo>
                  <a:lnTo>
                    <a:pt x="65857" y="-48270"/>
                  </a:lnTo>
                  <a:lnTo>
                    <a:pt x="79466" y="-50464"/>
                  </a:lnTo>
                  <a:lnTo>
                    <a:pt x="86235" y="-50906"/>
                  </a:lnTo>
                  <a:lnTo>
                    <a:pt x="100198" y="-50216"/>
                  </a:lnTo>
                  <a:lnTo>
                    <a:pt x="111893" y="-47149"/>
                  </a:lnTo>
                  <a:lnTo>
                    <a:pt x="121320" y="-41703"/>
                  </a:lnTo>
                  <a:lnTo>
                    <a:pt x="131492" y="-30511"/>
                  </a:lnTo>
                  <a:lnTo>
                    <a:pt x="137691" y="-19153"/>
                  </a:lnTo>
                  <a:lnTo>
                    <a:pt x="142575" y="-5329"/>
                  </a:lnTo>
                  <a:lnTo>
                    <a:pt x="142311" y="-5260"/>
                  </a:lnTo>
                  <a:lnTo>
                    <a:pt x="130309" y="0"/>
                  </a:lnTo>
                  <a:lnTo>
                    <a:pt x="132715" y="2782"/>
                  </a:lnTo>
                  <a:lnTo>
                    <a:pt x="136076" y="590"/>
                  </a:lnTo>
                  <a:lnTo>
                    <a:pt x="139799" y="-943"/>
                  </a:lnTo>
                  <a:lnTo>
                    <a:pt x="143892" y="-1822"/>
                  </a:lnTo>
                  <a:lnTo>
                    <a:pt x="145642" y="4899"/>
                  </a:lnTo>
                  <a:lnTo>
                    <a:pt x="146812" y="11544"/>
                  </a:lnTo>
                  <a:lnTo>
                    <a:pt x="147394" y="18117"/>
                  </a:lnTo>
                  <a:lnTo>
                    <a:pt x="147981" y="24692"/>
                  </a:lnTo>
                  <a:lnTo>
                    <a:pt x="148273" y="31048"/>
                  </a:lnTo>
                  <a:lnTo>
                    <a:pt x="148253" y="39941"/>
                  </a:lnTo>
                  <a:lnTo>
                    <a:pt x="147557" y="53065"/>
                  </a:lnTo>
                  <a:lnTo>
                    <a:pt x="145862" y="65012"/>
                  </a:lnTo>
                  <a:lnTo>
                    <a:pt x="144255" y="73338"/>
                  </a:lnTo>
                  <a:lnTo>
                    <a:pt x="141333" y="80351"/>
                  </a:lnTo>
                  <a:lnTo>
                    <a:pt x="137099" y="86046"/>
                  </a:lnTo>
                  <a:lnTo>
                    <a:pt x="132862" y="91745"/>
                  </a:lnTo>
                  <a:lnTo>
                    <a:pt x="127238" y="96126"/>
                  </a:lnTo>
                  <a:lnTo>
                    <a:pt x="120225" y="99197"/>
                  </a:lnTo>
                  <a:lnTo>
                    <a:pt x="107098" y="102820"/>
                  </a:lnTo>
                  <a:lnTo>
                    <a:pt x="93052" y="103798"/>
                  </a:lnTo>
                  <a:lnTo>
                    <a:pt x="85457" y="103798"/>
                  </a:lnTo>
                  <a:lnTo>
                    <a:pt x="78224" y="102995"/>
                  </a:lnTo>
                  <a:lnTo>
                    <a:pt x="71360" y="101386"/>
                  </a:lnTo>
                  <a:lnTo>
                    <a:pt x="64494" y="99781"/>
                  </a:lnTo>
                  <a:lnTo>
                    <a:pt x="58580" y="97660"/>
                  </a:lnTo>
                  <a:lnTo>
                    <a:pt x="53611" y="95032"/>
                  </a:lnTo>
                  <a:lnTo>
                    <a:pt x="123292" y="10450"/>
                  </a:lnTo>
                  <a:lnTo>
                    <a:pt x="121100" y="8696"/>
                  </a:lnTo>
                  <a:lnTo>
                    <a:pt x="51419" y="92403"/>
                  </a:lnTo>
                  <a:lnTo>
                    <a:pt x="46159" y="87436"/>
                  </a:lnTo>
                  <a:lnTo>
                    <a:pt x="41997" y="81956"/>
                  </a:lnTo>
                  <a:lnTo>
                    <a:pt x="38930" y="75969"/>
                  </a:lnTo>
                  <a:lnTo>
                    <a:pt x="35863" y="69979"/>
                  </a:lnTo>
                  <a:lnTo>
                    <a:pt x="33524" y="63697"/>
                  </a:lnTo>
                  <a:lnTo>
                    <a:pt x="31917" y="57124"/>
                  </a:lnTo>
                  <a:lnTo>
                    <a:pt x="35424" y="91086"/>
                  </a:lnTo>
                  <a:lnTo>
                    <a:pt x="41339" y="94740"/>
                  </a:lnTo>
                  <a:lnTo>
                    <a:pt x="47477" y="97660"/>
                  </a:lnTo>
                  <a:lnTo>
                    <a:pt x="18550" y="132285"/>
                  </a:lnTo>
                  <a:lnTo>
                    <a:pt x="9601" y="143651"/>
                  </a:lnTo>
                  <a:lnTo>
                    <a:pt x="3870" y="153099"/>
                  </a:lnTo>
                  <a:lnTo>
                    <a:pt x="1094" y="158799"/>
                  </a:lnTo>
                  <a:lnTo>
                    <a:pt x="0" y="163251"/>
                  </a:lnTo>
                  <a:lnTo>
                    <a:pt x="584" y="166467"/>
                  </a:lnTo>
                  <a:lnTo>
                    <a:pt x="1167" y="169682"/>
                  </a:lnTo>
                  <a:lnTo>
                    <a:pt x="3211" y="172018"/>
                  </a:lnTo>
                  <a:lnTo>
                    <a:pt x="6718" y="173479"/>
                  </a:lnTo>
                  <a:lnTo>
                    <a:pt x="10224" y="174941"/>
                  </a:lnTo>
                  <a:lnTo>
                    <a:pt x="14753" y="175668"/>
                  </a:lnTo>
                  <a:lnTo>
                    <a:pt x="23992" y="175603"/>
                  </a:lnTo>
                  <a:lnTo>
                    <a:pt x="36019" y="174661"/>
                  </a:lnTo>
                  <a:lnTo>
                    <a:pt x="49885" y="172601"/>
                  </a:lnTo>
                  <a:lnTo>
                    <a:pt x="61105" y="170560"/>
                  </a:lnTo>
                  <a:lnTo>
                    <a:pt x="73563" y="168178"/>
                  </a:lnTo>
                  <a:lnTo>
                    <a:pt x="86479" y="165592"/>
                  </a:lnTo>
                  <a:lnTo>
                    <a:pt x="87767" y="165330"/>
                  </a:lnTo>
                  <a:lnTo>
                    <a:pt x="100221" y="162897"/>
                  </a:lnTo>
                  <a:lnTo>
                    <a:pt x="112720" y="160647"/>
                  </a:lnTo>
                  <a:lnTo>
                    <a:pt x="125266" y="158579"/>
                  </a:lnTo>
                  <a:lnTo>
                    <a:pt x="136352" y="157052"/>
                  </a:lnTo>
                  <a:lnTo>
                    <a:pt x="149079" y="155897"/>
                  </a:lnTo>
                  <a:lnTo>
                    <a:pt x="160981" y="155512"/>
                  </a:lnTo>
                  <a:lnTo>
                    <a:pt x="168869" y="155512"/>
                  </a:lnTo>
                  <a:lnTo>
                    <a:pt x="175957" y="156239"/>
                  </a:lnTo>
                  <a:lnTo>
                    <a:pt x="182236" y="157700"/>
                  </a:lnTo>
                  <a:lnTo>
                    <a:pt x="188517" y="159162"/>
                  </a:lnTo>
                  <a:lnTo>
                    <a:pt x="193633" y="161646"/>
                  </a:lnTo>
                  <a:lnTo>
                    <a:pt x="197575" y="165153"/>
                  </a:lnTo>
                  <a:lnTo>
                    <a:pt x="201521" y="168659"/>
                  </a:lnTo>
                  <a:lnTo>
                    <a:pt x="204077" y="173331"/>
                  </a:lnTo>
                  <a:lnTo>
                    <a:pt x="205247" y="179175"/>
                  </a:lnTo>
                  <a:lnTo>
                    <a:pt x="206413" y="185017"/>
                  </a:lnTo>
                  <a:lnTo>
                    <a:pt x="205682" y="192322"/>
                  </a:lnTo>
                  <a:lnTo>
                    <a:pt x="203055" y="201087"/>
                  </a:lnTo>
                  <a:lnTo>
                    <a:pt x="201593" y="206348"/>
                  </a:lnTo>
                  <a:lnTo>
                    <a:pt x="198597" y="211240"/>
                  </a:lnTo>
                  <a:lnTo>
                    <a:pt x="194068" y="215769"/>
                  </a:lnTo>
                  <a:lnTo>
                    <a:pt x="189539" y="220297"/>
                  </a:lnTo>
                  <a:lnTo>
                    <a:pt x="183988" y="224171"/>
                  </a:lnTo>
                  <a:lnTo>
                    <a:pt x="177415" y="227383"/>
                  </a:lnTo>
                  <a:lnTo>
                    <a:pt x="170841" y="230597"/>
                  </a:lnTo>
                  <a:lnTo>
                    <a:pt x="163537" y="233081"/>
                  </a:lnTo>
                  <a:lnTo>
                    <a:pt x="155506" y="234834"/>
                  </a:lnTo>
                  <a:lnTo>
                    <a:pt x="147471" y="236588"/>
                  </a:lnTo>
                  <a:lnTo>
                    <a:pt x="139216" y="237463"/>
                  </a:lnTo>
                  <a:lnTo>
                    <a:pt x="127253" y="237407"/>
                  </a:lnTo>
                  <a:lnTo>
                    <a:pt x="114585" y="236238"/>
                  </a:lnTo>
                  <a:lnTo>
                    <a:pt x="102163" y="233555"/>
                  </a:lnTo>
                  <a:lnTo>
                    <a:pt x="89985" y="229355"/>
                  </a:lnTo>
                  <a:lnTo>
                    <a:pt x="86761" y="227937"/>
                  </a:lnTo>
                  <a:lnTo>
                    <a:pt x="75780" y="221497"/>
                  </a:lnTo>
                  <a:lnTo>
                    <a:pt x="66191" y="213131"/>
                  </a:lnTo>
                  <a:lnTo>
                    <a:pt x="57993" y="202841"/>
                  </a:lnTo>
                  <a:lnTo>
                    <a:pt x="53903" y="197290"/>
                  </a:lnTo>
                  <a:lnTo>
                    <a:pt x="49082" y="194514"/>
                  </a:lnTo>
                  <a:lnTo>
                    <a:pt x="41194" y="194514"/>
                  </a:lnTo>
                  <a:lnTo>
                    <a:pt x="37397" y="195828"/>
                  </a:lnTo>
                  <a:lnTo>
                    <a:pt x="32720" y="198460"/>
                  </a:lnTo>
                  <a:lnTo>
                    <a:pt x="27537" y="201160"/>
                  </a:lnTo>
                  <a:lnTo>
                    <a:pt x="21837" y="203936"/>
                  </a:lnTo>
                  <a:lnTo>
                    <a:pt x="16142" y="206711"/>
                  </a:lnTo>
                  <a:lnTo>
                    <a:pt x="11102" y="209415"/>
                  </a:lnTo>
                  <a:lnTo>
                    <a:pt x="6718" y="212046"/>
                  </a:lnTo>
                  <a:lnTo>
                    <a:pt x="2919" y="214091"/>
                  </a:lnTo>
                  <a:lnTo>
                    <a:pt x="3502" y="222418"/>
                  </a:lnTo>
                  <a:lnTo>
                    <a:pt x="10172" y="224666"/>
                  </a:lnTo>
                  <a:lnTo>
                    <a:pt x="23495" y="228575"/>
                  </a:lnTo>
                  <a:lnTo>
                    <a:pt x="36297" y="232028"/>
                  </a:lnTo>
                  <a:lnTo>
                    <a:pt x="48579" y="235026"/>
                  </a:lnTo>
                  <a:lnTo>
                    <a:pt x="60340" y="237568"/>
                  </a:lnTo>
                  <a:lnTo>
                    <a:pt x="71579" y="239655"/>
                  </a:lnTo>
                  <a:lnTo>
                    <a:pt x="85646" y="241792"/>
                  </a:lnTo>
                  <a:lnTo>
                    <a:pt x="98661" y="243282"/>
                  </a:lnTo>
                  <a:lnTo>
                    <a:pt x="110917" y="244176"/>
                  </a:lnTo>
                  <a:lnTo>
                    <a:pt x="122415" y="244474"/>
                  </a:lnTo>
                  <a:lnTo>
                    <a:pt x="133645" y="244194"/>
                  </a:lnTo>
                  <a:lnTo>
                    <a:pt x="147880" y="242873"/>
                  </a:lnTo>
                  <a:lnTo>
                    <a:pt x="160541" y="240471"/>
                  </a:lnTo>
                  <a:lnTo>
                    <a:pt x="171628" y="236988"/>
                  </a:lnTo>
                  <a:lnTo>
                    <a:pt x="181141" y="232422"/>
                  </a:lnTo>
                  <a:lnTo>
                    <a:pt x="194808" y="222120"/>
                  </a:lnTo>
                  <a:lnTo>
                    <a:pt x="202717" y="212291"/>
                  </a:lnTo>
                  <a:lnTo>
                    <a:pt x="207874" y="201087"/>
                  </a:lnTo>
                  <a:lnTo>
                    <a:pt x="210933" y="190617"/>
                  </a:lnTo>
                  <a:lnTo>
                    <a:pt x="212890" y="177979"/>
                  </a:lnTo>
                  <a:lnTo>
                    <a:pt x="212256" y="167341"/>
                  </a:lnTo>
                  <a:lnTo>
                    <a:pt x="210503" y="158579"/>
                  </a:lnTo>
                  <a:lnTo>
                    <a:pt x="206489" y="151714"/>
                  </a:lnTo>
                  <a:lnTo>
                    <a:pt x="200207" y="146745"/>
                  </a:lnTo>
                  <a:lnTo>
                    <a:pt x="189203" y="140250"/>
                  </a:lnTo>
                  <a:lnTo>
                    <a:pt x="176321" y="136227"/>
                  </a:lnTo>
                  <a:lnTo>
                    <a:pt x="158038" y="133651"/>
                  </a:lnTo>
                  <a:lnTo>
                    <a:pt x="144767" y="133159"/>
                  </a:lnTo>
                  <a:lnTo>
                    <a:pt x="137849" y="133242"/>
                  </a:lnTo>
                  <a:lnTo>
                    <a:pt x="125228" y="133809"/>
                  </a:lnTo>
                  <a:lnTo>
                    <a:pt x="112337" y="134913"/>
                  </a:lnTo>
                  <a:lnTo>
                    <a:pt x="105129" y="135708"/>
                  </a:lnTo>
                  <a:lnTo>
                    <a:pt x="92460" y="137291"/>
                  </a:lnTo>
                  <a:lnTo>
                    <a:pt x="80125" y="139075"/>
                  </a:lnTo>
                  <a:lnTo>
                    <a:pt x="76499" y="139633"/>
                  </a:lnTo>
                  <a:lnTo>
                    <a:pt x="63557" y="141564"/>
                  </a:lnTo>
                  <a:lnTo>
                    <a:pt x="51639" y="143239"/>
                  </a:lnTo>
                  <a:lnTo>
                    <a:pt x="43019" y="144410"/>
                  </a:lnTo>
                  <a:lnTo>
                    <a:pt x="35935" y="144993"/>
                  </a:lnTo>
                  <a:lnTo>
                    <a:pt x="25124" y="144993"/>
                  </a:lnTo>
                  <a:lnTo>
                    <a:pt x="21617" y="144261"/>
                  </a:lnTo>
                  <a:lnTo>
                    <a:pt x="18111" y="141339"/>
                  </a:lnTo>
                  <a:lnTo>
                    <a:pt x="18842" y="138563"/>
                  </a:lnTo>
                  <a:lnTo>
                    <a:pt x="22057" y="134473"/>
                  </a:lnTo>
                  <a:lnTo>
                    <a:pt x="50544" y="98977"/>
                  </a:lnTo>
                  <a:lnTo>
                    <a:pt x="57261" y="101897"/>
                  </a:lnTo>
                  <a:lnTo>
                    <a:pt x="63691" y="104161"/>
                  </a:lnTo>
                  <a:lnTo>
                    <a:pt x="69825" y="105770"/>
                  </a:lnTo>
                  <a:lnTo>
                    <a:pt x="75959" y="107377"/>
                  </a:lnTo>
                  <a:lnTo>
                    <a:pt x="82537" y="108179"/>
                  </a:lnTo>
                  <a:lnTo>
                    <a:pt x="95097" y="108179"/>
                  </a:lnTo>
                  <a:lnTo>
                    <a:pt x="101963" y="107448"/>
                  </a:lnTo>
                  <a:lnTo>
                    <a:pt x="110145" y="105986"/>
                  </a:lnTo>
                  <a:lnTo>
                    <a:pt x="123758" y="101976"/>
                  </a:lnTo>
                  <a:lnTo>
                    <a:pt x="135346" y="96345"/>
                  </a:lnTo>
                  <a:lnTo>
                    <a:pt x="147412" y="87978"/>
                  </a:lnTo>
                  <a:lnTo>
                    <a:pt x="156599" y="79256"/>
                  </a:lnTo>
                  <a:lnTo>
                    <a:pt x="165285" y="67931"/>
                  </a:lnTo>
                  <a:lnTo>
                    <a:pt x="171281" y="56685"/>
                  </a:lnTo>
                  <a:lnTo>
                    <a:pt x="175515" y="43312"/>
                  </a:lnTo>
                  <a:lnTo>
                    <a:pt x="176759" y="30610"/>
                  </a:lnTo>
                  <a:lnTo>
                    <a:pt x="176759" y="23305"/>
                  </a:lnTo>
                  <a:lnTo>
                    <a:pt x="176173" y="17024"/>
                  </a:lnTo>
                  <a:lnTo>
                    <a:pt x="175007" y="11763"/>
                  </a:lnTo>
                  <a:lnTo>
                    <a:pt x="173837" y="6504"/>
                  </a:lnTo>
                  <a:lnTo>
                    <a:pt x="172083" y="1683"/>
                  </a:lnTo>
                  <a:lnTo>
                    <a:pt x="169748" y="-2696"/>
                  </a:lnTo>
                  <a:lnTo>
                    <a:pt x="204368" y="-2696"/>
                  </a:lnTo>
                  <a:lnTo>
                    <a:pt x="208677" y="-3575"/>
                  </a:lnTo>
                  <a:lnTo>
                    <a:pt x="211893" y="-7077"/>
                  </a:lnTo>
                  <a:lnTo>
                    <a:pt x="212695" y="-11463"/>
                  </a:lnTo>
                  <a:lnTo>
                    <a:pt x="211893" y="-1584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9DBE6C2E-DACD-F61D-290D-BB8E6543699F}"/>
                </a:ext>
              </a:extLst>
            </p:cNvPr>
            <p:cNvSpPr/>
            <p:nvPr/>
          </p:nvSpPr>
          <p:spPr>
            <a:xfrm>
              <a:off x="9045880" y="714585"/>
              <a:ext cx="125654" cy="187982"/>
            </a:xfrm>
            <a:custGeom>
              <a:avLst/>
              <a:gdLst/>
              <a:ahLst/>
              <a:cxnLst/>
              <a:rect l="l" t="t" r="r" b="b"/>
              <a:pathLst>
                <a:path w="142873" h="213743">
                  <a:moveTo>
                    <a:pt x="111974" y="66048"/>
                  </a:moveTo>
                  <a:lnTo>
                    <a:pt x="142873" y="0"/>
                  </a:lnTo>
                  <a:lnTo>
                    <a:pt x="82209" y="0"/>
                  </a:lnTo>
                  <a:lnTo>
                    <a:pt x="89013" y="134085"/>
                  </a:lnTo>
                  <a:lnTo>
                    <a:pt x="111974" y="66048"/>
                  </a:lnTo>
                  <a:close/>
                </a:path>
                <a:path w="142873" h="213743">
                  <a:moveTo>
                    <a:pt x="111974" y="66048"/>
                  </a:moveTo>
                  <a:lnTo>
                    <a:pt x="112539" y="66048"/>
                  </a:lnTo>
                  <a:lnTo>
                    <a:pt x="135219" y="134085"/>
                  </a:lnTo>
                  <a:lnTo>
                    <a:pt x="89013" y="134085"/>
                  </a:lnTo>
                  <a:lnTo>
                    <a:pt x="82209" y="0"/>
                  </a:lnTo>
                  <a:lnTo>
                    <a:pt x="0" y="213743"/>
                  </a:lnTo>
                  <a:lnTo>
                    <a:pt x="58964" y="213743"/>
                  </a:lnTo>
                  <a:lnTo>
                    <a:pt x="73703" y="176608"/>
                  </a:lnTo>
                  <a:lnTo>
                    <a:pt x="150242" y="176608"/>
                  </a:lnTo>
                  <a:lnTo>
                    <a:pt x="164134" y="213743"/>
                  </a:lnTo>
                  <a:lnTo>
                    <a:pt x="223380" y="213743"/>
                  </a:lnTo>
                  <a:lnTo>
                    <a:pt x="142873" y="0"/>
                  </a:lnTo>
                  <a:lnTo>
                    <a:pt x="111974" y="66048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B9185ECD-72F3-3D45-B50D-B7D06FE1763F}"/>
                </a:ext>
              </a:extLst>
            </p:cNvPr>
            <p:cNvSpPr/>
            <p:nvPr/>
          </p:nvSpPr>
          <p:spPr>
            <a:xfrm>
              <a:off x="9245092" y="693133"/>
              <a:ext cx="93001" cy="399774"/>
            </a:xfrm>
            <a:custGeom>
              <a:avLst/>
              <a:gdLst/>
              <a:ahLst/>
              <a:cxnLst/>
              <a:rect l="l" t="t" r="r" b="b"/>
              <a:pathLst>
                <a:path w="105746" h="454558">
                  <a:moveTo>
                    <a:pt x="18147" y="71672"/>
                  </a:moveTo>
                  <a:lnTo>
                    <a:pt x="18143" y="92701"/>
                  </a:lnTo>
                  <a:lnTo>
                    <a:pt x="0" y="92701"/>
                  </a:lnTo>
                  <a:lnTo>
                    <a:pt x="0" y="135227"/>
                  </a:lnTo>
                  <a:lnTo>
                    <a:pt x="18143" y="135227"/>
                  </a:lnTo>
                  <a:lnTo>
                    <a:pt x="18143" y="454558"/>
                  </a:lnTo>
                  <a:lnTo>
                    <a:pt x="69739" y="454558"/>
                  </a:lnTo>
                  <a:lnTo>
                    <a:pt x="69739" y="135227"/>
                  </a:lnTo>
                  <a:lnTo>
                    <a:pt x="105746" y="135227"/>
                  </a:lnTo>
                  <a:lnTo>
                    <a:pt x="105746" y="92701"/>
                  </a:lnTo>
                  <a:lnTo>
                    <a:pt x="69739" y="92701"/>
                  </a:lnTo>
                  <a:lnTo>
                    <a:pt x="69739" y="69170"/>
                  </a:lnTo>
                  <a:lnTo>
                    <a:pt x="72458" y="52905"/>
                  </a:lnTo>
                  <a:lnTo>
                    <a:pt x="81876" y="45399"/>
                  </a:lnTo>
                  <a:lnTo>
                    <a:pt x="87598" y="44791"/>
                  </a:lnTo>
                  <a:lnTo>
                    <a:pt x="94406" y="44791"/>
                  </a:lnTo>
                  <a:lnTo>
                    <a:pt x="99791" y="47059"/>
                  </a:lnTo>
                  <a:lnTo>
                    <a:pt x="105746" y="49612"/>
                  </a:lnTo>
                  <a:lnTo>
                    <a:pt x="105746" y="5101"/>
                  </a:lnTo>
                  <a:lnTo>
                    <a:pt x="98657" y="1414"/>
                  </a:lnTo>
                  <a:lnTo>
                    <a:pt x="91569" y="0"/>
                  </a:lnTo>
                  <a:lnTo>
                    <a:pt x="83632" y="0"/>
                  </a:lnTo>
                  <a:lnTo>
                    <a:pt x="70508" y="1259"/>
                  </a:lnTo>
                  <a:lnTo>
                    <a:pt x="58058" y="4973"/>
                  </a:lnTo>
                  <a:lnTo>
                    <a:pt x="46602" y="11039"/>
                  </a:lnTo>
                  <a:lnTo>
                    <a:pt x="36460" y="19359"/>
                  </a:lnTo>
                  <a:lnTo>
                    <a:pt x="32885" y="23246"/>
                  </a:lnTo>
                  <a:lnTo>
                    <a:pt x="24874" y="34686"/>
                  </a:lnTo>
                  <a:lnTo>
                    <a:pt x="20460" y="46198"/>
                  </a:lnTo>
                  <a:lnTo>
                    <a:pt x="18574" y="58340"/>
                  </a:lnTo>
                  <a:lnTo>
                    <a:pt x="18147" y="7167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A81AB4AF-8CAC-AC6C-1BED-42559577D2BF}"/>
                </a:ext>
              </a:extLst>
            </p:cNvPr>
            <p:cNvSpPr/>
            <p:nvPr/>
          </p:nvSpPr>
          <p:spPr>
            <a:xfrm>
              <a:off x="9341829" y="693144"/>
              <a:ext cx="92994" cy="209423"/>
            </a:xfrm>
            <a:custGeom>
              <a:avLst/>
              <a:gdLst/>
              <a:ahLst/>
              <a:cxnLst/>
              <a:rect l="l" t="t" r="r" b="b"/>
              <a:pathLst>
                <a:path w="105738" h="238122">
                  <a:moveTo>
                    <a:pt x="18147" y="71671"/>
                  </a:moveTo>
                  <a:lnTo>
                    <a:pt x="18143" y="92696"/>
                  </a:lnTo>
                  <a:lnTo>
                    <a:pt x="0" y="92696"/>
                  </a:lnTo>
                  <a:lnTo>
                    <a:pt x="0" y="135219"/>
                  </a:lnTo>
                  <a:lnTo>
                    <a:pt x="18143" y="135219"/>
                  </a:lnTo>
                  <a:lnTo>
                    <a:pt x="18143" y="238122"/>
                  </a:lnTo>
                  <a:lnTo>
                    <a:pt x="69735" y="238122"/>
                  </a:lnTo>
                  <a:lnTo>
                    <a:pt x="69735" y="135219"/>
                  </a:lnTo>
                  <a:lnTo>
                    <a:pt x="105738" y="135219"/>
                  </a:lnTo>
                  <a:lnTo>
                    <a:pt x="105738" y="92696"/>
                  </a:lnTo>
                  <a:lnTo>
                    <a:pt x="69735" y="92696"/>
                  </a:lnTo>
                  <a:lnTo>
                    <a:pt x="69735" y="69170"/>
                  </a:lnTo>
                  <a:lnTo>
                    <a:pt x="72454" y="52904"/>
                  </a:lnTo>
                  <a:lnTo>
                    <a:pt x="81872" y="45399"/>
                  </a:lnTo>
                  <a:lnTo>
                    <a:pt x="87594" y="44791"/>
                  </a:lnTo>
                  <a:lnTo>
                    <a:pt x="94399" y="44791"/>
                  </a:lnTo>
                  <a:lnTo>
                    <a:pt x="99783" y="47058"/>
                  </a:lnTo>
                  <a:lnTo>
                    <a:pt x="105738" y="49607"/>
                  </a:lnTo>
                  <a:lnTo>
                    <a:pt x="105738" y="5101"/>
                  </a:lnTo>
                  <a:lnTo>
                    <a:pt x="98649" y="1418"/>
                  </a:lnTo>
                  <a:lnTo>
                    <a:pt x="91565" y="0"/>
                  </a:lnTo>
                  <a:lnTo>
                    <a:pt x="83626" y="0"/>
                  </a:lnTo>
                  <a:lnTo>
                    <a:pt x="70504" y="1260"/>
                  </a:lnTo>
                  <a:lnTo>
                    <a:pt x="58054" y="4974"/>
                  </a:lnTo>
                  <a:lnTo>
                    <a:pt x="46597" y="11042"/>
                  </a:lnTo>
                  <a:lnTo>
                    <a:pt x="36455" y="19362"/>
                  </a:lnTo>
                  <a:lnTo>
                    <a:pt x="32885" y="23244"/>
                  </a:lnTo>
                  <a:lnTo>
                    <a:pt x="24873" y="34685"/>
                  </a:lnTo>
                  <a:lnTo>
                    <a:pt x="20459" y="46197"/>
                  </a:lnTo>
                  <a:lnTo>
                    <a:pt x="18573" y="58340"/>
                  </a:lnTo>
                  <a:lnTo>
                    <a:pt x="18147" y="7167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C3EC5BB4-9622-C557-A65C-0042920DCC78}"/>
                </a:ext>
              </a:extLst>
            </p:cNvPr>
            <p:cNvSpPr/>
            <p:nvPr/>
          </p:nvSpPr>
          <p:spPr>
            <a:xfrm>
              <a:off x="9462004" y="695635"/>
              <a:ext cx="0" cy="206932"/>
            </a:xfrm>
            <a:custGeom>
              <a:avLst/>
              <a:gdLst/>
              <a:ahLst/>
              <a:cxnLst/>
              <a:rect l="l" t="t" r="r" b="b"/>
              <a:pathLst>
                <a:path h="235289">
                  <a:moveTo>
                    <a:pt x="0" y="0"/>
                  </a:moveTo>
                  <a:lnTo>
                    <a:pt x="0" y="235289"/>
                  </a:lnTo>
                </a:path>
              </a:pathLst>
            </a:custGeom>
            <a:ln w="52861">
              <a:solidFill>
                <a:srgbClr val="0A7E36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A3AC870D-E85F-564E-AE0D-0AF58720D26F}"/>
                </a:ext>
              </a:extLst>
            </p:cNvPr>
            <p:cNvSpPr/>
            <p:nvPr/>
          </p:nvSpPr>
          <p:spPr>
            <a:xfrm>
              <a:off x="9517096" y="774668"/>
              <a:ext cx="136127" cy="132138"/>
            </a:xfrm>
            <a:custGeom>
              <a:avLst/>
              <a:gdLst/>
              <a:ahLst/>
              <a:cxnLst/>
              <a:rect l="l" t="t" r="r" b="b"/>
              <a:pathLst>
                <a:path w="154782" h="150246">
                  <a:moveTo>
                    <a:pt x="63726" y="149715"/>
                  </a:moveTo>
                  <a:lnTo>
                    <a:pt x="77392" y="150246"/>
                  </a:lnTo>
                  <a:lnTo>
                    <a:pt x="93562" y="149488"/>
                  </a:lnTo>
                  <a:lnTo>
                    <a:pt x="108468" y="147062"/>
                  </a:lnTo>
                  <a:lnTo>
                    <a:pt x="121813" y="142738"/>
                  </a:lnTo>
                  <a:lnTo>
                    <a:pt x="133300" y="136287"/>
                  </a:lnTo>
                  <a:lnTo>
                    <a:pt x="142632" y="127479"/>
                  </a:lnTo>
                  <a:lnTo>
                    <a:pt x="149514" y="116086"/>
                  </a:lnTo>
                  <a:lnTo>
                    <a:pt x="153649" y="101877"/>
                  </a:lnTo>
                  <a:lnTo>
                    <a:pt x="154782" y="87595"/>
                  </a:lnTo>
                  <a:lnTo>
                    <a:pt x="154782" y="0"/>
                  </a:lnTo>
                  <a:lnTo>
                    <a:pt x="103187" y="0"/>
                  </a:lnTo>
                  <a:lnTo>
                    <a:pt x="103187" y="77674"/>
                  </a:lnTo>
                  <a:lnTo>
                    <a:pt x="101491" y="93122"/>
                  </a:lnTo>
                  <a:lnTo>
                    <a:pt x="94919" y="104024"/>
                  </a:lnTo>
                  <a:lnTo>
                    <a:pt x="81249" y="108984"/>
                  </a:lnTo>
                  <a:lnTo>
                    <a:pt x="77392" y="109141"/>
                  </a:lnTo>
                  <a:lnTo>
                    <a:pt x="62001" y="105563"/>
                  </a:lnTo>
                  <a:lnTo>
                    <a:pt x="54163" y="95759"/>
                  </a:lnTo>
                  <a:lnTo>
                    <a:pt x="51653" y="81125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87595"/>
                  </a:lnTo>
                  <a:lnTo>
                    <a:pt x="1597" y="104346"/>
                  </a:lnTo>
                  <a:lnTo>
                    <a:pt x="6190" y="118089"/>
                  </a:lnTo>
                  <a:lnTo>
                    <a:pt x="13483" y="129054"/>
                  </a:lnTo>
                  <a:lnTo>
                    <a:pt x="23180" y="137470"/>
                  </a:lnTo>
                  <a:lnTo>
                    <a:pt x="34984" y="143565"/>
                  </a:lnTo>
                  <a:lnTo>
                    <a:pt x="48598" y="147571"/>
                  </a:lnTo>
                  <a:lnTo>
                    <a:pt x="63726" y="14971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D3111506-150D-0FDC-A89B-371EC2D90F07}"/>
                </a:ext>
              </a:extLst>
            </p:cNvPr>
            <p:cNvSpPr/>
            <p:nvPr/>
          </p:nvSpPr>
          <p:spPr>
            <a:xfrm>
              <a:off x="9664530" y="770432"/>
              <a:ext cx="84100" cy="136375"/>
            </a:xfrm>
            <a:custGeom>
              <a:avLst/>
              <a:gdLst/>
              <a:ahLst/>
              <a:cxnLst/>
              <a:rect l="l" t="t" r="r" b="b"/>
              <a:pathLst>
                <a:path w="95625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5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5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7" y="86177"/>
                  </a:lnTo>
                  <a:lnTo>
                    <a:pt x="160167" y="80792"/>
                  </a:lnTo>
                  <a:lnTo>
                    <a:pt x="159080" y="64843"/>
                  </a:lnTo>
                  <a:lnTo>
                    <a:pt x="155866" y="50387"/>
                  </a:lnTo>
                  <a:lnTo>
                    <a:pt x="150590" y="37531"/>
                  </a:lnTo>
                  <a:lnTo>
                    <a:pt x="143319" y="26382"/>
                  </a:lnTo>
                  <a:lnTo>
                    <a:pt x="134120" y="17048"/>
                  </a:lnTo>
                  <a:lnTo>
                    <a:pt x="123060" y="9636"/>
                  </a:lnTo>
                  <a:lnTo>
                    <a:pt x="110206" y="4253"/>
                  </a:lnTo>
                  <a:lnTo>
                    <a:pt x="95625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3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FAB98A3F-96EF-AC4B-E8B3-8E250AC0FB2C}"/>
                </a:ext>
              </a:extLst>
            </p:cNvPr>
            <p:cNvSpPr/>
            <p:nvPr/>
          </p:nvSpPr>
          <p:spPr>
            <a:xfrm>
              <a:off x="9826097" y="770426"/>
              <a:ext cx="134887" cy="322105"/>
            </a:xfrm>
            <a:custGeom>
              <a:avLst/>
              <a:gdLst/>
              <a:ahLst/>
              <a:cxnLst/>
              <a:rect l="l" t="t" r="r" b="b"/>
              <a:pathLst>
                <a:path w="153371" h="366245">
                  <a:moveTo>
                    <a:pt x="153371" y="150249"/>
                  </a:moveTo>
                  <a:lnTo>
                    <a:pt x="153371" y="60382"/>
                  </a:lnTo>
                  <a:lnTo>
                    <a:pt x="152205" y="44537"/>
                  </a:lnTo>
                  <a:lnTo>
                    <a:pt x="148585" y="30614"/>
                  </a:lnTo>
                  <a:lnTo>
                    <a:pt x="142333" y="18920"/>
                  </a:lnTo>
                  <a:lnTo>
                    <a:pt x="133267" y="9764"/>
                  </a:lnTo>
                  <a:lnTo>
                    <a:pt x="121207" y="3457"/>
                  </a:lnTo>
                  <a:lnTo>
                    <a:pt x="105973" y="307"/>
                  </a:lnTo>
                  <a:lnTo>
                    <a:pt x="98658" y="0"/>
                  </a:lnTo>
                  <a:lnTo>
                    <a:pt x="84906" y="1142"/>
                  </a:lnTo>
                  <a:lnTo>
                    <a:pt x="72903" y="4898"/>
                  </a:lnTo>
                  <a:lnTo>
                    <a:pt x="62380" y="11762"/>
                  </a:lnTo>
                  <a:lnTo>
                    <a:pt x="53066" y="22226"/>
                  </a:lnTo>
                  <a:lnTo>
                    <a:pt x="51595" y="23529"/>
                  </a:lnTo>
                  <a:lnTo>
                    <a:pt x="51595" y="4817"/>
                  </a:lnTo>
                  <a:lnTo>
                    <a:pt x="0" y="4817"/>
                  </a:lnTo>
                  <a:lnTo>
                    <a:pt x="0" y="366245"/>
                  </a:lnTo>
                  <a:lnTo>
                    <a:pt x="51595" y="366245"/>
                  </a:lnTo>
                  <a:lnTo>
                    <a:pt x="51595" y="74839"/>
                  </a:lnTo>
                  <a:lnTo>
                    <a:pt x="53372" y="59821"/>
                  </a:lnTo>
                  <a:lnTo>
                    <a:pt x="59627" y="48120"/>
                  </a:lnTo>
                  <a:lnTo>
                    <a:pt x="71746" y="41728"/>
                  </a:lnTo>
                  <a:lnTo>
                    <a:pt x="78530" y="41104"/>
                  </a:lnTo>
                  <a:lnTo>
                    <a:pt x="93656" y="45704"/>
                  </a:lnTo>
                  <a:lnTo>
                    <a:pt x="100252" y="56802"/>
                  </a:lnTo>
                  <a:lnTo>
                    <a:pt x="101811" y="70344"/>
                  </a:lnTo>
                  <a:lnTo>
                    <a:pt x="101775" y="150249"/>
                  </a:lnTo>
                  <a:lnTo>
                    <a:pt x="153371" y="15024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08961BE3-F2A0-C917-B24D-11FC3D864D95}"/>
                </a:ext>
              </a:extLst>
            </p:cNvPr>
            <p:cNvSpPr/>
            <p:nvPr/>
          </p:nvSpPr>
          <p:spPr>
            <a:xfrm>
              <a:off x="9970040" y="770432"/>
              <a:ext cx="101470" cy="136375"/>
            </a:xfrm>
            <a:custGeom>
              <a:avLst/>
              <a:gdLst/>
              <a:ahLst/>
              <a:cxnLst/>
              <a:rect l="l" t="t" r="r" b="b"/>
              <a:pathLst>
                <a:path w="115375" h="155063">
                  <a:moveTo>
                    <a:pt x="1142" y="64909"/>
                  </a:moveTo>
                  <a:lnTo>
                    <a:pt x="0" y="79089"/>
                  </a:lnTo>
                  <a:lnTo>
                    <a:pt x="1403" y="93844"/>
                  </a:lnTo>
                  <a:lnTo>
                    <a:pt x="5434" y="107453"/>
                  </a:lnTo>
                  <a:lnTo>
                    <a:pt x="11823" y="119729"/>
                  </a:lnTo>
                  <a:lnTo>
                    <a:pt x="20300" y="130485"/>
                  </a:lnTo>
                  <a:lnTo>
                    <a:pt x="30597" y="139532"/>
                  </a:lnTo>
                  <a:lnTo>
                    <a:pt x="42443" y="146684"/>
                  </a:lnTo>
                  <a:lnTo>
                    <a:pt x="55569" y="151753"/>
                  </a:lnTo>
                  <a:lnTo>
                    <a:pt x="69706" y="154550"/>
                  </a:lnTo>
                  <a:lnTo>
                    <a:pt x="79091" y="155063"/>
                  </a:lnTo>
                  <a:lnTo>
                    <a:pt x="91818" y="154148"/>
                  </a:lnTo>
                  <a:lnTo>
                    <a:pt x="104276" y="151314"/>
                  </a:lnTo>
                  <a:lnTo>
                    <a:pt x="115375" y="146841"/>
                  </a:lnTo>
                  <a:lnTo>
                    <a:pt x="115375" y="103183"/>
                  </a:lnTo>
                  <a:lnTo>
                    <a:pt x="104407" y="110056"/>
                  </a:lnTo>
                  <a:lnTo>
                    <a:pt x="91799" y="113036"/>
                  </a:lnTo>
                  <a:lnTo>
                    <a:pt x="74969" y="110489"/>
                  </a:lnTo>
                  <a:lnTo>
                    <a:pt x="63506" y="103158"/>
                  </a:lnTo>
                  <a:lnTo>
                    <a:pt x="56009" y="91908"/>
                  </a:lnTo>
                  <a:lnTo>
                    <a:pt x="53294" y="77532"/>
                  </a:lnTo>
                  <a:lnTo>
                    <a:pt x="53294" y="77389"/>
                  </a:lnTo>
                  <a:lnTo>
                    <a:pt x="56113" y="63186"/>
                  </a:lnTo>
                  <a:lnTo>
                    <a:pt x="63834" y="51864"/>
                  </a:lnTo>
                  <a:lnTo>
                    <a:pt x="75348" y="44448"/>
                  </a:lnTo>
                  <a:lnTo>
                    <a:pt x="88728" y="41954"/>
                  </a:lnTo>
                  <a:lnTo>
                    <a:pt x="101420" y="44350"/>
                  </a:lnTo>
                  <a:lnTo>
                    <a:pt x="112802" y="50337"/>
                  </a:lnTo>
                  <a:lnTo>
                    <a:pt x="115375" y="52161"/>
                  </a:lnTo>
                  <a:lnTo>
                    <a:pt x="115375" y="8503"/>
                  </a:lnTo>
                  <a:lnTo>
                    <a:pt x="103697" y="3458"/>
                  </a:lnTo>
                  <a:lnTo>
                    <a:pt x="91166" y="645"/>
                  </a:lnTo>
                  <a:lnTo>
                    <a:pt x="81360" y="0"/>
                  </a:lnTo>
                  <a:lnTo>
                    <a:pt x="66443" y="1189"/>
                  </a:lnTo>
                  <a:lnTo>
                    <a:pt x="52489" y="4657"/>
                  </a:lnTo>
                  <a:lnTo>
                    <a:pt x="39716" y="10254"/>
                  </a:lnTo>
                  <a:lnTo>
                    <a:pt x="28339" y="17829"/>
                  </a:lnTo>
                  <a:lnTo>
                    <a:pt x="18576" y="27232"/>
                  </a:lnTo>
                  <a:lnTo>
                    <a:pt x="10644" y="38313"/>
                  </a:lnTo>
                  <a:lnTo>
                    <a:pt x="4761" y="50922"/>
                  </a:lnTo>
                  <a:lnTo>
                    <a:pt x="1142" y="6490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4B0C769A-48CD-F447-6662-34E4E3C587FC}"/>
                </a:ext>
              </a:extLst>
            </p:cNvPr>
            <p:cNvSpPr/>
            <p:nvPr/>
          </p:nvSpPr>
          <p:spPr>
            <a:xfrm>
              <a:off x="10090215" y="770432"/>
              <a:ext cx="84101" cy="136375"/>
            </a:xfrm>
            <a:custGeom>
              <a:avLst/>
              <a:gdLst/>
              <a:ahLst/>
              <a:cxnLst/>
              <a:rect l="l" t="t" r="r" b="b"/>
              <a:pathLst>
                <a:path w="95626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6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6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8" y="86177"/>
                  </a:lnTo>
                  <a:lnTo>
                    <a:pt x="160168" y="80792"/>
                  </a:lnTo>
                  <a:lnTo>
                    <a:pt x="159082" y="64843"/>
                  </a:lnTo>
                  <a:lnTo>
                    <a:pt x="155867" y="50387"/>
                  </a:lnTo>
                  <a:lnTo>
                    <a:pt x="150591" y="37531"/>
                  </a:lnTo>
                  <a:lnTo>
                    <a:pt x="143320" y="26383"/>
                  </a:lnTo>
                  <a:lnTo>
                    <a:pt x="134121" y="17048"/>
                  </a:lnTo>
                  <a:lnTo>
                    <a:pt x="123061" y="9636"/>
                  </a:lnTo>
                  <a:lnTo>
                    <a:pt x="110207" y="4253"/>
                  </a:lnTo>
                  <a:lnTo>
                    <a:pt x="95626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4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22">
              <a:extLst>
                <a:ext uri="{FF2B5EF4-FFF2-40B4-BE49-F238E27FC236}">
                  <a16:creationId xmlns:a16="http://schemas.microsoft.com/office/drawing/2014/main" id="{70030611-53AC-334C-4BDD-8FD0DD22A109}"/>
                </a:ext>
              </a:extLst>
            </p:cNvPr>
            <p:cNvSpPr/>
            <p:nvPr/>
          </p:nvSpPr>
          <p:spPr>
            <a:xfrm>
              <a:off x="9046867" y="894437"/>
              <a:ext cx="196958" cy="200450"/>
            </a:xfrm>
            <a:custGeom>
              <a:avLst/>
              <a:gdLst/>
              <a:ahLst/>
              <a:cxnLst/>
              <a:rect l="l" t="t" r="r" b="b"/>
              <a:pathLst>
                <a:path w="223949" h="227919">
                  <a:moveTo>
                    <a:pt x="76248" y="165926"/>
                  </a:moveTo>
                  <a:lnTo>
                    <a:pt x="68076" y="154885"/>
                  </a:lnTo>
                  <a:lnTo>
                    <a:pt x="62248" y="142097"/>
                  </a:lnTo>
                  <a:lnTo>
                    <a:pt x="58818" y="128192"/>
                  </a:lnTo>
                  <a:lnTo>
                    <a:pt x="57830" y="115376"/>
                  </a:lnTo>
                  <a:lnTo>
                    <a:pt x="59029" y="101136"/>
                  </a:lnTo>
                  <a:lnTo>
                    <a:pt x="62608" y="87292"/>
                  </a:lnTo>
                  <a:lnTo>
                    <a:pt x="68541" y="74528"/>
                  </a:lnTo>
                  <a:lnTo>
                    <a:pt x="76801" y="63527"/>
                  </a:lnTo>
                  <a:lnTo>
                    <a:pt x="87364" y="54973"/>
                  </a:lnTo>
                  <a:lnTo>
                    <a:pt x="100202" y="49549"/>
                  </a:lnTo>
                  <a:lnTo>
                    <a:pt x="113393" y="47909"/>
                  </a:lnTo>
                  <a:lnTo>
                    <a:pt x="127322" y="49835"/>
                  </a:lnTo>
                  <a:lnTo>
                    <a:pt x="139271" y="55319"/>
                  </a:lnTo>
                  <a:lnTo>
                    <a:pt x="149091" y="63916"/>
                  </a:lnTo>
                  <a:lnTo>
                    <a:pt x="156635" y="75185"/>
                  </a:lnTo>
                  <a:lnTo>
                    <a:pt x="159599" y="81925"/>
                  </a:lnTo>
                  <a:lnTo>
                    <a:pt x="212328" y="59814"/>
                  </a:lnTo>
                  <a:lnTo>
                    <a:pt x="205560" y="47146"/>
                  </a:lnTo>
                  <a:lnTo>
                    <a:pt x="197668" y="35989"/>
                  </a:lnTo>
                  <a:lnTo>
                    <a:pt x="188698" y="26341"/>
                  </a:lnTo>
                  <a:lnTo>
                    <a:pt x="178700" y="18199"/>
                  </a:lnTo>
                  <a:lnTo>
                    <a:pt x="167719" y="11561"/>
                  </a:lnTo>
                  <a:lnTo>
                    <a:pt x="155806" y="6425"/>
                  </a:lnTo>
                  <a:lnTo>
                    <a:pt x="143006" y="2788"/>
                  </a:lnTo>
                  <a:lnTo>
                    <a:pt x="129367" y="648"/>
                  </a:lnTo>
                  <a:lnTo>
                    <a:pt x="115945" y="0"/>
                  </a:lnTo>
                  <a:lnTo>
                    <a:pt x="100288" y="817"/>
                  </a:lnTo>
                  <a:lnTo>
                    <a:pt x="85493" y="3227"/>
                  </a:lnTo>
                  <a:lnTo>
                    <a:pt x="71631" y="7170"/>
                  </a:lnTo>
                  <a:lnTo>
                    <a:pt x="58775" y="12582"/>
                  </a:lnTo>
                  <a:lnTo>
                    <a:pt x="46994" y="19404"/>
                  </a:lnTo>
                  <a:lnTo>
                    <a:pt x="36360" y="27572"/>
                  </a:lnTo>
                  <a:lnTo>
                    <a:pt x="26945" y="37027"/>
                  </a:lnTo>
                  <a:lnTo>
                    <a:pt x="18818" y="47705"/>
                  </a:lnTo>
                  <a:lnTo>
                    <a:pt x="12052" y="59546"/>
                  </a:lnTo>
                  <a:lnTo>
                    <a:pt x="6718" y="72489"/>
                  </a:lnTo>
                  <a:lnTo>
                    <a:pt x="2886" y="86470"/>
                  </a:lnTo>
                  <a:lnTo>
                    <a:pt x="628" y="101430"/>
                  </a:lnTo>
                  <a:lnTo>
                    <a:pt x="0" y="115092"/>
                  </a:lnTo>
                  <a:lnTo>
                    <a:pt x="867" y="130637"/>
                  </a:lnTo>
                  <a:lnTo>
                    <a:pt x="3415" y="145300"/>
                  </a:lnTo>
                  <a:lnTo>
                    <a:pt x="7567" y="159008"/>
                  </a:lnTo>
                  <a:lnTo>
                    <a:pt x="13243" y="171690"/>
                  </a:lnTo>
                  <a:lnTo>
                    <a:pt x="20365" y="183274"/>
                  </a:lnTo>
                  <a:lnTo>
                    <a:pt x="28854" y="193688"/>
                  </a:lnTo>
                  <a:lnTo>
                    <a:pt x="38633" y="202860"/>
                  </a:lnTo>
                  <a:lnTo>
                    <a:pt x="49621" y="210719"/>
                  </a:lnTo>
                  <a:lnTo>
                    <a:pt x="61741" y="217193"/>
                  </a:lnTo>
                  <a:lnTo>
                    <a:pt x="74913" y="222209"/>
                  </a:lnTo>
                  <a:lnTo>
                    <a:pt x="89061" y="225697"/>
                  </a:lnTo>
                  <a:lnTo>
                    <a:pt x="104104" y="227584"/>
                  </a:lnTo>
                  <a:lnTo>
                    <a:pt x="113958" y="227919"/>
                  </a:lnTo>
                  <a:lnTo>
                    <a:pt x="127666" y="227263"/>
                  </a:lnTo>
                  <a:lnTo>
                    <a:pt x="140861" y="225264"/>
                  </a:lnTo>
                  <a:lnTo>
                    <a:pt x="153459" y="221872"/>
                  </a:lnTo>
                  <a:lnTo>
                    <a:pt x="165379" y="217039"/>
                  </a:lnTo>
                  <a:lnTo>
                    <a:pt x="176537" y="210717"/>
                  </a:lnTo>
                  <a:lnTo>
                    <a:pt x="186853" y="202857"/>
                  </a:lnTo>
                  <a:lnTo>
                    <a:pt x="196242" y="193410"/>
                  </a:lnTo>
                  <a:lnTo>
                    <a:pt x="202123" y="185962"/>
                  </a:lnTo>
                  <a:lnTo>
                    <a:pt x="209400" y="174312"/>
                  </a:lnTo>
                  <a:lnTo>
                    <a:pt x="214829" y="162579"/>
                  </a:lnTo>
                  <a:lnTo>
                    <a:pt x="218687" y="150677"/>
                  </a:lnTo>
                  <a:lnTo>
                    <a:pt x="221254" y="138523"/>
                  </a:lnTo>
                  <a:lnTo>
                    <a:pt x="222806" y="126034"/>
                  </a:lnTo>
                  <a:lnTo>
                    <a:pt x="223622" y="113125"/>
                  </a:lnTo>
                  <a:lnTo>
                    <a:pt x="223949" y="101488"/>
                  </a:lnTo>
                  <a:lnTo>
                    <a:pt x="113677" y="101488"/>
                  </a:lnTo>
                  <a:lnTo>
                    <a:pt x="113677" y="145141"/>
                  </a:lnTo>
                  <a:lnTo>
                    <a:pt x="159034" y="145141"/>
                  </a:lnTo>
                  <a:lnTo>
                    <a:pt x="155348" y="159546"/>
                  </a:lnTo>
                  <a:lnTo>
                    <a:pt x="147697" y="170449"/>
                  </a:lnTo>
                  <a:lnTo>
                    <a:pt x="136737" y="177831"/>
                  </a:lnTo>
                  <a:lnTo>
                    <a:pt x="123121" y="181677"/>
                  </a:lnTo>
                  <a:lnTo>
                    <a:pt x="114242" y="182279"/>
                  </a:lnTo>
                  <a:lnTo>
                    <a:pt x="99388" y="180252"/>
                  </a:lnTo>
                  <a:lnTo>
                    <a:pt x="86704" y="174591"/>
                  </a:lnTo>
                  <a:lnTo>
                    <a:pt x="76248" y="165926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23">
              <a:extLst>
                <a:ext uri="{FF2B5EF4-FFF2-40B4-BE49-F238E27FC236}">
                  <a16:creationId xmlns:a16="http://schemas.microsoft.com/office/drawing/2014/main" id="{8BC53902-1386-3227-8FE4-8ACFF672CFDE}"/>
                </a:ext>
              </a:extLst>
            </p:cNvPr>
            <p:cNvSpPr/>
            <p:nvPr/>
          </p:nvSpPr>
          <p:spPr>
            <a:xfrm>
              <a:off x="9331100" y="956518"/>
              <a:ext cx="90222" cy="136375"/>
            </a:xfrm>
            <a:custGeom>
              <a:avLst/>
              <a:gdLst/>
              <a:ahLst/>
              <a:cxnLst/>
              <a:rect l="l" t="t" r="r" b="b"/>
              <a:pathLst>
                <a:path w="102586" h="155063">
                  <a:moveTo>
                    <a:pt x="87595" y="110271"/>
                  </a:moveTo>
                  <a:lnTo>
                    <a:pt x="72444" y="107302"/>
                  </a:lnTo>
                  <a:lnTo>
                    <a:pt x="84518" y="155022"/>
                  </a:lnTo>
                  <a:lnTo>
                    <a:pt x="87595" y="155063"/>
                  </a:lnTo>
                  <a:lnTo>
                    <a:pt x="102586" y="154077"/>
                  </a:lnTo>
                  <a:lnTo>
                    <a:pt x="98087" y="108941"/>
                  </a:lnTo>
                  <a:lnTo>
                    <a:pt x="87595" y="110271"/>
                  </a:lnTo>
                  <a:close/>
                </a:path>
                <a:path w="102586" h="155063">
                  <a:moveTo>
                    <a:pt x="45023" y="8691"/>
                  </a:moveTo>
                  <a:lnTo>
                    <a:pt x="32919" y="15318"/>
                  </a:lnTo>
                  <a:lnTo>
                    <a:pt x="22303" y="23727"/>
                  </a:lnTo>
                  <a:lnTo>
                    <a:pt x="13443" y="33868"/>
                  </a:lnTo>
                  <a:lnTo>
                    <a:pt x="6606" y="45691"/>
                  </a:lnTo>
                  <a:lnTo>
                    <a:pt x="2058" y="59146"/>
                  </a:lnTo>
                  <a:lnTo>
                    <a:pt x="68" y="74184"/>
                  </a:lnTo>
                  <a:lnTo>
                    <a:pt x="0" y="77673"/>
                  </a:lnTo>
                  <a:lnTo>
                    <a:pt x="1409" y="93062"/>
                  </a:lnTo>
                  <a:lnTo>
                    <a:pt x="5456" y="106860"/>
                  </a:lnTo>
                  <a:lnTo>
                    <a:pt x="11865" y="119020"/>
                  </a:lnTo>
                  <a:lnTo>
                    <a:pt x="20360" y="129497"/>
                  </a:lnTo>
                  <a:lnTo>
                    <a:pt x="30667" y="138244"/>
                  </a:lnTo>
                  <a:lnTo>
                    <a:pt x="42512" y="145216"/>
                  </a:lnTo>
                  <a:lnTo>
                    <a:pt x="55618" y="150367"/>
                  </a:lnTo>
                  <a:lnTo>
                    <a:pt x="69712" y="153651"/>
                  </a:lnTo>
                  <a:lnTo>
                    <a:pt x="84518" y="155022"/>
                  </a:lnTo>
                  <a:lnTo>
                    <a:pt x="72444" y="107302"/>
                  </a:lnTo>
                  <a:lnTo>
                    <a:pt x="61641" y="99204"/>
                  </a:lnTo>
                  <a:lnTo>
                    <a:pt x="55602" y="87188"/>
                  </a:lnTo>
                  <a:lnTo>
                    <a:pt x="54428" y="77673"/>
                  </a:lnTo>
                  <a:lnTo>
                    <a:pt x="57063" y="63978"/>
                  </a:lnTo>
                  <a:lnTo>
                    <a:pt x="64696" y="53011"/>
                  </a:lnTo>
                  <a:lnTo>
                    <a:pt x="76915" y="46242"/>
                  </a:lnTo>
                  <a:lnTo>
                    <a:pt x="87595" y="44787"/>
                  </a:lnTo>
                  <a:lnTo>
                    <a:pt x="102689" y="47875"/>
                  </a:lnTo>
                  <a:lnTo>
                    <a:pt x="113475" y="56158"/>
                  </a:lnTo>
                  <a:lnTo>
                    <a:pt x="119541" y="68166"/>
                  </a:lnTo>
                  <a:lnTo>
                    <a:pt x="120761" y="77673"/>
                  </a:lnTo>
                  <a:lnTo>
                    <a:pt x="118103" y="91615"/>
                  </a:lnTo>
                  <a:lnTo>
                    <a:pt x="110407" y="102442"/>
                  </a:lnTo>
                  <a:lnTo>
                    <a:pt x="98087" y="108941"/>
                  </a:lnTo>
                  <a:lnTo>
                    <a:pt x="102586" y="154077"/>
                  </a:lnTo>
                  <a:lnTo>
                    <a:pt x="116887" y="151157"/>
                  </a:lnTo>
                  <a:lnTo>
                    <a:pt x="130230" y="146352"/>
                  </a:lnTo>
                  <a:lnTo>
                    <a:pt x="142345" y="139717"/>
                  </a:lnTo>
                  <a:lnTo>
                    <a:pt x="152966" y="131304"/>
                  </a:lnTo>
                  <a:lnTo>
                    <a:pt x="161823" y="121164"/>
                  </a:lnTo>
                  <a:lnTo>
                    <a:pt x="168648" y="109351"/>
                  </a:lnTo>
                  <a:lnTo>
                    <a:pt x="173174" y="95917"/>
                  </a:lnTo>
                  <a:lnTo>
                    <a:pt x="175130" y="80913"/>
                  </a:lnTo>
                  <a:lnTo>
                    <a:pt x="175190" y="77673"/>
                  </a:lnTo>
                  <a:lnTo>
                    <a:pt x="173793" y="62296"/>
                  </a:lnTo>
                  <a:lnTo>
                    <a:pt x="169781" y="48491"/>
                  </a:lnTo>
                  <a:lnTo>
                    <a:pt x="163421" y="36308"/>
                  </a:lnTo>
                  <a:lnTo>
                    <a:pt x="154981" y="25795"/>
                  </a:lnTo>
                  <a:lnTo>
                    <a:pt x="144726" y="17004"/>
                  </a:lnTo>
                  <a:lnTo>
                    <a:pt x="132924" y="9983"/>
                  </a:lnTo>
                  <a:lnTo>
                    <a:pt x="119842" y="4784"/>
                  </a:lnTo>
                  <a:lnTo>
                    <a:pt x="105748" y="1455"/>
                  </a:lnTo>
                  <a:lnTo>
                    <a:pt x="90908" y="47"/>
                  </a:lnTo>
                  <a:lnTo>
                    <a:pt x="87595" y="0"/>
                  </a:lnTo>
                  <a:lnTo>
                    <a:pt x="72628" y="982"/>
                  </a:lnTo>
                  <a:lnTo>
                    <a:pt x="58349" y="3896"/>
                  </a:lnTo>
                  <a:lnTo>
                    <a:pt x="45023" y="869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24">
              <a:extLst>
                <a:ext uri="{FF2B5EF4-FFF2-40B4-BE49-F238E27FC236}">
                  <a16:creationId xmlns:a16="http://schemas.microsoft.com/office/drawing/2014/main" id="{13E1B08C-1B82-C9EF-FDEA-19C2BE99EBF2}"/>
                </a:ext>
              </a:extLst>
            </p:cNvPr>
            <p:cNvSpPr/>
            <p:nvPr/>
          </p:nvSpPr>
          <p:spPr>
            <a:xfrm>
              <a:off x="9496643" y="881720"/>
              <a:ext cx="149089" cy="211172"/>
            </a:xfrm>
            <a:custGeom>
              <a:avLst/>
              <a:gdLst/>
              <a:ahLst/>
              <a:cxnLst/>
              <a:rect l="l" t="t" r="r" b="b"/>
              <a:pathLst>
                <a:path w="169520" h="240110">
                  <a:moveTo>
                    <a:pt x="51595" y="235289"/>
                  </a:moveTo>
                  <a:lnTo>
                    <a:pt x="51595" y="219132"/>
                  </a:lnTo>
                  <a:lnTo>
                    <a:pt x="52160" y="219132"/>
                  </a:lnTo>
                  <a:lnTo>
                    <a:pt x="61003" y="228850"/>
                  </a:lnTo>
                  <a:lnTo>
                    <a:pt x="57106" y="184250"/>
                  </a:lnTo>
                  <a:lnTo>
                    <a:pt x="51067" y="172234"/>
                  </a:lnTo>
                  <a:lnTo>
                    <a:pt x="49893" y="162720"/>
                  </a:lnTo>
                  <a:lnTo>
                    <a:pt x="52528" y="149025"/>
                  </a:lnTo>
                  <a:lnTo>
                    <a:pt x="60161" y="138057"/>
                  </a:lnTo>
                  <a:lnTo>
                    <a:pt x="72380" y="131288"/>
                  </a:lnTo>
                  <a:lnTo>
                    <a:pt x="83059" y="129834"/>
                  </a:lnTo>
                  <a:lnTo>
                    <a:pt x="98153" y="132922"/>
                  </a:lnTo>
                  <a:lnTo>
                    <a:pt x="108939" y="141205"/>
                  </a:lnTo>
                  <a:lnTo>
                    <a:pt x="115006" y="153212"/>
                  </a:lnTo>
                  <a:lnTo>
                    <a:pt x="116670" y="87783"/>
                  </a:lnTo>
                  <a:lnTo>
                    <a:pt x="102287" y="85252"/>
                  </a:lnTo>
                  <a:lnTo>
                    <a:pt x="96667" y="85046"/>
                  </a:lnTo>
                  <a:lnTo>
                    <a:pt x="83643" y="86313"/>
                  </a:lnTo>
                  <a:lnTo>
                    <a:pt x="71104" y="90131"/>
                  </a:lnTo>
                  <a:lnTo>
                    <a:pt x="59766" y="96533"/>
                  </a:lnTo>
                  <a:lnTo>
                    <a:pt x="51595" y="104039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235289"/>
                  </a:lnTo>
                  <a:lnTo>
                    <a:pt x="51595" y="235289"/>
                  </a:lnTo>
                  <a:close/>
                </a:path>
                <a:path w="169520" h="240110">
                  <a:moveTo>
                    <a:pt x="115006" y="153212"/>
                  </a:moveTo>
                  <a:lnTo>
                    <a:pt x="116226" y="162720"/>
                  </a:lnTo>
                  <a:lnTo>
                    <a:pt x="113568" y="176661"/>
                  </a:lnTo>
                  <a:lnTo>
                    <a:pt x="105872" y="187488"/>
                  </a:lnTo>
                  <a:lnTo>
                    <a:pt x="93552" y="193988"/>
                  </a:lnTo>
                  <a:lnTo>
                    <a:pt x="83059" y="195318"/>
                  </a:lnTo>
                  <a:lnTo>
                    <a:pt x="67908" y="192349"/>
                  </a:lnTo>
                  <a:lnTo>
                    <a:pt x="57106" y="184250"/>
                  </a:lnTo>
                  <a:lnTo>
                    <a:pt x="61003" y="228850"/>
                  </a:lnTo>
                  <a:lnTo>
                    <a:pt x="72266" y="235479"/>
                  </a:lnTo>
                  <a:lnTo>
                    <a:pt x="85012" y="239170"/>
                  </a:lnTo>
                  <a:lnTo>
                    <a:pt x="96098" y="240110"/>
                  </a:lnTo>
                  <a:lnTo>
                    <a:pt x="110966" y="238646"/>
                  </a:lnTo>
                  <a:lnTo>
                    <a:pt x="124538" y="234454"/>
                  </a:lnTo>
                  <a:lnTo>
                    <a:pt x="136644" y="227829"/>
                  </a:lnTo>
                  <a:lnTo>
                    <a:pt x="147116" y="219068"/>
                  </a:lnTo>
                  <a:lnTo>
                    <a:pt x="155787" y="208470"/>
                  </a:lnTo>
                  <a:lnTo>
                    <a:pt x="162487" y="196329"/>
                  </a:lnTo>
                  <a:lnTo>
                    <a:pt x="167048" y="182942"/>
                  </a:lnTo>
                  <a:lnTo>
                    <a:pt x="169302" y="168608"/>
                  </a:lnTo>
                  <a:lnTo>
                    <a:pt x="169520" y="162435"/>
                  </a:lnTo>
                  <a:lnTo>
                    <a:pt x="168273" y="147802"/>
                  </a:lnTo>
                  <a:lnTo>
                    <a:pt x="164645" y="133985"/>
                  </a:lnTo>
                  <a:lnTo>
                    <a:pt x="158803" y="121287"/>
                  </a:lnTo>
                  <a:lnTo>
                    <a:pt x="150917" y="110013"/>
                  </a:lnTo>
                  <a:lnTo>
                    <a:pt x="141153" y="100468"/>
                  </a:lnTo>
                  <a:lnTo>
                    <a:pt x="129682" y="92956"/>
                  </a:lnTo>
                  <a:lnTo>
                    <a:pt x="116670" y="87783"/>
                  </a:lnTo>
                  <a:lnTo>
                    <a:pt x="115006" y="153212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25">
              <a:extLst>
                <a:ext uri="{FF2B5EF4-FFF2-40B4-BE49-F238E27FC236}">
                  <a16:creationId xmlns:a16="http://schemas.microsoft.com/office/drawing/2014/main" id="{8F3D4E0A-3F84-94C6-1464-5CB2DB58E342}"/>
                </a:ext>
              </a:extLst>
            </p:cNvPr>
            <p:cNvSpPr/>
            <p:nvPr/>
          </p:nvSpPr>
          <p:spPr>
            <a:xfrm>
              <a:off x="9658957" y="956518"/>
              <a:ext cx="104137" cy="136375"/>
            </a:xfrm>
            <a:custGeom>
              <a:avLst/>
              <a:gdLst/>
              <a:ahLst/>
              <a:cxnLst/>
              <a:rect l="l" t="t" r="r" b="b"/>
              <a:pathLst>
                <a:path w="118408" h="155063">
                  <a:moveTo>
                    <a:pt x="53294" y="77673"/>
                  </a:moveTo>
                  <a:lnTo>
                    <a:pt x="55929" y="63978"/>
                  </a:lnTo>
                  <a:lnTo>
                    <a:pt x="63561" y="53011"/>
                  </a:lnTo>
                  <a:lnTo>
                    <a:pt x="75781" y="46242"/>
                  </a:lnTo>
                  <a:lnTo>
                    <a:pt x="86461" y="44787"/>
                  </a:lnTo>
                  <a:lnTo>
                    <a:pt x="101555" y="47875"/>
                  </a:lnTo>
                  <a:lnTo>
                    <a:pt x="112341" y="56158"/>
                  </a:lnTo>
                  <a:lnTo>
                    <a:pt x="118408" y="68165"/>
                  </a:lnTo>
                  <a:lnTo>
                    <a:pt x="117929" y="4817"/>
                  </a:lnTo>
                  <a:lnTo>
                    <a:pt x="117929" y="18992"/>
                  </a:lnTo>
                  <a:lnTo>
                    <a:pt x="108295" y="10369"/>
                  </a:lnTo>
                  <a:lnTo>
                    <a:pt x="96713" y="4354"/>
                  </a:lnTo>
                  <a:lnTo>
                    <a:pt x="83988" y="917"/>
                  </a:lnTo>
                  <a:lnTo>
                    <a:pt x="72853" y="0"/>
                  </a:lnTo>
                  <a:lnTo>
                    <a:pt x="58006" y="1479"/>
                  </a:lnTo>
                  <a:lnTo>
                    <a:pt x="44468" y="5712"/>
                  </a:lnTo>
                  <a:lnTo>
                    <a:pt x="53294" y="77673"/>
                  </a:lnTo>
                  <a:close/>
                </a:path>
                <a:path w="118408" h="155063">
                  <a:moveTo>
                    <a:pt x="172" y="71914"/>
                  </a:moveTo>
                  <a:lnTo>
                    <a:pt x="0" y="77388"/>
                  </a:lnTo>
                  <a:lnTo>
                    <a:pt x="1255" y="91951"/>
                  </a:lnTo>
                  <a:lnTo>
                    <a:pt x="4903" y="105729"/>
                  </a:lnTo>
                  <a:lnTo>
                    <a:pt x="10766" y="118416"/>
                  </a:lnTo>
                  <a:lnTo>
                    <a:pt x="18669" y="129706"/>
                  </a:lnTo>
                  <a:lnTo>
                    <a:pt x="28433" y="139296"/>
                  </a:lnTo>
                  <a:lnTo>
                    <a:pt x="39882" y="146879"/>
                  </a:lnTo>
                  <a:lnTo>
                    <a:pt x="52839" y="152149"/>
                  </a:lnTo>
                  <a:lnTo>
                    <a:pt x="67127" y="154802"/>
                  </a:lnTo>
                  <a:lnTo>
                    <a:pt x="73422" y="155063"/>
                  </a:lnTo>
                  <a:lnTo>
                    <a:pt x="86733" y="153707"/>
                  </a:lnTo>
                  <a:lnTo>
                    <a:pt x="99365" y="149538"/>
                  </a:lnTo>
                  <a:lnTo>
                    <a:pt x="110293" y="142406"/>
                  </a:lnTo>
                  <a:lnTo>
                    <a:pt x="117360" y="134085"/>
                  </a:lnTo>
                  <a:lnTo>
                    <a:pt x="117929" y="134085"/>
                  </a:lnTo>
                  <a:lnTo>
                    <a:pt x="117929" y="150242"/>
                  </a:lnTo>
                  <a:lnTo>
                    <a:pt x="169520" y="150242"/>
                  </a:lnTo>
                  <a:lnTo>
                    <a:pt x="169520" y="4817"/>
                  </a:lnTo>
                  <a:lnTo>
                    <a:pt x="117929" y="4817"/>
                  </a:lnTo>
                  <a:lnTo>
                    <a:pt x="118408" y="68165"/>
                  </a:lnTo>
                  <a:lnTo>
                    <a:pt x="119628" y="77673"/>
                  </a:lnTo>
                  <a:lnTo>
                    <a:pt x="116970" y="91614"/>
                  </a:lnTo>
                  <a:lnTo>
                    <a:pt x="109273" y="102441"/>
                  </a:lnTo>
                  <a:lnTo>
                    <a:pt x="96954" y="108941"/>
                  </a:lnTo>
                  <a:lnTo>
                    <a:pt x="86461" y="110271"/>
                  </a:lnTo>
                  <a:lnTo>
                    <a:pt x="71310" y="107302"/>
                  </a:lnTo>
                  <a:lnTo>
                    <a:pt x="60507" y="99204"/>
                  </a:lnTo>
                  <a:lnTo>
                    <a:pt x="54468" y="87188"/>
                  </a:lnTo>
                  <a:lnTo>
                    <a:pt x="53294" y="77673"/>
                  </a:lnTo>
                  <a:lnTo>
                    <a:pt x="44468" y="5712"/>
                  </a:lnTo>
                  <a:lnTo>
                    <a:pt x="32409" y="12397"/>
                  </a:lnTo>
                  <a:lnTo>
                    <a:pt x="21996" y="21227"/>
                  </a:lnTo>
                  <a:lnTo>
                    <a:pt x="13397" y="31898"/>
                  </a:lnTo>
                  <a:lnTo>
                    <a:pt x="6781" y="44106"/>
                  </a:lnTo>
                  <a:lnTo>
                    <a:pt x="2317" y="57546"/>
                  </a:lnTo>
                  <a:lnTo>
                    <a:pt x="172" y="71914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26">
              <a:extLst>
                <a:ext uri="{FF2B5EF4-FFF2-40B4-BE49-F238E27FC236}">
                  <a16:creationId xmlns:a16="http://schemas.microsoft.com/office/drawing/2014/main" id="{C4B56115-FD7C-5C4E-EEB9-9508618B7E0B}"/>
                </a:ext>
              </a:extLst>
            </p:cNvPr>
            <p:cNvSpPr/>
            <p:nvPr/>
          </p:nvSpPr>
          <p:spPr>
            <a:xfrm>
              <a:off x="9044283" y="1128587"/>
              <a:ext cx="37629" cy="51348"/>
            </a:xfrm>
            <a:custGeom>
              <a:avLst/>
              <a:gdLst/>
              <a:ahLst/>
              <a:cxnLst/>
              <a:rect l="l" t="t" r="r" b="b"/>
              <a:pathLst>
                <a:path w="42786" h="58385">
                  <a:moveTo>
                    <a:pt x="0" y="58385"/>
                  </a:moveTo>
                  <a:lnTo>
                    <a:pt x="42786" y="58385"/>
                  </a:lnTo>
                  <a:lnTo>
                    <a:pt x="42786" y="47376"/>
                  </a:lnTo>
                  <a:lnTo>
                    <a:pt x="13511" y="47376"/>
                  </a:lnTo>
                  <a:lnTo>
                    <a:pt x="13511" y="0"/>
                  </a:lnTo>
                  <a:lnTo>
                    <a:pt x="0" y="0"/>
                  </a:lnTo>
                  <a:lnTo>
                    <a:pt x="0" y="5838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27">
              <a:extLst>
                <a:ext uri="{FF2B5EF4-FFF2-40B4-BE49-F238E27FC236}">
                  <a16:creationId xmlns:a16="http://schemas.microsoft.com/office/drawing/2014/main" id="{CE9BEAE4-DCD7-47AA-F368-B298D7B9ADC0}"/>
                </a:ext>
              </a:extLst>
            </p:cNvPr>
            <p:cNvSpPr/>
            <p:nvPr/>
          </p:nvSpPr>
          <p:spPr>
            <a:xfrm>
              <a:off x="9086385" y="1122207"/>
              <a:ext cx="12835" cy="57727"/>
            </a:xfrm>
            <a:custGeom>
              <a:avLst/>
              <a:gdLst/>
              <a:ahLst/>
              <a:cxnLst/>
              <a:rect l="l" t="t" r="r" b="b"/>
              <a:pathLst>
                <a:path w="14594" h="65638">
                  <a:moveTo>
                    <a:pt x="1584" y="20768"/>
                  </a:moveTo>
                  <a:lnTo>
                    <a:pt x="1584" y="65638"/>
                  </a:lnTo>
                  <a:lnTo>
                    <a:pt x="14594" y="65638"/>
                  </a:lnTo>
                  <a:lnTo>
                    <a:pt x="14594" y="20768"/>
                  </a:lnTo>
                  <a:lnTo>
                    <a:pt x="1584" y="20768"/>
                  </a:lnTo>
                  <a:close/>
                </a:path>
                <a:path w="14594" h="65638">
                  <a:moveTo>
                    <a:pt x="16178" y="7005"/>
                  </a:moveTo>
                  <a:lnTo>
                    <a:pt x="16178" y="3002"/>
                  </a:lnTo>
                  <a:lnTo>
                    <a:pt x="12928" y="0"/>
                  </a:lnTo>
                  <a:lnTo>
                    <a:pt x="3251" y="0"/>
                  </a:lnTo>
                  <a:lnTo>
                    <a:pt x="0" y="3167"/>
                  </a:lnTo>
                  <a:lnTo>
                    <a:pt x="0" y="11343"/>
                  </a:lnTo>
                  <a:lnTo>
                    <a:pt x="3251" y="14511"/>
                  </a:lnTo>
                  <a:lnTo>
                    <a:pt x="12928" y="14511"/>
                  </a:lnTo>
                  <a:lnTo>
                    <a:pt x="16178" y="11343"/>
                  </a:lnTo>
                  <a:lnTo>
                    <a:pt x="16178" y="70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28">
              <a:extLst>
                <a:ext uri="{FF2B5EF4-FFF2-40B4-BE49-F238E27FC236}">
                  <a16:creationId xmlns:a16="http://schemas.microsoft.com/office/drawing/2014/main" id="{36103906-CD5A-F51C-D28D-1CA0AABD6B99}"/>
                </a:ext>
              </a:extLst>
            </p:cNvPr>
            <p:cNvSpPr/>
            <p:nvPr/>
          </p:nvSpPr>
          <p:spPr>
            <a:xfrm>
              <a:off x="9103994" y="1140473"/>
              <a:ext cx="45038" cy="39462"/>
            </a:xfrm>
            <a:custGeom>
              <a:avLst/>
              <a:gdLst/>
              <a:ahLst/>
              <a:cxnLst/>
              <a:rect l="l" t="t" r="r" b="b"/>
              <a:pathLst>
                <a:path w="51210" h="44870">
                  <a:moveTo>
                    <a:pt x="51210" y="0"/>
                  </a:moveTo>
                  <a:lnTo>
                    <a:pt x="38699" y="0"/>
                  </a:lnTo>
                  <a:lnTo>
                    <a:pt x="25854" y="30524"/>
                  </a:lnTo>
                  <a:lnTo>
                    <a:pt x="13427" y="0"/>
                  </a:lnTo>
                  <a:lnTo>
                    <a:pt x="0" y="0"/>
                  </a:lnTo>
                  <a:lnTo>
                    <a:pt x="18849" y="44870"/>
                  </a:lnTo>
                  <a:lnTo>
                    <a:pt x="32277" y="44870"/>
                  </a:lnTo>
                  <a:lnTo>
                    <a:pt x="51210" y="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9">
              <a:extLst>
                <a:ext uri="{FF2B5EF4-FFF2-40B4-BE49-F238E27FC236}">
                  <a16:creationId xmlns:a16="http://schemas.microsoft.com/office/drawing/2014/main" id="{010F35F8-3D5F-10C7-2E11-D654F5412C8D}"/>
                </a:ext>
              </a:extLst>
            </p:cNvPr>
            <p:cNvSpPr/>
            <p:nvPr/>
          </p:nvSpPr>
          <p:spPr>
            <a:xfrm>
              <a:off x="9149690" y="1139883"/>
              <a:ext cx="41593" cy="40637"/>
            </a:xfrm>
            <a:custGeom>
              <a:avLst/>
              <a:gdLst/>
              <a:ahLst/>
              <a:cxnLst/>
              <a:rect l="l" t="t" r="r" b="b"/>
              <a:pathLst>
                <a:path w="47293" h="46206">
                  <a:moveTo>
                    <a:pt x="44122" y="38952"/>
                  </a:moveTo>
                  <a:lnTo>
                    <a:pt x="37199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2" y="35780"/>
                  </a:lnTo>
                  <a:lnTo>
                    <a:pt x="14345" y="32360"/>
                  </a:lnTo>
                  <a:lnTo>
                    <a:pt x="13097" y="26774"/>
                  </a:lnTo>
                  <a:lnTo>
                    <a:pt x="12928" y="19184"/>
                  </a:lnTo>
                  <a:lnTo>
                    <a:pt x="13845" y="13428"/>
                  </a:lnTo>
                  <a:lnTo>
                    <a:pt x="10150" y="3900"/>
                  </a:lnTo>
                  <a:lnTo>
                    <a:pt x="1632" y="14282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7" y="46206"/>
                  </a:lnTo>
                  <a:lnTo>
                    <a:pt x="33696" y="46206"/>
                  </a:lnTo>
                  <a:lnTo>
                    <a:pt x="39952" y="43704"/>
                  </a:lnTo>
                  <a:lnTo>
                    <a:pt x="44122" y="38952"/>
                  </a:lnTo>
                  <a:close/>
                </a:path>
                <a:path w="47293" h="46206">
                  <a:moveTo>
                    <a:pt x="24023" y="9842"/>
                  </a:moveTo>
                  <a:lnTo>
                    <a:pt x="29862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8" y="19184"/>
                  </a:lnTo>
                  <a:lnTo>
                    <a:pt x="13097" y="26774"/>
                  </a:lnTo>
                  <a:lnTo>
                    <a:pt x="47042" y="26774"/>
                  </a:lnTo>
                  <a:lnTo>
                    <a:pt x="47293" y="23271"/>
                  </a:lnTo>
                  <a:lnTo>
                    <a:pt x="43173" y="9269"/>
                  </a:lnTo>
                  <a:lnTo>
                    <a:pt x="32454" y="1358"/>
                  </a:lnTo>
                  <a:lnTo>
                    <a:pt x="23940" y="0"/>
                  </a:lnTo>
                  <a:lnTo>
                    <a:pt x="10150" y="3900"/>
                  </a:lnTo>
                  <a:lnTo>
                    <a:pt x="13845" y="13428"/>
                  </a:lnTo>
                  <a:lnTo>
                    <a:pt x="18101" y="9842"/>
                  </a:lnTo>
                  <a:lnTo>
                    <a:pt x="24023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30">
              <a:extLst>
                <a:ext uri="{FF2B5EF4-FFF2-40B4-BE49-F238E27FC236}">
                  <a16:creationId xmlns:a16="http://schemas.microsoft.com/office/drawing/2014/main" id="{D9DBA710-1863-8C37-8F09-74046C72C4BF}"/>
                </a:ext>
              </a:extLst>
            </p:cNvPr>
            <p:cNvSpPr/>
            <p:nvPr/>
          </p:nvSpPr>
          <p:spPr>
            <a:xfrm>
              <a:off x="9213364" y="1128587"/>
              <a:ext cx="51712" cy="51348"/>
            </a:xfrm>
            <a:custGeom>
              <a:avLst/>
              <a:gdLst/>
              <a:ahLst/>
              <a:cxnLst/>
              <a:rect l="l" t="t" r="r" b="b"/>
              <a:pathLst>
                <a:path w="58798" h="58385">
                  <a:moveTo>
                    <a:pt x="22600" y="37533"/>
                  </a:moveTo>
                  <a:lnTo>
                    <a:pt x="22600" y="58385"/>
                  </a:lnTo>
                  <a:lnTo>
                    <a:pt x="36111" y="58385"/>
                  </a:lnTo>
                  <a:lnTo>
                    <a:pt x="36111" y="37699"/>
                  </a:lnTo>
                  <a:lnTo>
                    <a:pt x="58798" y="0"/>
                  </a:lnTo>
                  <a:lnTo>
                    <a:pt x="45535" y="0"/>
                  </a:lnTo>
                  <a:lnTo>
                    <a:pt x="29941" y="25942"/>
                  </a:lnTo>
                  <a:lnTo>
                    <a:pt x="14345" y="0"/>
                  </a:lnTo>
                  <a:lnTo>
                    <a:pt x="0" y="0"/>
                  </a:lnTo>
                  <a:lnTo>
                    <a:pt x="22600" y="3753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31">
              <a:extLst>
                <a:ext uri="{FF2B5EF4-FFF2-40B4-BE49-F238E27FC236}">
                  <a16:creationId xmlns:a16="http://schemas.microsoft.com/office/drawing/2014/main" id="{1E72BEE7-8B3F-F5C0-A75B-80B54F54F4DB}"/>
                </a:ext>
              </a:extLst>
            </p:cNvPr>
            <p:cNvSpPr/>
            <p:nvPr/>
          </p:nvSpPr>
          <p:spPr>
            <a:xfrm>
              <a:off x="9261920" y="1139883"/>
              <a:ext cx="43354" cy="40637"/>
            </a:xfrm>
            <a:custGeom>
              <a:avLst/>
              <a:gdLst/>
              <a:ahLst/>
              <a:cxnLst/>
              <a:rect l="l" t="t" r="r" b="b"/>
              <a:pathLst>
                <a:path w="49295" h="46206">
                  <a:moveTo>
                    <a:pt x="18183" y="10678"/>
                  </a:moveTo>
                  <a:lnTo>
                    <a:pt x="31193" y="10678"/>
                  </a:lnTo>
                  <a:lnTo>
                    <a:pt x="36114" y="15346"/>
                  </a:lnTo>
                  <a:lnTo>
                    <a:pt x="36114" y="30859"/>
                  </a:lnTo>
                  <a:lnTo>
                    <a:pt x="31193" y="35532"/>
                  </a:lnTo>
                  <a:lnTo>
                    <a:pt x="24688" y="35532"/>
                  </a:lnTo>
                  <a:lnTo>
                    <a:pt x="24688" y="46206"/>
                  </a:lnTo>
                  <a:lnTo>
                    <a:pt x="38782" y="42434"/>
                  </a:lnTo>
                  <a:lnTo>
                    <a:pt x="47492" y="32328"/>
                  </a:lnTo>
                  <a:lnTo>
                    <a:pt x="49295" y="23105"/>
                  </a:lnTo>
                  <a:lnTo>
                    <a:pt x="45244" y="9820"/>
                  </a:lnTo>
                  <a:lnTo>
                    <a:pt x="34461" y="1677"/>
                  </a:lnTo>
                  <a:lnTo>
                    <a:pt x="24688" y="0"/>
                  </a:lnTo>
                  <a:lnTo>
                    <a:pt x="10590" y="3759"/>
                  </a:lnTo>
                  <a:lnTo>
                    <a:pt x="1835" y="13834"/>
                  </a:lnTo>
                  <a:lnTo>
                    <a:pt x="0" y="23105"/>
                  </a:lnTo>
                  <a:lnTo>
                    <a:pt x="4063" y="36370"/>
                  </a:lnTo>
                  <a:lnTo>
                    <a:pt x="14857" y="44513"/>
                  </a:lnTo>
                  <a:lnTo>
                    <a:pt x="13180" y="30859"/>
                  </a:lnTo>
                  <a:lnTo>
                    <a:pt x="13180" y="15346"/>
                  </a:lnTo>
                  <a:lnTo>
                    <a:pt x="18183" y="10678"/>
                  </a:lnTo>
                  <a:close/>
                </a:path>
                <a:path w="49295" h="46206">
                  <a:moveTo>
                    <a:pt x="18183" y="35532"/>
                  </a:moveTo>
                  <a:lnTo>
                    <a:pt x="13180" y="30859"/>
                  </a:lnTo>
                  <a:lnTo>
                    <a:pt x="14857" y="44513"/>
                  </a:lnTo>
                  <a:lnTo>
                    <a:pt x="24688" y="46206"/>
                  </a:lnTo>
                  <a:lnTo>
                    <a:pt x="24688" y="35532"/>
                  </a:lnTo>
                  <a:lnTo>
                    <a:pt x="18183" y="3553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ject 32">
              <a:extLst>
                <a:ext uri="{FF2B5EF4-FFF2-40B4-BE49-F238E27FC236}">
                  <a16:creationId xmlns:a16="http://schemas.microsoft.com/office/drawing/2014/main" id="{BAA0A71A-E810-8A9F-7BA4-B513B909B844}"/>
                </a:ext>
              </a:extLst>
            </p:cNvPr>
            <p:cNvSpPr/>
            <p:nvPr/>
          </p:nvSpPr>
          <p:spPr>
            <a:xfrm>
              <a:off x="9312682" y="1140473"/>
              <a:ext cx="39975" cy="40047"/>
            </a:xfrm>
            <a:custGeom>
              <a:avLst/>
              <a:gdLst/>
              <a:ahLst/>
              <a:cxnLst/>
              <a:rect l="l" t="t" r="r" b="b"/>
              <a:pathLst>
                <a:path w="45453" h="45535">
                  <a:moveTo>
                    <a:pt x="13009" y="30941"/>
                  </a:moveTo>
                  <a:lnTo>
                    <a:pt x="13009" y="0"/>
                  </a:lnTo>
                  <a:lnTo>
                    <a:pt x="0" y="0"/>
                  </a:lnTo>
                  <a:lnTo>
                    <a:pt x="0" y="25354"/>
                  </a:lnTo>
                  <a:lnTo>
                    <a:pt x="4510" y="39724"/>
                  </a:lnTo>
                  <a:lnTo>
                    <a:pt x="16298" y="45388"/>
                  </a:lnTo>
                  <a:lnTo>
                    <a:pt x="19180" y="45535"/>
                  </a:lnTo>
                  <a:lnTo>
                    <a:pt x="24684" y="45535"/>
                  </a:lnTo>
                  <a:lnTo>
                    <a:pt x="29688" y="43451"/>
                  </a:lnTo>
                  <a:lnTo>
                    <a:pt x="33108" y="39531"/>
                  </a:lnTo>
                  <a:lnTo>
                    <a:pt x="33108" y="44870"/>
                  </a:lnTo>
                  <a:lnTo>
                    <a:pt x="45453" y="44870"/>
                  </a:lnTo>
                  <a:lnTo>
                    <a:pt x="45453" y="0"/>
                  </a:lnTo>
                  <a:lnTo>
                    <a:pt x="32443" y="0"/>
                  </a:lnTo>
                  <a:lnTo>
                    <a:pt x="32443" y="30440"/>
                  </a:lnTo>
                  <a:lnTo>
                    <a:pt x="28105" y="34278"/>
                  </a:lnTo>
                  <a:lnTo>
                    <a:pt x="16347" y="34278"/>
                  </a:lnTo>
                  <a:lnTo>
                    <a:pt x="13009" y="3094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33">
              <a:extLst>
                <a:ext uri="{FF2B5EF4-FFF2-40B4-BE49-F238E27FC236}">
                  <a16:creationId xmlns:a16="http://schemas.microsoft.com/office/drawing/2014/main" id="{154DE427-742C-FB8C-E39F-6CE182C71ACF}"/>
                </a:ext>
              </a:extLst>
            </p:cNvPr>
            <p:cNvSpPr/>
            <p:nvPr/>
          </p:nvSpPr>
          <p:spPr>
            <a:xfrm>
              <a:off x="9363293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6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8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34">
              <a:extLst>
                <a:ext uri="{FF2B5EF4-FFF2-40B4-BE49-F238E27FC236}">
                  <a16:creationId xmlns:a16="http://schemas.microsoft.com/office/drawing/2014/main" id="{DC723157-549C-492F-EB1E-5C91F4A12E6E}"/>
                </a:ext>
              </a:extLst>
            </p:cNvPr>
            <p:cNvSpPr/>
            <p:nvPr/>
          </p:nvSpPr>
          <p:spPr>
            <a:xfrm>
              <a:off x="9416473" y="1128587"/>
              <a:ext cx="51639" cy="51348"/>
            </a:xfrm>
            <a:custGeom>
              <a:avLst/>
              <a:gdLst/>
              <a:ahLst/>
              <a:cxnLst/>
              <a:rect l="l" t="t" r="r" b="b"/>
              <a:pathLst>
                <a:path w="58715" h="58385">
                  <a:moveTo>
                    <a:pt x="46713" y="5580"/>
                  </a:moveTo>
                  <a:lnTo>
                    <a:pt x="33301" y="515"/>
                  </a:lnTo>
                  <a:lnTo>
                    <a:pt x="26521" y="0"/>
                  </a:lnTo>
                  <a:lnTo>
                    <a:pt x="0" y="0"/>
                  </a:lnTo>
                  <a:lnTo>
                    <a:pt x="13511" y="11095"/>
                  </a:lnTo>
                  <a:lnTo>
                    <a:pt x="25855" y="11095"/>
                  </a:lnTo>
                  <a:lnTo>
                    <a:pt x="39418" y="15613"/>
                  </a:lnTo>
                  <a:lnTo>
                    <a:pt x="45008" y="27974"/>
                  </a:lnTo>
                  <a:lnTo>
                    <a:pt x="45039" y="29193"/>
                  </a:lnTo>
                  <a:lnTo>
                    <a:pt x="40159" y="42082"/>
                  </a:lnTo>
                  <a:lnTo>
                    <a:pt x="27124" y="47265"/>
                  </a:lnTo>
                  <a:lnTo>
                    <a:pt x="26521" y="58385"/>
                  </a:lnTo>
                  <a:lnTo>
                    <a:pt x="41551" y="55570"/>
                  </a:lnTo>
                  <a:lnTo>
                    <a:pt x="52442" y="47656"/>
                  </a:lnTo>
                  <a:lnTo>
                    <a:pt x="58131" y="35443"/>
                  </a:lnTo>
                  <a:lnTo>
                    <a:pt x="58715" y="29193"/>
                  </a:lnTo>
                  <a:lnTo>
                    <a:pt x="55538" y="15407"/>
                  </a:lnTo>
                  <a:lnTo>
                    <a:pt x="46713" y="5580"/>
                  </a:lnTo>
                  <a:close/>
                </a:path>
                <a:path w="58715" h="58385">
                  <a:moveTo>
                    <a:pt x="13511" y="47293"/>
                  </a:moveTo>
                  <a:lnTo>
                    <a:pt x="13511" y="11095"/>
                  </a:lnTo>
                  <a:lnTo>
                    <a:pt x="0" y="0"/>
                  </a:lnTo>
                  <a:lnTo>
                    <a:pt x="0" y="58385"/>
                  </a:lnTo>
                  <a:lnTo>
                    <a:pt x="26521" y="58385"/>
                  </a:lnTo>
                  <a:lnTo>
                    <a:pt x="27124" y="47265"/>
                  </a:lnTo>
                  <a:lnTo>
                    <a:pt x="13511" y="4729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AA68D25D-9325-F641-D849-AA376EEFD22E}"/>
                </a:ext>
              </a:extLst>
            </p:cNvPr>
            <p:cNvSpPr/>
            <p:nvPr/>
          </p:nvSpPr>
          <p:spPr>
            <a:xfrm>
              <a:off x="9476257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7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9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36">
              <a:extLst>
                <a:ext uri="{FF2B5EF4-FFF2-40B4-BE49-F238E27FC236}">
                  <a16:creationId xmlns:a16="http://schemas.microsoft.com/office/drawing/2014/main" id="{0C234A51-1081-C0B7-8CB4-165F5BFB5B9B}"/>
                </a:ext>
              </a:extLst>
            </p:cNvPr>
            <p:cNvSpPr/>
            <p:nvPr/>
          </p:nvSpPr>
          <p:spPr>
            <a:xfrm>
              <a:off x="9504277" y="1139883"/>
              <a:ext cx="41592" cy="40637"/>
            </a:xfrm>
            <a:custGeom>
              <a:avLst/>
              <a:gdLst/>
              <a:ahLst/>
              <a:cxnLst/>
              <a:rect l="l" t="t" r="r" b="b"/>
              <a:pathLst>
                <a:path w="47292" h="46206">
                  <a:moveTo>
                    <a:pt x="44121" y="38952"/>
                  </a:moveTo>
                  <a:lnTo>
                    <a:pt x="37198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0" y="35780"/>
                  </a:lnTo>
                  <a:lnTo>
                    <a:pt x="14345" y="32360"/>
                  </a:lnTo>
                  <a:lnTo>
                    <a:pt x="13096" y="26774"/>
                  </a:lnTo>
                  <a:lnTo>
                    <a:pt x="12927" y="19184"/>
                  </a:lnTo>
                  <a:lnTo>
                    <a:pt x="13845" y="13428"/>
                  </a:lnTo>
                  <a:lnTo>
                    <a:pt x="10149" y="3900"/>
                  </a:lnTo>
                  <a:lnTo>
                    <a:pt x="1631" y="14283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5" y="46206"/>
                  </a:lnTo>
                  <a:lnTo>
                    <a:pt x="33695" y="46206"/>
                  </a:lnTo>
                  <a:lnTo>
                    <a:pt x="39952" y="43704"/>
                  </a:lnTo>
                  <a:lnTo>
                    <a:pt x="44121" y="38952"/>
                  </a:lnTo>
                  <a:close/>
                </a:path>
                <a:path w="47292" h="46206">
                  <a:moveTo>
                    <a:pt x="24022" y="9842"/>
                  </a:moveTo>
                  <a:lnTo>
                    <a:pt x="29861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7" y="19184"/>
                  </a:lnTo>
                  <a:lnTo>
                    <a:pt x="13096" y="26774"/>
                  </a:lnTo>
                  <a:lnTo>
                    <a:pt x="47040" y="26774"/>
                  </a:lnTo>
                  <a:lnTo>
                    <a:pt x="47292" y="23271"/>
                  </a:lnTo>
                  <a:lnTo>
                    <a:pt x="43172" y="9269"/>
                  </a:lnTo>
                  <a:lnTo>
                    <a:pt x="32452" y="1358"/>
                  </a:lnTo>
                  <a:lnTo>
                    <a:pt x="23939" y="0"/>
                  </a:lnTo>
                  <a:lnTo>
                    <a:pt x="10149" y="3900"/>
                  </a:lnTo>
                  <a:lnTo>
                    <a:pt x="13845" y="13428"/>
                  </a:lnTo>
                  <a:lnTo>
                    <a:pt x="18100" y="9842"/>
                  </a:lnTo>
                  <a:lnTo>
                    <a:pt x="24022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37">
              <a:extLst>
                <a:ext uri="{FF2B5EF4-FFF2-40B4-BE49-F238E27FC236}">
                  <a16:creationId xmlns:a16="http://schemas.microsoft.com/office/drawing/2014/main" id="{1CE484B1-B7B9-1E9E-E4A5-BEA07D988E7E}"/>
                </a:ext>
              </a:extLst>
            </p:cNvPr>
            <p:cNvSpPr/>
            <p:nvPr/>
          </p:nvSpPr>
          <p:spPr>
            <a:xfrm>
              <a:off x="9549828" y="1139883"/>
              <a:ext cx="37483" cy="40637"/>
            </a:xfrm>
            <a:custGeom>
              <a:avLst/>
              <a:gdLst/>
              <a:ahLst/>
              <a:cxnLst/>
              <a:rect l="l" t="t" r="r" b="b"/>
              <a:pathLst>
                <a:path w="42619" h="46206">
                  <a:moveTo>
                    <a:pt x="12678" y="35280"/>
                  </a:moveTo>
                  <a:lnTo>
                    <a:pt x="12678" y="29027"/>
                  </a:lnTo>
                  <a:lnTo>
                    <a:pt x="5586" y="19184"/>
                  </a:lnTo>
                  <a:lnTo>
                    <a:pt x="0" y="24688"/>
                  </a:lnTo>
                  <a:lnTo>
                    <a:pt x="0" y="40370"/>
                  </a:lnTo>
                  <a:lnTo>
                    <a:pt x="6256" y="46206"/>
                  </a:lnTo>
                  <a:lnTo>
                    <a:pt x="16765" y="46206"/>
                  </a:lnTo>
                  <a:lnTo>
                    <a:pt x="15429" y="37451"/>
                  </a:lnTo>
                  <a:lnTo>
                    <a:pt x="12678" y="35280"/>
                  </a:lnTo>
                  <a:close/>
                </a:path>
                <a:path w="42619" h="46206">
                  <a:moveTo>
                    <a:pt x="20685" y="26774"/>
                  </a:moveTo>
                  <a:lnTo>
                    <a:pt x="29610" y="26774"/>
                  </a:lnTo>
                  <a:lnTo>
                    <a:pt x="29610" y="31360"/>
                  </a:lnTo>
                  <a:lnTo>
                    <a:pt x="28108" y="35449"/>
                  </a:lnTo>
                  <a:lnTo>
                    <a:pt x="24353" y="37451"/>
                  </a:lnTo>
                  <a:lnTo>
                    <a:pt x="15429" y="37451"/>
                  </a:lnTo>
                  <a:lnTo>
                    <a:pt x="16765" y="46206"/>
                  </a:lnTo>
                  <a:lnTo>
                    <a:pt x="23352" y="46206"/>
                  </a:lnTo>
                  <a:lnTo>
                    <a:pt x="28025" y="44039"/>
                  </a:lnTo>
                  <a:lnTo>
                    <a:pt x="30444" y="39952"/>
                  </a:lnTo>
                  <a:lnTo>
                    <a:pt x="30444" y="45540"/>
                  </a:lnTo>
                  <a:lnTo>
                    <a:pt x="42619" y="45540"/>
                  </a:lnTo>
                  <a:lnTo>
                    <a:pt x="42619" y="19933"/>
                  </a:lnTo>
                  <a:lnTo>
                    <a:pt x="38357" y="6301"/>
                  </a:lnTo>
                  <a:lnTo>
                    <a:pt x="26269" y="353"/>
                  </a:lnTo>
                  <a:lnTo>
                    <a:pt x="21019" y="0"/>
                  </a:lnTo>
                  <a:lnTo>
                    <a:pt x="13845" y="0"/>
                  </a:lnTo>
                  <a:lnTo>
                    <a:pt x="6587" y="1918"/>
                  </a:lnTo>
                  <a:lnTo>
                    <a:pt x="1670" y="5421"/>
                  </a:lnTo>
                  <a:lnTo>
                    <a:pt x="6338" y="14516"/>
                  </a:lnTo>
                  <a:lnTo>
                    <a:pt x="9593" y="11927"/>
                  </a:lnTo>
                  <a:lnTo>
                    <a:pt x="14511" y="10342"/>
                  </a:lnTo>
                  <a:lnTo>
                    <a:pt x="26272" y="10342"/>
                  </a:lnTo>
                  <a:lnTo>
                    <a:pt x="29610" y="13597"/>
                  </a:lnTo>
                  <a:lnTo>
                    <a:pt x="29610" y="19184"/>
                  </a:lnTo>
                  <a:lnTo>
                    <a:pt x="5586" y="19184"/>
                  </a:lnTo>
                  <a:lnTo>
                    <a:pt x="12678" y="29027"/>
                  </a:lnTo>
                  <a:lnTo>
                    <a:pt x="14597" y="26774"/>
                  </a:lnTo>
                  <a:lnTo>
                    <a:pt x="20685" y="2677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8">
              <a:extLst>
                <a:ext uri="{FF2B5EF4-FFF2-40B4-BE49-F238E27FC236}">
                  <a16:creationId xmlns:a16="http://schemas.microsoft.com/office/drawing/2014/main" id="{607D43FD-E477-D20F-7334-C1A341A5C1C8}"/>
                </a:ext>
              </a:extLst>
            </p:cNvPr>
            <p:cNvSpPr/>
            <p:nvPr/>
          </p:nvSpPr>
          <p:spPr>
            <a:xfrm>
              <a:off x="9597656" y="1139883"/>
              <a:ext cx="66678" cy="40051"/>
            </a:xfrm>
            <a:custGeom>
              <a:avLst/>
              <a:gdLst/>
              <a:ahLst/>
              <a:cxnLst/>
              <a:rect l="l" t="t" r="r" b="b"/>
              <a:pathLst>
                <a:path w="75815" h="45540">
                  <a:moveTo>
                    <a:pt x="44369" y="45540"/>
                  </a:moveTo>
                  <a:lnTo>
                    <a:pt x="44369" y="15016"/>
                  </a:lnTo>
                  <a:lnTo>
                    <a:pt x="48459" y="11261"/>
                  </a:lnTo>
                  <a:lnTo>
                    <a:pt x="59551" y="11261"/>
                  </a:lnTo>
                  <a:lnTo>
                    <a:pt x="62805" y="14598"/>
                  </a:lnTo>
                  <a:lnTo>
                    <a:pt x="62805" y="45540"/>
                  </a:lnTo>
                  <a:lnTo>
                    <a:pt x="75815" y="45540"/>
                  </a:lnTo>
                  <a:lnTo>
                    <a:pt x="75815" y="19851"/>
                  </a:lnTo>
                  <a:lnTo>
                    <a:pt x="71218" y="5405"/>
                  </a:lnTo>
                  <a:lnTo>
                    <a:pt x="59366" y="67"/>
                  </a:lnTo>
                  <a:lnTo>
                    <a:pt x="50709" y="0"/>
                  </a:lnTo>
                  <a:lnTo>
                    <a:pt x="44870" y="2754"/>
                  </a:lnTo>
                  <a:lnTo>
                    <a:pt x="41285" y="7340"/>
                  </a:lnTo>
                  <a:lnTo>
                    <a:pt x="38116" y="2419"/>
                  </a:lnTo>
                  <a:lnTo>
                    <a:pt x="32777" y="0"/>
                  </a:lnTo>
                  <a:lnTo>
                    <a:pt x="20768" y="0"/>
                  </a:lnTo>
                  <a:lnTo>
                    <a:pt x="15764" y="2001"/>
                  </a:lnTo>
                  <a:lnTo>
                    <a:pt x="12426" y="5839"/>
                  </a:ln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016"/>
                  </a:lnTo>
                  <a:lnTo>
                    <a:pt x="17099" y="11261"/>
                  </a:lnTo>
                  <a:lnTo>
                    <a:pt x="28274" y="11261"/>
                  </a:lnTo>
                  <a:lnTo>
                    <a:pt x="31358" y="14598"/>
                  </a:lnTo>
                  <a:lnTo>
                    <a:pt x="31358" y="45540"/>
                  </a:lnTo>
                  <a:lnTo>
                    <a:pt x="44369" y="4554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9">
              <a:extLst>
                <a:ext uri="{FF2B5EF4-FFF2-40B4-BE49-F238E27FC236}">
                  <a16:creationId xmlns:a16="http://schemas.microsoft.com/office/drawing/2014/main" id="{339D7A5A-3688-CFC0-5E68-EFE07FC803CA}"/>
                </a:ext>
              </a:extLst>
            </p:cNvPr>
            <p:cNvSpPr/>
            <p:nvPr/>
          </p:nvSpPr>
          <p:spPr>
            <a:xfrm>
              <a:off x="10223202" y="740848"/>
              <a:ext cx="18617" cy="21364"/>
            </a:xfrm>
            <a:custGeom>
              <a:avLst/>
              <a:gdLst/>
              <a:ahLst/>
              <a:cxnLst/>
              <a:rect l="l" t="t" r="r" b="b"/>
              <a:pathLst>
                <a:path w="21168" h="24292">
                  <a:moveTo>
                    <a:pt x="7772" y="24292"/>
                  </a:moveTo>
                  <a:lnTo>
                    <a:pt x="13395" y="24292"/>
                  </a:lnTo>
                  <a:lnTo>
                    <a:pt x="13395" y="4578"/>
                  </a:lnTo>
                  <a:lnTo>
                    <a:pt x="21168" y="4578"/>
                  </a:lnTo>
                  <a:lnTo>
                    <a:pt x="21168" y="0"/>
                  </a:lnTo>
                  <a:lnTo>
                    <a:pt x="0" y="0"/>
                  </a:lnTo>
                  <a:lnTo>
                    <a:pt x="0" y="4578"/>
                  </a:lnTo>
                  <a:lnTo>
                    <a:pt x="7772" y="4578"/>
                  </a:lnTo>
                  <a:lnTo>
                    <a:pt x="7772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40">
              <a:extLst>
                <a:ext uri="{FF2B5EF4-FFF2-40B4-BE49-F238E27FC236}">
                  <a16:creationId xmlns:a16="http://schemas.microsoft.com/office/drawing/2014/main" id="{52BA6C02-E8FC-DF34-324B-31EA86FB8D26}"/>
                </a:ext>
              </a:extLst>
            </p:cNvPr>
            <p:cNvSpPr/>
            <p:nvPr/>
          </p:nvSpPr>
          <p:spPr>
            <a:xfrm>
              <a:off x="10244475" y="740848"/>
              <a:ext cx="24075" cy="21364"/>
            </a:xfrm>
            <a:custGeom>
              <a:avLst/>
              <a:gdLst/>
              <a:ahLst/>
              <a:cxnLst/>
              <a:rect l="l" t="t" r="r" b="b"/>
              <a:pathLst>
                <a:path w="27374" h="24292">
                  <a:moveTo>
                    <a:pt x="5274" y="24292"/>
                  </a:moveTo>
                  <a:lnTo>
                    <a:pt x="5274" y="10029"/>
                  </a:lnTo>
                  <a:lnTo>
                    <a:pt x="12383" y="21725"/>
                  </a:lnTo>
                  <a:lnTo>
                    <a:pt x="14918" y="21725"/>
                  </a:lnTo>
                  <a:lnTo>
                    <a:pt x="22061" y="9715"/>
                  </a:lnTo>
                  <a:lnTo>
                    <a:pt x="22096" y="24292"/>
                  </a:lnTo>
                  <a:lnTo>
                    <a:pt x="27374" y="24292"/>
                  </a:lnTo>
                  <a:lnTo>
                    <a:pt x="27306" y="0"/>
                  </a:lnTo>
                  <a:lnTo>
                    <a:pt x="22683" y="0"/>
                  </a:lnTo>
                  <a:lnTo>
                    <a:pt x="13737" y="15093"/>
                  </a:lnTo>
                  <a:lnTo>
                    <a:pt x="4650" y="0"/>
                  </a:lnTo>
                  <a:lnTo>
                    <a:pt x="0" y="0"/>
                  </a:lnTo>
                  <a:lnTo>
                    <a:pt x="0" y="24292"/>
                  </a:lnTo>
                  <a:lnTo>
                    <a:pt x="5274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3313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2895" y="3325813"/>
            <a:ext cx="2064855" cy="12168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Montserrat" panose="00000500000000000000" pitchFamily="50" charset="0"/>
              </a:rPr>
              <a:t>Retail</a:t>
            </a:r>
            <a:br>
              <a:rPr lang="en-US" sz="3600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Montserrat" panose="00000500000000000000" pitchFamily="50" charset="0"/>
              </a:rPr>
              <a:t>Bonus</a:t>
            </a:r>
            <a:endParaRPr lang="en-US" sz="48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07020" y="3525044"/>
            <a:ext cx="693255" cy="989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dirty="0">
                <a:solidFill>
                  <a:schemeClr val="bg1"/>
                </a:solidFill>
                <a:latin typeface="Montserrat" panose="00000500000000000000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52327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12767" y="791766"/>
            <a:ext cx="2712555" cy="5992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Quantity 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78619" y="792164"/>
            <a:ext cx="2712555" cy="5992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BV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234896" y="791766"/>
            <a:ext cx="2712555" cy="5992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Wholesale (₦)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570591" y="791368"/>
            <a:ext cx="2712555" cy="5992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Retail Price (₦)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381295" y="790970"/>
            <a:ext cx="2712555" cy="5992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Profit (₦)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503292" y="1819274"/>
            <a:ext cx="906533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1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905742" y="1819274"/>
            <a:ext cx="906533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10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380274" y="1819274"/>
            <a:ext cx="1343396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56,000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873712" y="1819274"/>
            <a:ext cx="1288358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64,000 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381296" y="1819274"/>
            <a:ext cx="1071568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8,000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516339" y="2571749"/>
            <a:ext cx="906533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2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864747" y="2579885"/>
            <a:ext cx="906533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20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380273" y="2571749"/>
            <a:ext cx="1356443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107,520 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6888459" y="2579885"/>
            <a:ext cx="1253369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128,000 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9332673" y="2579885"/>
            <a:ext cx="1253366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20,480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1529386" y="3324224"/>
            <a:ext cx="906533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4</a:t>
            </a: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2864747" y="3331764"/>
            <a:ext cx="906533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40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4557252" y="3324224"/>
            <a:ext cx="1199157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206,080 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6961495" y="3340496"/>
            <a:ext cx="1199156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253,440 </a:t>
            </a: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9278059" y="3324224"/>
            <a:ext cx="1297473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47,360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1467110" y="4088306"/>
            <a:ext cx="906533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6</a:t>
            </a: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2864747" y="4107258"/>
            <a:ext cx="906533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60</a:t>
            </a: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4557253" y="4092971"/>
            <a:ext cx="1163956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295,680 </a:t>
            </a:r>
          </a:p>
        </p:txBody>
      </p:sp>
      <p:sp>
        <p:nvSpPr>
          <p:cNvPr id="41" name="Title 1"/>
          <p:cNvSpPr txBox="1">
            <a:spLocks/>
          </p:cNvSpPr>
          <p:nvPr/>
        </p:nvSpPr>
        <p:spPr>
          <a:xfrm>
            <a:off x="6996695" y="4076699"/>
            <a:ext cx="1163956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378,240 </a:t>
            </a:r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9463433" y="4107259"/>
            <a:ext cx="1044023" cy="4770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82,560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1467110" y="4852388"/>
            <a:ext cx="906533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8</a:t>
            </a: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2864748" y="4867273"/>
            <a:ext cx="906533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80</a:t>
            </a: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4557252" y="4867273"/>
            <a:ext cx="1163956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376,320 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6904379" y="4837310"/>
            <a:ext cx="1253369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501,760 </a:t>
            </a: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9436138" y="4837310"/>
            <a:ext cx="1238389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125,440</a:t>
            </a: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1467110" y="5589785"/>
            <a:ext cx="906533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10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2864749" y="5581648"/>
            <a:ext cx="906533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100</a:t>
            </a: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4454014" y="5589785"/>
            <a:ext cx="1233344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448,000 </a:t>
            </a: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6928384" y="5589785"/>
            <a:ext cx="1288357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624,000 </a:t>
            </a: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9457768" y="5601989"/>
            <a:ext cx="1170374" cy="491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176,000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04225D-C96B-7A68-DCE7-8034ED4AF4D0}"/>
              </a:ext>
            </a:extLst>
          </p:cNvPr>
          <p:cNvGrpSpPr/>
          <p:nvPr/>
        </p:nvGrpSpPr>
        <p:grpSpPr>
          <a:xfrm>
            <a:off x="10452863" y="6232124"/>
            <a:ext cx="1653350" cy="424310"/>
            <a:chOff x="8122055" y="645671"/>
            <a:chExt cx="2146495" cy="534849"/>
          </a:xfrm>
        </p:grpSpPr>
        <p:sp>
          <p:nvSpPr>
            <p:cNvPr id="4" name="object 8">
              <a:extLst>
                <a:ext uri="{FF2B5EF4-FFF2-40B4-BE49-F238E27FC236}">
                  <a16:creationId xmlns:a16="http://schemas.microsoft.com/office/drawing/2014/main" id="{4CF0E60B-A632-4FE3-4E2C-00B606D763F3}"/>
                </a:ext>
              </a:extLst>
            </p:cNvPr>
            <p:cNvSpPr/>
            <p:nvPr/>
          </p:nvSpPr>
          <p:spPr>
            <a:xfrm>
              <a:off x="8122055" y="816968"/>
              <a:ext cx="816491" cy="220715"/>
            </a:xfrm>
            <a:custGeom>
              <a:avLst/>
              <a:gdLst/>
              <a:ahLst/>
              <a:cxnLst/>
              <a:rect l="l" t="t" r="r" b="b"/>
              <a:pathLst>
                <a:path w="928381" h="250961">
                  <a:moveTo>
                    <a:pt x="928381" y="0"/>
                  </a:moveTo>
                  <a:lnTo>
                    <a:pt x="928048" y="3862"/>
                  </a:lnTo>
                  <a:lnTo>
                    <a:pt x="928089" y="4725"/>
                  </a:lnTo>
                  <a:lnTo>
                    <a:pt x="928381" y="0"/>
                  </a:lnTo>
                  <a:close/>
                </a:path>
                <a:path w="928381" h="250961">
                  <a:moveTo>
                    <a:pt x="51741" y="59780"/>
                  </a:moveTo>
                  <a:lnTo>
                    <a:pt x="54885" y="62082"/>
                  </a:lnTo>
                  <a:lnTo>
                    <a:pt x="67926" y="70015"/>
                  </a:lnTo>
                  <a:lnTo>
                    <a:pt x="79155" y="75281"/>
                  </a:lnTo>
                  <a:lnTo>
                    <a:pt x="89291" y="78357"/>
                  </a:lnTo>
                  <a:lnTo>
                    <a:pt x="99056" y="79720"/>
                  </a:lnTo>
                  <a:lnTo>
                    <a:pt x="109169" y="79846"/>
                  </a:lnTo>
                  <a:lnTo>
                    <a:pt x="120351" y="79213"/>
                  </a:lnTo>
                  <a:lnTo>
                    <a:pt x="133321" y="78298"/>
                  </a:lnTo>
                  <a:lnTo>
                    <a:pt x="148801" y="77575"/>
                  </a:lnTo>
                  <a:lnTo>
                    <a:pt x="153075" y="77482"/>
                  </a:lnTo>
                  <a:lnTo>
                    <a:pt x="163177" y="77691"/>
                  </a:lnTo>
                  <a:lnTo>
                    <a:pt x="171437" y="78702"/>
                  </a:lnTo>
                  <a:lnTo>
                    <a:pt x="178073" y="80556"/>
                  </a:lnTo>
                  <a:lnTo>
                    <a:pt x="183299" y="83297"/>
                  </a:lnTo>
                  <a:lnTo>
                    <a:pt x="187331" y="86964"/>
                  </a:lnTo>
                  <a:lnTo>
                    <a:pt x="190385" y="91601"/>
                  </a:lnTo>
                  <a:lnTo>
                    <a:pt x="192676" y="97247"/>
                  </a:lnTo>
                  <a:lnTo>
                    <a:pt x="194421" y="103946"/>
                  </a:lnTo>
                  <a:lnTo>
                    <a:pt x="195834" y="111739"/>
                  </a:lnTo>
                  <a:lnTo>
                    <a:pt x="197132" y="120668"/>
                  </a:lnTo>
                  <a:lnTo>
                    <a:pt x="198530" y="130774"/>
                  </a:lnTo>
                  <a:lnTo>
                    <a:pt x="200244" y="142098"/>
                  </a:lnTo>
                  <a:lnTo>
                    <a:pt x="205482" y="168571"/>
                  </a:lnTo>
                  <a:lnTo>
                    <a:pt x="214572" y="200419"/>
                  </a:lnTo>
                  <a:lnTo>
                    <a:pt x="227832" y="234784"/>
                  </a:lnTo>
                  <a:lnTo>
                    <a:pt x="247193" y="272977"/>
                  </a:lnTo>
                  <a:lnTo>
                    <a:pt x="270143" y="307512"/>
                  </a:lnTo>
                  <a:lnTo>
                    <a:pt x="296315" y="338371"/>
                  </a:lnTo>
                  <a:lnTo>
                    <a:pt x="325342" y="365531"/>
                  </a:lnTo>
                  <a:lnTo>
                    <a:pt x="356856" y="388971"/>
                  </a:lnTo>
                  <a:lnTo>
                    <a:pt x="390489" y="408672"/>
                  </a:lnTo>
                  <a:lnTo>
                    <a:pt x="425872" y="424611"/>
                  </a:lnTo>
                  <a:lnTo>
                    <a:pt x="462639" y="436768"/>
                  </a:lnTo>
                  <a:lnTo>
                    <a:pt x="500422" y="445121"/>
                  </a:lnTo>
                  <a:lnTo>
                    <a:pt x="538852" y="449651"/>
                  </a:lnTo>
                  <a:lnTo>
                    <a:pt x="577562" y="450335"/>
                  </a:lnTo>
                  <a:lnTo>
                    <a:pt x="616184" y="447153"/>
                  </a:lnTo>
                  <a:lnTo>
                    <a:pt x="654351" y="440083"/>
                  </a:lnTo>
                  <a:lnTo>
                    <a:pt x="691694" y="429106"/>
                  </a:lnTo>
                  <a:lnTo>
                    <a:pt x="727846" y="414200"/>
                  </a:lnTo>
                  <a:lnTo>
                    <a:pt x="762439" y="395343"/>
                  </a:lnTo>
                  <a:lnTo>
                    <a:pt x="795104" y="372515"/>
                  </a:lnTo>
                  <a:lnTo>
                    <a:pt x="825476" y="345696"/>
                  </a:lnTo>
                  <a:lnTo>
                    <a:pt x="853184" y="314863"/>
                  </a:lnTo>
                  <a:lnTo>
                    <a:pt x="877863" y="279996"/>
                  </a:lnTo>
                  <a:lnTo>
                    <a:pt x="890297" y="258742"/>
                  </a:lnTo>
                  <a:lnTo>
                    <a:pt x="909736" y="217665"/>
                  </a:lnTo>
                  <a:lnTo>
                    <a:pt x="922837" y="178833"/>
                  </a:lnTo>
                  <a:lnTo>
                    <a:pt x="930683" y="142651"/>
                  </a:lnTo>
                  <a:lnTo>
                    <a:pt x="934357" y="109523"/>
                  </a:lnTo>
                  <a:lnTo>
                    <a:pt x="934968" y="94230"/>
                  </a:lnTo>
                  <a:lnTo>
                    <a:pt x="934942" y="79853"/>
                  </a:lnTo>
                  <a:lnTo>
                    <a:pt x="933521" y="54048"/>
                  </a:lnTo>
                  <a:lnTo>
                    <a:pt x="929996" y="23470"/>
                  </a:lnTo>
                  <a:lnTo>
                    <a:pt x="928991" y="15647"/>
                  </a:lnTo>
                  <a:lnTo>
                    <a:pt x="928297" y="9095"/>
                  </a:lnTo>
                  <a:lnTo>
                    <a:pt x="928089" y="4725"/>
                  </a:lnTo>
                  <a:lnTo>
                    <a:pt x="927431" y="15380"/>
                  </a:lnTo>
                  <a:lnTo>
                    <a:pt x="926711" y="29749"/>
                  </a:lnTo>
                  <a:lnTo>
                    <a:pt x="926136" y="43236"/>
                  </a:lnTo>
                  <a:lnTo>
                    <a:pt x="925621" y="55973"/>
                  </a:lnTo>
                  <a:lnTo>
                    <a:pt x="925083" y="68091"/>
                  </a:lnTo>
                  <a:lnTo>
                    <a:pt x="922485" y="102040"/>
                  </a:lnTo>
                  <a:lnTo>
                    <a:pt x="916645" y="135136"/>
                  </a:lnTo>
                  <a:lnTo>
                    <a:pt x="909828" y="158472"/>
                  </a:lnTo>
                  <a:lnTo>
                    <a:pt x="899885" y="184050"/>
                  </a:lnTo>
                  <a:lnTo>
                    <a:pt x="882879" y="218625"/>
                  </a:lnTo>
                  <a:lnTo>
                    <a:pt x="868651" y="242174"/>
                  </a:lnTo>
                  <a:lnTo>
                    <a:pt x="852930" y="264357"/>
                  </a:lnTo>
                  <a:lnTo>
                    <a:pt x="835807" y="285120"/>
                  </a:lnTo>
                  <a:lnTo>
                    <a:pt x="817374" y="304413"/>
                  </a:lnTo>
                  <a:lnTo>
                    <a:pt x="797722" y="322181"/>
                  </a:lnTo>
                  <a:lnTo>
                    <a:pt x="776941" y="338373"/>
                  </a:lnTo>
                  <a:lnTo>
                    <a:pt x="755122" y="352936"/>
                  </a:lnTo>
                  <a:lnTo>
                    <a:pt x="732358" y="365819"/>
                  </a:lnTo>
                  <a:lnTo>
                    <a:pt x="708737" y="376967"/>
                  </a:lnTo>
                  <a:lnTo>
                    <a:pt x="684352" y="386330"/>
                  </a:lnTo>
                  <a:lnTo>
                    <a:pt x="659293" y="393854"/>
                  </a:lnTo>
                  <a:lnTo>
                    <a:pt x="633652" y="399487"/>
                  </a:lnTo>
                  <a:lnTo>
                    <a:pt x="607519" y="403177"/>
                  </a:lnTo>
                  <a:lnTo>
                    <a:pt x="580986" y="404871"/>
                  </a:lnTo>
                  <a:lnTo>
                    <a:pt x="554142" y="404516"/>
                  </a:lnTo>
                  <a:lnTo>
                    <a:pt x="527080" y="402061"/>
                  </a:lnTo>
                  <a:lnTo>
                    <a:pt x="499890" y="397453"/>
                  </a:lnTo>
                  <a:lnTo>
                    <a:pt x="472664" y="390639"/>
                  </a:lnTo>
                  <a:lnTo>
                    <a:pt x="445491" y="381567"/>
                  </a:lnTo>
                  <a:lnTo>
                    <a:pt x="416208" y="368758"/>
                  </a:lnTo>
                  <a:lnTo>
                    <a:pt x="387978" y="352855"/>
                  </a:lnTo>
                  <a:lnTo>
                    <a:pt x="361077" y="334045"/>
                  </a:lnTo>
                  <a:lnTo>
                    <a:pt x="335779" y="312515"/>
                  </a:lnTo>
                  <a:lnTo>
                    <a:pt x="312359" y="288452"/>
                  </a:lnTo>
                  <a:lnTo>
                    <a:pt x="291093" y="262041"/>
                  </a:lnTo>
                  <a:lnTo>
                    <a:pt x="272255" y="233470"/>
                  </a:lnTo>
                  <a:lnTo>
                    <a:pt x="256120" y="202925"/>
                  </a:lnTo>
                  <a:lnTo>
                    <a:pt x="242963" y="170592"/>
                  </a:lnTo>
                  <a:lnTo>
                    <a:pt x="233060" y="136659"/>
                  </a:lnTo>
                  <a:lnTo>
                    <a:pt x="227394" y="108413"/>
                  </a:lnTo>
                  <a:lnTo>
                    <a:pt x="224301" y="82435"/>
                  </a:lnTo>
                  <a:lnTo>
                    <a:pt x="223690" y="58144"/>
                  </a:lnTo>
                  <a:lnTo>
                    <a:pt x="224287" y="46450"/>
                  </a:lnTo>
                  <a:lnTo>
                    <a:pt x="229554" y="12302"/>
                  </a:lnTo>
                  <a:lnTo>
                    <a:pt x="235848" y="-10407"/>
                  </a:lnTo>
                  <a:lnTo>
                    <a:pt x="244264" y="-33752"/>
                  </a:lnTo>
                  <a:lnTo>
                    <a:pt x="258551" y="-66176"/>
                  </a:lnTo>
                  <a:lnTo>
                    <a:pt x="271658" y="-89375"/>
                  </a:lnTo>
                  <a:lnTo>
                    <a:pt x="287263" y="-112186"/>
                  </a:lnTo>
                  <a:lnTo>
                    <a:pt x="304754" y="-133524"/>
                  </a:lnTo>
                  <a:lnTo>
                    <a:pt x="323514" y="-152304"/>
                  </a:lnTo>
                  <a:lnTo>
                    <a:pt x="342930" y="-167442"/>
                  </a:lnTo>
                  <a:lnTo>
                    <a:pt x="360899" y="-177242"/>
                  </a:lnTo>
                  <a:lnTo>
                    <a:pt x="350429" y="-166330"/>
                  </a:lnTo>
                  <a:lnTo>
                    <a:pt x="341470" y="-157368"/>
                  </a:lnTo>
                  <a:lnTo>
                    <a:pt x="333690" y="-149749"/>
                  </a:lnTo>
                  <a:lnTo>
                    <a:pt x="326759" y="-142868"/>
                  </a:lnTo>
                  <a:lnTo>
                    <a:pt x="320342" y="-136118"/>
                  </a:lnTo>
                  <a:lnTo>
                    <a:pt x="314108" y="-128893"/>
                  </a:lnTo>
                  <a:lnTo>
                    <a:pt x="307724" y="-120587"/>
                  </a:lnTo>
                  <a:lnTo>
                    <a:pt x="300859" y="-110594"/>
                  </a:lnTo>
                  <a:lnTo>
                    <a:pt x="293180" y="-98308"/>
                  </a:lnTo>
                  <a:lnTo>
                    <a:pt x="284355" y="-83122"/>
                  </a:lnTo>
                  <a:lnTo>
                    <a:pt x="277510" y="-70511"/>
                  </a:lnTo>
                  <a:lnTo>
                    <a:pt x="272150" y="-59741"/>
                  </a:lnTo>
                  <a:lnTo>
                    <a:pt x="266891" y="-48378"/>
                  </a:lnTo>
                  <a:lnTo>
                    <a:pt x="261787" y="-36536"/>
                  </a:lnTo>
                  <a:lnTo>
                    <a:pt x="256888" y="-24329"/>
                  </a:lnTo>
                  <a:lnTo>
                    <a:pt x="252247" y="-11870"/>
                  </a:lnTo>
                  <a:lnTo>
                    <a:pt x="247913" y="725"/>
                  </a:lnTo>
                  <a:lnTo>
                    <a:pt x="243939" y="13344"/>
                  </a:lnTo>
                  <a:lnTo>
                    <a:pt x="240377" y="25873"/>
                  </a:lnTo>
                  <a:lnTo>
                    <a:pt x="237277" y="38198"/>
                  </a:lnTo>
                  <a:lnTo>
                    <a:pt x="235774" y="44913"/>
                  </a:lnTo>
                  <a:lnTo>
                    <a:pt x="249291" y="45052"/>
                  </a:lnTo>
                  <a:lnTo>
                    <a:pt x="262609" y="44243"/>
                  </a:lnTo>
                  <a:lnTo>
                    <a:pt x="275692" y="42507"/>
                  </a:lnTo>
                  <a:lnTo>
                    <a:pt x="288503" y="39865"/>
                  </a:lnTo>
                  <a:lnTo>
                    <a:pt x="301005" y="36340"/>
                  </a:lnTo>
                  <a:lnTo>
                    <a:pt x="313163" y="31952"/>
                  </a:lnTo>
                  <a:lnTo>
                    <a:pt x="324938" y="26725"/>
                  </a:lnTo>
                  <a:lnTo>
                    <a:pt x="336295" y="20680"/>
                  </a:lnTo>
                  <a:lnTo>
                    <a:pt x="347198" y="13838"/>
                  </a:lnTo>
                  <a:lnTo>
                    <a:pt x="357608" y="6221"/>
                  </a:lnTo>
                  <a:lnTo>
                    <a:pt x="367491" y="-2148"/>
                  </a:lnTo>
                  <a:lnTo>
                    <a:pt x="376810" y="-11250"/>
                  </a:lnTo>
                  <a:lnTo>
                    <a:pt x="385527" y="-21061"/>
                  </a:lnTo>
                  <a:lnTo>
                    <a:pt x="393606" y="-31560"/>
                  </a:lnTo>
                  <a:lnTo>
                    <a:pt x="402926" y="-45874"/>
                  </a:lnTo>
                  <a:lnTo>
                    <a:pt x="408982" y="-56965"/>
                  </a:lnTo>
                  <a:lnTo>
                    <a:pt x="414103" y="-68069"/>
                  </a:lnTo>
                  <a:lnTo>
                    <a:pt x="418371" y="-79217"/>
                  </a:lnTo>
                  <a:lnTo>
                    <a:pt x="421870" y="-90437"/>
                  </a:lnTo>
                  <a:lnTo>
                    <a:pt x="424683" y="-101758"/>
                  </a:lnTo>
                  <a:lnTo>
                    <a:pt x="426894" y="-113211"/>
                  </a:lnTo>
                  <a:lnTo>
                    <a:pt x="428586" y="-124823"/>
                  </a:lnTo>
                  <a:lnTo>
                    <a:pt x="429842" y="-136624"/>
                  </a:lnTo>
                  <a:lnTo>
                    <a:pt x="430747" y="-148644"/>
                  </a:lnTo>
                  <a:lnTo>
                    <a:pt x="431383" y="-160911"/>
                  </a:lnTo>
                  <a:lnTo>
                    <a:pt x="431834" y="-173455"/>
                  </a:lnTo>
                  <a:lnTo>
                    <a:pt x="432183" y="-186305"/>
                  </a:lnTo>
                  <a:lnTo>
                    <a:pt x="432513" y="-199490"/>
                  </a:lnTo>
                  <a:lnTo>
                    <a:pt x="432908" y="-213040"/>
                  </a:lnTo>
                  <a:lnTo>
                    <a:pt x="433452" y="-226983"/>
                  </a:lnTo>
                  <a:lnTo>
                    <a:pt x="434227" y="-241348"/>
                  </a:lnTo>
                  <a:lnTo>
                    <a:pt x="434552" y="-246236"/>
                  </a:lnTo>
                  <a:lnTo>
                    <a:pt x="424689" y="-243113"/>
                  </a:lnTo>
                  <a:lnTo>
                    <a:pt x="413272" y="-239141"/>
                  </a:lnTo>
                  <a:lnTo>
                    <a:pt x="400769" y="-234527"/>
                  </a:lnTo>
                  <a:lnTo>
                    <a:pt x="387648" y="-229480"/>
                  </a:lnTo>
                  <a:lnTo>
                    <a:pt x="374375" y="-224211"/>
                  </a:lnTo>
                  <a:lnTo>
                    <a:pt x="361419" y="-218927"/>
                  </a:lnTo>
                  <a:lnTo>
                    <a:pt x="349247" y="-213838"/>
                  </a:lnTo>
                  <a:lnTo>
                    <a:pt x="338326" y="-209152"/>
                  </a:lnTo>
                  <a:lnTo>
                    <a:pt x="319630" y="-200431"/>
                  </a:lnTo>
                  <a:lnTo>
                    <a:pt x="307771" y="-193866"/>
                  </a:lnTo>
                  <a:lnTo>
                    <a:pt x="296449" y="-186682"/>
                  </a:lnTo>
                  <a:lnTo>
                    <a:pt x="285697" y="-178890"/>
                  </a:lnTo>
                  <a:lnTo>
                    <a:pt x="275546" y="-170503"/>
                  </a:lnTo>
                  <a:lnTo>
                    <a:pt x="266027" y="-161533"/>
                  </a:lnTo>
                  <a:lnTo>
                    <a:pt x="257173" y="-151990"/>
                  </a:lnTo>
                  <a:lnTo>
                    <a:pt x="249014" y="-141888"/>
                  </a:lnTo>
                  <a:lnTo>
                    <a:pt x="241582" y="-131237"/>
                  </a:lnTo>
                  <a:lnTo>
                    <a:pt x="234909" y="-120050"/>
                  </a:lnTo>
                  <a:lnTo>
                    <a:pt x="229026" y="-108339"/>
                  </a:lnTo>
                  <a:lnTo>
                    <a:pt x="223965" y="-96115"/>
                  </a:lnTo>
                  <a:lnTo>
                    <a:pt x="219757" y="-83390"/>
                  </a:lnTo>
                  <a:lnTo>
                    <a:pt x="216435" y="-70176"/>
                  </a:lnTo>
                  <a:lnTo>
                    <a:pt x="214028" y="-56485"/>
                  </a:lnTo>
                  <a:lnTo>
                    <a:pt x="213281" y="-50429"/>
                  </a:lnTo>
                  <a:lnTo>
                    <a:pt x="211600" y="-37255"/>
                  </a:lnTo>
                  <a:lnTo>
                    <a:pt x="209574" y="-24811"/>
                  </a:lnTo>
                  <a:lnTo>
                    <a:pt x="207318" y="-12872"/>
                  </a:lnTo>
                  <a:lnTo>
                    <a:pt x="204946" y="-1213"/>
                  </a:lnTo>
                  <a:lnTo>
                    <a:pt x="202572" y="10390"/>
                  </a:lnTo>
                  <a:lnTo>
                    <a:pt x="200312" y="22164"/>
                  </a:lnTo>
                  <a:lnTo>
                    <a:pt x="198279" y="34334"/>
                  </a:lnTo>
                  <a:lnTo>
                    <a:pt x="196587" y="47124"/>
                  </a:lnTo>
                  <a:lnTo>
                    <a:pt x="195352" y="60759"/>
                  </a:lnTo>
                  <a:lnTo>
                    <a:pt x="194727" y="73839"/>
                  </a:lnTo>
                  <a:lnTo>
                    <a:pt x="183989" y="67001"/>
                  </a:lnTo>
                  <a:lnTo>
                    <a:pt x="174105" y="60289"/>
                  </a:lnTo>
                  <a:lnTo>
                    <a:pt x="164388" y="53747"/>
                  </a:lnTo>
                  <a:lnTo>
                    <a:pt x="154154" y="47423"/>
                  </a:lnTo>
                  <a:lnTo>
                    <a:pt x="142717" y="41364"/>
                  </a:lnTo>
                  <a:lnTo>
                    <a:pt x="129393" y="35614"/>
                  </a:lnTo>
                  <a:lnTo>
                    <a:pt x="115303" y="31026"/>
                  </a:lnTo>
                  <a:lnTo>
                    <a:pt x="101911" y="27672"/>
                  </a:lnTo>
                  <a:lnTo>
                    <a:pt x="87634" y="24501"/>
                  </a:lnTo>
                  <a:lnTo>
                    <a:pt x="73526" y="21457"/>
                  </a:lnTo>
                  <a:lnTo>
                    <a:pt x="60642" y="18484"/>
                  </a:lnTo>
                  <a:lnTo>
                    <a:pt x="50037" y="15526"/>
                  </a:lnTo>
                  <a:lnTo>
                    <a:pt x="44750" y="13531"/>
                  </a:lnTo>
                  <a:lnTo>
                    <a:pt x="59920" y="12492"/>
                  </a:lnTo>
                  <a:lnTo>
                    <a:pt x="74012" y="12939"/>
                  </a:lnTo>
                  <a:lnTo>
                    <a:pt x="87163" y="14677"/>
                  </a:lnTo>
                  <a:lnTo>
                    <a:pt x="99508" y="17511"/>
                  </a:lnTo>
                  <a:lnTo>
                    <a:pt x="111185" y="21244"/>
                  </a:lnTo>
                  <a:lnTo>
                    <a:pt x="122330" y="25682"/>
                  </a:lnTo>
                  <a:lnTo>
                    <a:pt x="133077" y="30628"/>
                  </a:lnTo>
                  <a:lnTo>
                    <a:pt x="143564" y="35888"/>
                  </a:lnTo>
                  <a:lnTo>
                    <a:pt x="153926" y="41265"/>
                  </a:lnTo>
                  <a:lnTo>
                    <a:pt x="164300" y="46565"/>
                  </a:lnTo>
                  <a:lnTo>
                    <a:pt x="174821" y="51591"/>
                  </a:lnTo>
                  <a:lnTo>
                    <a:pt x="179387" y="53604"/>
                  </a:lnTo>
                  <a:lnTo>
                    <a:pt x="175162" y="40321"/>
                  </a:lnTo>
                  <a:lnTo>
                    <a:pt x="169593" y="27903"/>
                  </a:lnTo>
                  <a:lnTo>
                    <a:pt x="162710" y="16502"/>
                  </a:lnTo>
                  <a:lnTo>
                    <a:pt x="154544" y="6275"/>
                  </a:lnTo>
                  <a:lnTo>
                    <a:pt x="145124" y="-2625"/>
                  </a:lnTo>
                  <a:lnTo>
                    <a:pt x="134481" y="-10045"/>
                  </a:lnTo>
                  <a:lnTo>
                    <a:pt x="122644" y="-15828"/>
                  </a:lnTo>
                  <a:lnTo>
                    <a:pt x="113546" y="-18853"/>
                  </a:lnTo>
                  <a:lnTo>
                    <a:pt x="100244" y="-21455"/>
                  </a:lnTo>
                  <a:lnTo>
                    <a:pt x="87541" y="-22069"/>
                  </a:lnTo>
                  <a:lnTo>
                    <a:pt x="75335" y="-21052"/>
                  </a:lnTo>
                  <a:lnTo>
                    <a:pt x="63520" y="-18758"/>
                  </a:lnTo>
                  <a:lnTo>
                    <a:pt x="51992" y="-15544"/>
                  </a:lnTo>
                  <a:lnTo>
                    <a:pt x="40647" y="-11765"/>
                  </a:lnTo>
                  <a:lnTo>
                    <a:pt x="29381" y="-7776"/>
                  </a:lnTo>
                  <a:lnTo>
                    <a:pt x="18089" y="-3934"/>
                  </a:lnTo>
                  <a:lnTo>
                    <a:pt x="6667" y="-593"/>
                  </a:lnTo>
                  <a:lnTo>
                    <a:pt x="0" y="961"/>
                  </a:lnTo>
                  <a:lnTo>
                    <a:pt x="4515" y="9104"/>
                  </a:lnTo>
                  <a:lnTo>
                    <a:pt x="12308" y="19503"/>
                  </a:lnTo>
                  <a:lnTo>
                    <a:pt x="22152" y="30963"/>
                  </a:lnTo>
                  <a:lnTo>
                    <a:pt x="32823" y="42292"/>
                  </a:lnTo>
                  <a:lnTo>
                    <a:pt x="43094" y="52295"/>
                  </a:lnTo>
                  <a:lnTo>
                    <a:pt x="51741" y="5978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AE673303-6608-7F3A-1E72-47A7900546E3}"/>
                </a:ext>
              </a:extLst>
            </p:cNvPr>
            <p:cNvSpPr/>
            <p:nvPr/>
          </p:nvSpPr>
          <p:spPr>
            <a:xfrm>
              <a:off x="8602033" y="645671"/>
              <a:ext cx="385466" cy="369765"/>
            </a:xfrm>
            <a:custGeom>
              <a:avLst/>
              <a:gdLst/>
              <a:ahLst/>
              <a:cxnLst/>
              <a:rect l="l" t="t" r="r" b="b"/>
              <a:pathLst>
                <a:path w="438289" h="420437">
                  <a:moveTo>
                    <a:pt x="323987" y="395401"/>
                  </a:moveTo>
                  <a:lnTo>
                    <a:pt x="328944" y="382287"/>
                  </a:lnTo>
                  <a:lnTo>
                    <a:pt x="332806" y="368896"/>
                  </a:lnTo>
                  <a:lnTo>
                    <a:pt x="335686" y="355320"/>
                  </a:lnTo>
                  <a:lnTo>
                    <a:pt x="337697" y="341651"/>
                  </a:lnTo>
                  <a:lnTo>
                    <a:pt x="338951" y="327980"/>
                  </a:lnTo>
                  <a:lnTo>
                    <a:pt x="339561" y="314398"/>
                  </a:lnTo>
                  <a:lnTo>
                    <a:pt x="339638" y="300997"/>
                  </a:lnTo>
                  <a:lnTo>
                    <a:pt x="339296" y="287868"/>
                  </a:lnTo>
                  <a:lnTo>
                    <a:pt x="338647" y="275103"/>
                  </a:lnTo>
                  <a:lnTo>
                    <a:pt x="337803" y="262792"/>
                  </a:lnTo>
                  <a:lnTo>
                    <a:pt x="336876" y="251028"/>
                  </a:lnTo>
                  <a:lnTo>
                    <a:pt x="335980" y="239902"/>
                  </a:lnTo>
                  <a:lnTo>
                    <a:pt x="335226" y="229504"/>
                  </a:lnTo>
                  <a:lnTo>
                    <a:pt x="334728" y="219927"/>
                  </a:lnTo>
                  <a:lnTo>
                    <a:pt x="334596" y="211262"/>
                  </a:lnTo>
                  <a:lnTo>
                    <a:pt x="334945" y="203600"/>
                  </a:lnTo>
                  <a:lnTo>
                    <a:pt x="335886" y="197033"/>
                  </a:lnTo>
                  <a:lnTo>
                    <a:pt x="336887" y="193338"/>
                  </a:lnTo>
                  <a:lnTo>
                    <a:pt x="342421" y="183119"/>
                  </a:lnTo>
                  <a:lnTo>
                    <a:pt x="350842" y="174465"/>
                  </a:lnTo>
                  <a:lnTo>
                    <a:pt x="361288" y="166878"/>
                  </a:lnTo>
                  <a:lnTo>
                    <a:pt x="372895" y="159859"/>
                  </a:lnTo>
                  <a:lnTo>
                    <a:pt x="384800" y="152908"/>
                  </a:lnTo>
                  <a:lnTo>
                    <a:pt x="396142" y="145527"/>
                  </a:lnTo>
                  <a:lnTo>
                    <a:pt x="406056" y="137216"/>
                  </a:lnTo>
                  <a:lnTo>
                    <a:pt x="410069" y="132732"/>
                  </a:lnTo>
                  <a:lnTo>
                    <a:pt x="417607" y="122112"/>
                  </a:lnTo>
                  <a:lnTo>
                    <a:pt x="423478" y="111403"/>
                  </a:lnTo>
                  <a:lnTo>
                    <a:pt x="427922" y="100479"/>
                  </a:lnTo>
                  <a:lnTo>
                    <a:pt x="431178" y="89212"/>
                  </a:lnTo>
                  <a:lnTo>
                    <a:pt x="433485" y="77475"/>
                  </a:lnTo>
                  <a:lnTo>
                    <a:pt x="435083" y="65139"/>
                  </a:lnTo>
                  <a:lnTo>
                    <a:pt x="436210" y="52077"/>
                  </a:lnTo>
                  <a:lnTo>
                    <a:pt x="437106" y="38161"/>
                  </a:lnTo>
                  <a:lnTo>
                    <a:pt x="438010" y="23263"/>
                  </a:lnTo>
                  <a:lnTo>
                    <a:pt x="438289" y="19022"/>
                  </a:lnTo>
                  <a:lnTo>
                    <a:pt x="424495" y="22522"/>
                  </a:lnTo>
                  <a:lnTo>
                    <a:pt x="411027" y="26158"/>
                  </a:lnTo>
                  <a:lnTo>
                    <a:pt x="397996" y="30054"/>
                  </a:lnTo>
                  <a:lnTo>
                    <a:pt x="385515" y="34335"/>
                  </a:lnTo>
                  <a:lnTo>
                    <a:pt x="373695" y="39125"/>
                  </a:lnTo>
                  <a:lnTo>
                    <a:pt x="362647" y="44551"/>
                  </a:lnTo>
                  <a:lnTo>
                    <a:pt x="352483" y="50737"/>
                  </a:lnTo>
                  <a:lnTo>
                    <a:pt x="343315" y="57807"/>
                  </a:lnTo>
                  <a:lnTo>
                    <a:pt x="339138" y="61715"/>
                  </a:lnTo>
                  <a:lnTo>
                    <a:pt x="332086" y="69674"/>
                  </a:lnTo>
                  <a:lnTo>
                    <a:pt x="325751" y="78749"/>
                  </a:lnTo>
                  <a:lnTo>
                    <a:pt x="320339" y="88786"/>
                  </a:lnTo>
                  <a:lnTo>
                    <a:pt x="316058" y="99633"/>
                  </a:lnTo>
                  <a:lnTo>
                    <a:pt x="313113" y="111137"/>
                  </a:lnTo>
                  <a:lnTo>
                    <a:pt x="311712" y="123145"/>
                  </a:lnTo>
                  <a:lnTo>
                    <a:pt x="312062" y="135505"/>
                  </a:lnTo>
                  <a:lnTo>
                    <a:pt x="314369" y="148063"/>
                  </a:lnTo>
                  <a:lnTo>
                    <a:pt x="318840" y="160666"/>
                  </a:lnTo>
                  <a:lnTo>
                    <a:pt x="320958" y="165066"/>
                  </a:lnTo>
                  <a:lnTo>
                    <a:pt x="325027" y="159022"/>
                  </a:lnTo>
                  <a:lnTo>
                    <a:pt x="329568" y="150656"/>
                  </a:lnTo>
                  <a:lnTo>
                    <a:pt x="334679" y="140482"/>
                  </a:lnTo>
                  <a:lnTo>
                    <a:pt x="340460" y="129015"/>
                  </a:lnTo>
                  <a:lnTo>
                    <a:pt x="347008" y="116770"/>
                  </a:lnTo>
                  <a:lnTo>
                    <a:pt x="354424" y="104261"/>
                  </a:lnTo>
                  <a:lnTo>
                    <a:pt x="362806" y="92002"/>
                  </a:lnTo>
                  <a:lnTo>
                    <a:pt x="372253" y="80507"/>
                  </a:lnTo>
                  <a:lnTo>
                    <a:pt x="382863" y="70291"/>
                  </a:lnTo>
                  <a:lnTo>
                    <a:pt x="394737" y="61869"/>
                  </a:lnTo>
                  <a:lnTo>
                    <a:pt x="407972" y="55754"/>
                  </a:lnTo>
                  <a:lnTo>
                    <a:pt x="408787" y="55479"/>
                  </a:lnTo>
                  <a:lnTo>
                    <a:pt x="399766" y="64303"/>
                  </a:lnTo>
                  <a:lnTo>
                    <a:pt x="391009" y="73300"/>
                  </a:lnTo>
                  <a:lnTo>
                    <a:pt x="382506" y="82549"/>
                  </a:lnTo>
                  <a:lnTo>
                    <a:pt x="374247" y="92128"/>
                  </a:lnTo>
                  <a:lnTo>
                    <a:pt x="366221" y="102118"/>
                  </a:lnTo>
                  <a:lnTo>
                    <a:pt x="358417" y="112596"/>
                  </a:lnTo>
                  <a:lnTo>
                    <a:pt x="349506" y="126305"/>
                  </a:lnTo>
                  <a:lnTo>
                    <a:pt x="343440" y="137908"/>
                  </a:lnTo>
                  <a:lnTo>
                    <a:pt x="338713" y="148875"/>
                  </a:lnTo>
                  <a:lnTo>
                    <a:pt x="334575" y="159608"/>
                  </a:lnTo>
                  <a:lnTo>
                    <a:pt x="330280" y="170508"/>
                  </a:lnTo>
                  <a:lnTo>
                    <a:pt x="325080" y="181980"/>
                  </a:lnTo>
                  <a:lnTo>
                    <a:pt x="321847" y="188164"/>
                  </a:lnTo>
                  <a:lnTo>
                    <a:pt x="315403" y="173870"/>
                  </a:lnTo>
                  <a:lnTo>
                    <a:pt x="308898" y="160513"/>
                  </a:lnTo>
                  <a:lnTo>
                    <a:pt x="302289" y="148026"/>
                  </a:lnTo>
                  <a:lnTo>
                    <a:pt x="295533" y="136344"/>
                  </a:lnTo>
                  <a:lnTo>
                    <a:pt x="288589" y="125401"/>
                  </a:lnTo>
                  <a:lnTo>
                    <a:pt x="281413" y="115131"/>
                  </a:lnTo>
                  <a:lnTo>
                    <a:pt x="273964" y="105469"/>
                  </a:lnTo>
                  <a:lnTo>
                    <a:pt x="266199" y="96349"/>
                  </a:lnTo>
                  <a:lnTo>
                    <a:pt x="258076" y="87705"/>
                  </a:lnTo>
                  <a:lnTo>
                    <a:pt x="249552" y="79471"/>
                  </a:lnTo>
                  <a:lnTo>
                    <a:pt x="240587" y="71582"/>
                  </a:lnTo>
                  <a:lnTo>
                    <a:pt x="231136" y="63972"/>
                  </a:lnTo>
                  <a:lnTo>
                    <a:pt x="221157" y="56575"/>
                  </a:lnTo>
                  <a:lnTo>
                    <a:pt x="210610" y="49326"/>
                  </a:lnTo>
                  <a:lnTo>
                    <a:pt x="193674" y="38726"/>
                  </a:lnTo>
                  <a:lnTo>
                    <a:pt x="182861" y="32724"/>
                  </a:lnTo>
                  <a:lnTo>
                    <a:pt x="171649" y="27113"/>
                  </a:lnTo>
                  <a:lnTo>
                    <a:pt x="160050" y="21938"/>
                  </a:lnTo>
                  <a:lnTo>
                    <a:pt x="148074" y="17243"/>
                  </a:lnTo>
                  <a:lnTo>
                    <a:pt x="135733" y="13073"/>
                  </a:lnTo>
                  <a:lnTo>
                    <a:pt x="123038" y="9473"/>
                  </a:lnTo>
                  <a:lnTo>
                    <a:pt x="112119" y="6922"/>
                  </a:lnTo>
                  <a:lnTo>
                    <a:pt x="99789" y="4520"/>
                  </a:lnTo>
                  <a:lnTo>
                    <a:pt x="87266" y="2527"/>
                  </a:lnTo>
                  <a:lnTo>
                    <a:pt x="74591" y="1040"/>
                  </a:lnTo>
                  <a:lnTo>
                    <a:pt x="61805" y="156"/>
                  </a:lnTo>
                  <a:lnTo>
                    <a:pt x="56992" y="0"/>
                  </a:lnTo>
                  <a:lnTo>
                    <a:pt x="45575" y="492"/>
                  </a:lnTo>
                  <a:lnTo>
                    <a:pt x="29357" y="1806"/>
                  </a:lnTo>
                  <a:lnTo>
                    <a:pt x="13246" y="3212"/>
                  </a:lnTo>
                  <a:lnTo>
                    <a:pt x="2151" y="3976"/>
                  </a:lnTo>
                  <a:lnTo>
                    <a:pt x="0" y="3881"/>
                  </a:lnTo>
                  <a:lnTo>
                    <a:pt x="15131" y="5493"/>
                  </a:lnTo>
                  <a:lnTo>
                    <a:pt x="29488" y="7217"/>
                  </a:lnTo>
                  <a:lnTo>
                    <a:pt x="43145" y="9098"/>
                  </a:lnTo>
                  <a:lnTo>
                    <a:pt x="56178" y="11179"/>
                  </a:lnTo>
                  <a:lnTo>
                    <a:pt x="80671" y="16120"/>
                  </a:lnTo>
                  <a:lnTo>
                    <a:pt x="103570" y="22395"/>
                  </a:lnTo>
                  <a:lnTo>
                    <a:pt x="125475" y="30359"/>
                  </a:lnTo>
                  <a:lnTo>
                    <a:pt x="146989" y="40367"/>
                  </a:lnTo>
                  <a:lnTo>
                    <a:pt x="168713" y="52772"/>
                  </a:lnTo>
                  <a:lnTo>
                    <a:pt x="179842" y="59985"/>
                  </a:lnTo>
                  <a:lnTo>
                    <a:pt x="191249" y="67930"/>
                  </a:lnTo>
                  <a:lnTo>
                    <a:pt x="203009" y="76653"/>
                  </a:lnTo>
                  <a:lnTo>
                    <a:pt x="214097" y="85582"/>
                  </a:lnTo>
                  <a:lnTo>
                    <a:pt x="232142" y="102655"/>
                  </a:lnTo>
                  <a:lnTo>
                    <a:pt x="249077" y="121870"/>
                  </a:lnTo>
                  <a:lnTo>
                    <a:pt x="264712" y="142865"/>
                  </a:lnTo>
                  <a:lnTo>
                    <a:pt x="271982" y="153916"/>
                  </a:lnTo>
                  <a:lnTo>
                    <a:pt x="278856" y="165276"/>
                  </a:lnTo>
                  <a:lnTo>
                    <a:pt x="285309" y="176900"/>
                  </a:lnTo>
                  <a:lnTo>
                    <a:pt x="291319" y="188743"/>
                  </a:lnTo>
                  <a:lnTo>
                    <a:pt x="296861" y="200759"/>
                  </a:lnTo>
                  <a:lnTo>
                    <a:pt x="301912" y="212903"/>
                  </a:lnTo>
                  <a:lnTo>
                    <a:pt x="310444" y="237393"/>
                  </a:lnTo>
                  <a:lnTo>
                    <a:pt x="314920" y="253839"/>
                  </a:lnTo>
                  <a:lnTo>
                    <a:pt x="318147" y="268547"/>
                  </a:lnTo>
                  <a:lnTo>
                    <a:pt x="320547" y="282347"/>
                  </a:lnTo>
                  <a:lnTo>
                    <a:pt x="323133" y="307787"/>
                  </a:lnTo>
                  <a:lnTo>
                    <a:pt x="323452" y="319707"/>
                  </a:lnTo>
                  <a:lnTo>
                    <a:pt x="323210" y="331281"/>
                  </a:lnTo>
                  <a:lnTo>
                    <a:pt x="321308" y="353951"/>
                  </a:lnTo>
                  <a:lnTo>
                    <a:pt x="317959" y="376920"/>
                  </a:lnTo>
                  <a:lnTo>
                    <a:pt x="313693" y="401308"/>
                  </a:lnTo>
                  <a:lnTo>
                    <a:pt x="311382" y="414385"/>
                  </a:lnTo>
                  <a:lnTo>
                    <a:pt x="310342" y="420437"/>
                  </a:lnTo>
                  <a:lnTo>
                    <a:pt x="317824" y="408149"/>
                  </a:lnTo>
                  <a:lnTo>
                    <a:pt x="323987" y="39540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CE3D04A8-57E3-73B2-1A01-C795B593AFBA}"/>
                </a:ext>
              </a:extLst>
            </p:cNvPr>
            <p:cNvSpPr/>
            <p:nvPr/>
          </p:nvSpPr>
          <p:spPr>
            <a:xfrm>
              <a:off x="8602033" y="731453"/>
              <a:ext cx="256076" cy="416667"/>
            </a:xfrm>
            <a:custGeom>
              <a:avLst/>
              <a:gdLst/>
              <a:ahLst/>
              <a:cxnLst/>
              <a:rect l="l" t="t" r="r" b="b"/>
              <a:pathLst>
                <a:path w="291168" h="473766">
                  <a:moveTo>
                    <a:pt x="99771" y="468330"/>
                  </a:moveTo>
                  <a:lnTo>
                    <a:pt x="126777" y="460742"/>
                  </a:lnTo>
                  <a:lnTo>
                    <a:pt x="150952" y="451053"/>
                  </a:lnTo>
                  <a:lnTo>
                    <a:pt x="173983" y="438913"/>
                  </a:lnTo>
                  <a:lnTo>
                    <a:pt x="195645" y="424393"/>
                  </a:lnTo>
                  <a:lnTo>
                    <a:pt x="215709" y="407562"/>
                  </a:lnTo>
                  <a:lnTo>
                    <a:pt x="233950" y="388493"/>
                  </a:lnTo>
                  <a:lnTo>
                    <a:pt x="250140" y="367254"/>
                  </a:lnTo>
                  <a:lnTo>
                    <a:pt x="264051" y="343916"/>
                  </a:lnTo>
                  <a:lnTo>
                    <a:pt x="275458" y="318550"/>
                  </a:lnTo>
                  <a:lnTo>
                    <a:pt x="283817" y="292453"/>
                  </a:lnTo>
                  <a:lnTo>
                    <a:pt x="288978" y="266504"/>
                  </a:lnTo>
                  <a:lnTo>
                    <a:pt x="291139" y="240483"/>
                  </a:lnTo>
                  <a:lnTo>
                    <a:pt x="291168" y="227542"/>
                  </a:lnTo>
                  <a:lnTo>
                    <a:pt x="290535" y="214700"/>
                  </a:lnTo>
                  <a:lnTo>
                    <a:pt x="287402" y="189465"/>
                  </a:lnTo>
                  <a:lnTo>
                    <a:pt x="281976" y="165089"/>
                  </a:lnTo>
                  <a:lnTo>
                    <a:pt x="274491" y="141883"/>
                  </a:lnTo>
                  <a:lnTo>
                    <a:pt x="265184" y="120155"/>
                  </a:lnTo>
                  <a:lnTo>
                    <a:pt x="254909" y="101235"/>
                  </a:lnTo>
                  <a:lnTo>
                    <a:pt x="242891" y="83852"/>
                  </a:lnTo>
                  <a:lnTo>
                    <a:pt x="226870" y="64988"/>
                  </a:lnTo>
                  <a:lnTo>
                    <a:pt x="207536" y="46089"/>
                  </a:lnTo>
                  <a:lnTo>
                    <a:pt x="185577" y="28599"/>
                  </a:lnTo>
                  <a:lnTo>
                    <a:pt x="161682" y="13964"/>
                  </a:lnTo>
                  <a:lnTo>
                    <a:pt x="136540" y="3629"/>
                  </a:lnTo>
                  <a:lnTo>
                    <a:pt x="120528" y="0"/>
                  </a:lnTo>
                  <a:lnTo>
                    <a:pt x="143923" y="11570"/>
                  </a:lnTo>
                  <a:lnTo>
                    <a:pt x="165405" y="25354"/>
                  </a:lnTo>
                  <a:lnTo>
                    <a:pt x="184925" y="41144"/>
                  </a:lnTo>
                  <a:lnTo>
                    <a:pt x="202435" y="58734"/>
                  </a:lnTo>
                  <a:lnTo>
                    <a:pt x="217886" y="77917"/>
                  </a:lnTo>
                  <a:lnTo>
                    <a:pt x="231229" y="98486"/>
                  </a:lnTo>
                  <a:lnTo>
                    <a:pt x="242415" y="120235"/>
                  </a:lnTo>
                  <a:lnTo>
                    <a:pt x="251396" y="142957"/>
                  </a:lnTo>
                  <a:lnTo>
                    <a:pt x="258123" y="166446"/>
                  </a:lnTo>
                  <a:lnTo>
                    <a:pt x="262546" y="190495"/>
                  </a:lnTo>
                  <a:lnTo>
                    <a:pt x="264617" y="214898"/>
                  </a:lnTo>
                  <a:lnTo>
                    <a:pt x="264288" y="239447"/>
                  </a:lnTo>
                  <a:lnTo>
                    <a:pt x="261510" y="263936"/>
                  </a:lnTo>
                  <a:lnTo>
                    <a:pt x="256233" y="288160"/>
                  </a:lnTo>
                  <a:lnTo>
                    <a:pt x="248409" y="311910"/>
                  </a:lnTo>
                  <a:lnTo>
                    <a:pt x="237990" y="334981"/>
                  </a:lnTo>
                  <a:lnTo>
                    <a:pt x="224926" y="357165"/>
                  </a:lnTo>
                  <a:lnTo>
                    <a:pt x="209169" y="378257"/>
                  </a:lnTo>
                  <a:lnTo>
                    <a:pt x="190669" y="398049"/>
                  </a:lnTo>
                  <a:lnTo>
                    <a:pt x="169379" y="416336"/>
                  </a:lnTo>
                  <a:lnTo>
                    <a:pt x="147994" y="431184"/>
                  </a:lnTo>
                  <a:lnTo>
                    <a:pt x="126692" y="442710"/>
                  </a:lnTo>
                  <a:lnTo>
                    <a:pt x="104812" y="451353"/>
                  </a:lnTo>
                  <a:lnTo>
                    <a:pt x="81692" y="457552"/>
                  </a:lnTo>
                  <a:lnTo>
                    <a:pt x="56671" y="461744"/>
                  </a:lnTo>
                  <a:lnTo>
                    <a:pt x="29087" y="464369"/>
                  </a:lnTo>
                  <a:lnTo>
                    <a:pt x="14127" y="465231"/>
                  </a:lnTo>
                  <a:lnTo>
                    <a:pt x="0" y="465808"/>
                  </a:lnTo>
                  <a:lnTo>
                    <a:pt x="8738" y="469946"/>
                  </a:lnTo>
                  <a:lnTo>
                    <a:pt x="20425" y="472482"/>
                  </a:lnTo>
                  <a:lnTo>
                    <a:pt x="34118" y="473670"/>
                  </a:lnTo>
                  <a:lnTo>
                    <a:pt x="48877" y="473766"/>
                  </a:lnTo>
                  <a:lnTo>
                    <a:pt x="63763" y="473024"/>
                  </a:lnTo>
                  <a:lnTo>
                    <a:pt x="77834" y="471701"/>
                  </a:lnTo>
                  <a:lnTo>
                    <a:pt x="90150" y="470051"/>
                  </a:lnTo>
                  <a:lnTo>
                    <a:pt x="99771" y="46833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940F4659-048F-D2BC-2146-4AD80832EA68}"/>
                </a:ext>
              </a:extLst>
            </p:cNvPr>
            <p:cNvSpPr/>
            <p:nvPr/>
          </p:nvSpPr>
          <p:spPr>
            <a:xfrm>
              <a:off x="8415849" y="931355"/>
              <a:ext cx="39004" cy="157834"/>
            </a:xfrm>
            <a:custGeom>
              <a:avLst/>
              <a:gdLst/>
              <a:ahLst/>
              <a:cxnLst/>
              <a:rect l="l" t="t" r="r" b="b"/>
              <a:pathLst>
                <a:path w="44349" h="179463">
                  <a:moveTo>
                    <a:pt x="24105" y="52417"/>
                  </a:moveTo>
                  <a:lnTo>
                    <a:pt x="24793" y="45021"/>
                  </a:lnTo>
                  <a:lnTo>
                    <a:pt x="28330" y="32842"/>
                  </a:lnTo>
                  <a:lnTo>
                    <a:pt x="34841" y="21521"/>
                  </a:lnTo>
                  <a:lnTo>
                    <a:pt x="44349" y="0"/>
                  </a:lnTo>
                  <a:lnTo>
                    <a:pt x="33966" y="7277"/>
                  </a:lnTo>
                  <a:lnTo>
                    <a:pt x="26990" y="12923"/>
                  </a:lnTo>
                  <a:lnTo>
                    <a:pt x="24105" y="52417"/>
                  </a:lnTo>
                  <a:close/>
                </a:path>
                <a:path w="44349" h="179463">
                  <a:moveTo>
                    <a:pt x="188448" y="100405"/>
                  </a:moveTo>
                  <a:lnTo>
                    <a:pt x="179100" y="100405"/>
                  </a:lnTo>
                  <a:lnTo>
                    <a:pt x="174207" y="98360"/>
                  </a:lnTo>
                  <a:lnTo>
                    <a:pt x="171136" y="94271"/>
                  </a:lnTo>
                  <a:lnTo>
                    <a:pt x="168069" y="90181"/>
                  </a:lnTo>
                  <a:lnTo>
                    <a:pt x="165952" y="85213"/>
                  </a:lnTo>
                  <a:lnTo>
                    <a:pt x="164782" y="79370"/>
                  </a:lnTo>
                  <a:lnTo>
                    <a:pt x="164271" y="77106"/>
                  </a:lnTo>
                  <a:lnTo>
                    <a:pt x="163979" y="73308"/>
                  </a:lnTo>
                  <a:lnTo>
                    <a:pt x="163832" y="70677"/>
                  </a:lnTo>
                  <a:lnTo>
                    <a:pt x="163687" y="67318"/>
                  </a:lnTo>
                  <a:lnTo>
                    <a:pt x="163540" y="63959"/>
                  </a:lnTo>
                  <a:lnTo>
                    <a:pt x="163397" y="-58407"/>
                  </a:lnTo>
                  <a:lnTo>
                    <a:pt x="162836" y="-72105"/>
                  </a:lnTo>
                  <a:lnTo>
                    <a:pt x="161715" y="-81685"/>
                  </a:lnTo>
                  <a:lnTo>
                    <a:pt x="160545" y="-87967"/>
                  </a:lnTo>
                  <a:lnTo>
                    <a:pt x="156164" y="-100456"/>
                  </a:lnTo>
                  <a:lnTo>
                    <a:pt x="152218" y="-105935"/>
                  </a:lnTo>
                  <a:lnTo>
                    <a:pt x="147253" y="-110173"/>
                  </a:lnTo>
                  <a:lnTo>
                    <a:pt x="142286" y="-114409"/>
                  </a:lnTo>
                  <a:lnTo>
                    <a:pt x="136734" y="-117769"/>
                  </a:lnTo>
                  <a:lnTo>
                    <a:pt x="130600" y="-120253"/>
                  </a:lnTo>
                  <a:lnTo>
                    <a:pt x="124462" y="-122736"/>
                  </a:lnTo>
                  <a:lnTo>
                    <a:pt x="117816" y="-124489"/>
                  </a:lnTo>
                  <a:lnTo>
                    <a:pt x="110660" y="-125512"/>
                  </a:lnTo>
                  <a:lnTo>
                    <a:pt x="103499" y="-126534"/>
                  </a:lnTo>
                  <a:lnTo>
                    <a:pt x="96414" y="-127046"/>
                  </a:lnTo>
                  <a:lnTo>
                    <a:pt x="86806" y="-127012"/>
                  </a:lnTo>
                  <a:lnTo>
                    <a:pt x="74325" y="-125928"/>
                  </a:lnTo>
                  <a:lnTo>
                    <a:pt x="61574" y="-123320"/>
                  </a:lnTo>
                  <a:lnTo>
                    <a:pt x="46797" y="-118267"/>
                  </a:lnTo>
                  <a:lnTo>
                    <a:pt x="35718" y="-112581"/>
                  </a:lnTo>
                  <a:lnTo>
                    <a:pt x="25185" y="-104789"/>
                  </a:lnTo>
                  <a:lnTo>
                    <a:pt x="16873" y="-95492"/>
                  </a:lnTo>
                  <a:lnTo>
                    <a:pt x="12052" y="-88771"/>
                  </a:lnTo>
                  <a:lnTo>
                    <a:pt x="9644" y="-81026"/>
                  </a:lnTo>
                  <a:lnTo>
                    <a:pt x="9644" y="-68175"/>
                  </a:lnTo>
                  <a:lnTo>
                    <a:pt x="10590" y="-64449"/>
                  </a:lnTo>
                  <a:lnTo>
                    <a:pt x="12491" y="-61086"/>
                  </a:lnTo>
                  <a:lnTo>
                    <a:pt x="14389" y="-57727"/>
                  </a:lnTo>
                  <a:lnTo>
                    <a:pt x="17675" y="-56049"/>
                  </a:lnTo>
                  <a:lnTo>
                    <a:pt x="27320" y="-56049"/>
                  </a:lnTo>
                  <a:lnTo>
                    <a:pt x="30826" y="-57583"/>
                  </a:lnTo>
                  <a:lnTo>
                    <a:pt x="32871" y="-60650"/>
                  </a:lnTo>
                  <a:lnTo>
                    <a:pt x="34916" y="-63717"/>
                  </a:lnTo>
                  <a:lnTo>
                    <a:pt x="35938" y="-67444"/>
                  </a:lnTo>
                  <a:lnTo>
                    <a:pt x="35938" y="-71825"/>
                  </a:lnTo>
                  <a:lnTo>
                    <a:pt x="35499" y="-87604"/>
                  </a:lnTo>
                  <a:lnTo>
                    <a:pt x="35499" y="-94613"/>
                  </a:lnTo>
                  <a:lnTo>
                    <a:pt x="37252" y="-100384"/>
                  </a:lnTo>
                  <a:lnTo>
                    <a:pt x="40759" y="-104912"/>
                  </a:lnTo>
                  <a:lnTo>
                    <a:pt x="44265" y="-109441"/>
                  </a:lnTo>
                  <a:lnTo>
                    <a:pt x="48647" y="-113091"/>
                  </a:lnTo>
                  <a:lnTo>
                    <a:pt x="53906" y="-115867"/>
                  </a:lnTo>
                  <a:lnTo>
                    <a:pt x="59165" y="-118642"/>
                  </a:lnTo>
                  <a:lnTo>
                    <a:pt x="64936" y="-120616"/>
                  </a:lnTo>
                  <a:lnTo>
                    <a:pt x="71219" y="-121786"/>
                  </a:lnTo>
                  <a:lnTo>
                    <a:pt x="77496" y="-122955"/>
                  </a:lnTo>
                  <a:lnTo>
                    <a:pt x="83559" y="-123539"/>
                  </a:lnTo>
                  <a:lnTo>
                    <a:pt x="98755" y="-123539"/>
                  </a:lnTo>
                  <a:lnTo>
                    <a:pt x="106494" y="-122005"/>
                  </a:lnTo>
                  <a:lnTo>
                    <a:pt x="112633" y="-118938"/>
                  </a:lnTo>
                  <a:lnTo>
                    <a:pt x="118767" y="-115867"/>
                  </a:lnTo>
                  <a:lnTo>
                    <a:pt x="123587" y="-111706"/>
                  </a:lnTo>
                  <a:lnTo>
                    <a:pt x="127093" y="-106447"/>
                  </a:lnTo>
                  <a:lnTo>
                    <a:pt x="130600" y="-101186"/>
                  </a:lnTo>
                  <a:lnTo>
                    <a:pt x="133156" y="-95052"/>
                  </a:lnTo>
                  <a:lnTo>
                    <a:pt x="134762" y="-88039"/>
                  </a:lnTo>
                  <a:lnTo>
                    <a:pt x="136371" y="-81026"/>
                  </a:lnTo>
                  <a:lnTo>
                    <a:pt x="137318" y="-73578"/>
                  </a:lnTo>
                  <a:lnTo>
                    <a:pt x="137613" y="-65691"/>
                  </a:lnTo>
                  <a:lnTo>
                    <a:pt x="137905" y="-61306"/>
                  </a:lnTo>
                  <a:lnTo>
                    <a:pt x="136954" y="-56777"/>
                  </a:lnTo>
                  <a:lnTo>
                    <a:pt x="134762" y="-52105"/>
                  </a:lnTo>
                  <a:lnTo>
                    <a:pt x="132574" y="-47427"/>
                  </a:lnTo>
                  <a:lnTo>
                    <a:pt x="129870" y="-43922"/>
                  </a:lnTo>
                  <a:lnTo>
                    <a:pt x="126654" y="-41585"/>
                  </a:lnTo>
                  <a:lnTo>
                    <a:pt x="121982" y="-38371"/>
                  </a:lnTo>
                  <a:lnTo>
                    <a:pt x="116866" y="-35451"/>
                  </a:lnTo>
                  <a:lnTo>
                    <a:pt x="111315" y="-32822"/>
                  </a:lnTo>
                  <a:lnTo>
                    <a:pt x="105764" y="-30191"/>
                  </a:lnTo>
                  <a:lnTo>
                    <a:pt x="99777" y="-27563"/>
                  </a:lnTo>
                  <a:lnTo>
                    <a:pt x="93347" y="-24932"/>
                  </a:lnTo>
                  <a:lnTo>
                    <a:pt x="87987" y="-22502"/>
                  </a:lnTo>
                  <a:lnTo>
                    <a:pt x="76759" y="-17270"/>
                  </a:lnTo>
                  <a:lnTo>
                    <a:pt x="64425" y="-11345"/>
                  </a:lnTo>
                  <a:lnTo>
                    <a:pt x="55231" y="-6557"/>
                  </a:lnTo>
                  <a:lnTo>
                    <a:pt x="44349" y="0"/>
                  </a:lnTo>
                  <a:lnTo>
                    <a:pt x="34841" y="21521"/>
                  </a:lnTo>
                  <a:lnTo>
                    <a:pt x="41973" y="12979"/>
                  </a:lnTo>
                  <a:lnTo>
                    <a:pt x="51222" y="4316"/>
                  </a:lnTo>
                  <a:lnTo>
                    <a:pt x="62014" y="-3677"/>
                  </a:lnTo>
                  <a:lnTo>
                    <a:pt x="72862" y="-10427"/>
                  </a:lnTo>
                  <a:lnTo>
                    <a:pt x="84056" y="-16453"/>
                  </a:lnTo>
                  <a:lnTo>
                    <a:pt x="95101" y="-21425"/>
                  </a:lnTo>
                  <a:lnTo>
                    <a:pt x="95850" y="-21761"/>
                  </a:lnTo>
                  <a:lnTo>
                    <a:pt x="107722" y="-27233"/>
                  </a:lnTo>
                  <a:lnTo>
                    <a:pt x="118767" y="-32602"/>
                  </a:lnTo>
                  <a:lnTo>
                    <a:pt x="126071" y="-36254"/>
                  </a:lnTo>
                  <a:lnTo>
                    <a:pt x="132354" y="-40710"/>
                  </a:lnTo>
                  <a:lnTo>
                    <a:pt x="137613" y="-45969"/>
                  </a:lnTo>
                  <a:lnTo>
                    <a:pt x="137613" y="84191"/>
                  </a:lnTo>
                  <a:lnTo>
                    <a:pt x="137905" y="91787"/>
                  </a:lnTo>
                  <a:lnTo>
                    <a:pt x="138635" y="97558"/>
                  </a:lnTo>
                  <a:lnTo>
                    <a:pt x="139802" y="101504"/>
                  </a:lnTo>
                  <a:lnTo>
                    <a:pt x="140972" y="105446"/>
                  </a:lnTo>
                  <a:lnTo>
                    <a:pt x="142286" y="108149"/>
                  </a:lnTo>
                  <a:lnTo>
                    <a:pt x="145940" y="111799"/>
                  </a:lnTo>
                  <a:lnTo>
                    <a:pt x="143309" y="111216"/>
                  </a:lnTo>
                  <a:lnTo>
                    <a:pt x="140605" y="110341"/>
                  </a:lnTo>
                  <a:lnTo>
                    <a:pt x="137829" y="109172"/>
                  </a:lnTo>
                  <a:lnTo>
                    <a:pt x="135054" y="108001"/>
                  </a:lnTo>
                  <a:lnTo>
                    <a:pt x="132497" y="106688"/>
                  </a:lnTo>
                  <a:lnTo>
                    <a:pt x="130161" y="105226"/>
                  </a:lnTo>
                  <a:lnTo>
                    <a:pt x="126071" y="102889"/>
                  </a:lnTo>
                  <a:lnTo>
                    <a:pt x="121834" y="100844"/>
                  </a:lnTo>
                  <a:lnTo>
                    <a:pt x="117453" y="99092"/>
                  </a:lnTo>
                  <a:lnTo>
                    <a:pt x="113069" y="97338"/>
                  </a:lnTo>
                  <a:lnTo>
                    <a:pt x="108248" y="96463"/>
                  </a:lnTo>
                  <a:lnTo>
                    <a:pt x="100360" y="96463"/>
                  </a:lnTo>
                  <a:lnTo>
                    <a:pt x="97513" y="96755"/>
                  </a:lnTo>
                  <a:lnTo>
                    <a:pt x="94446" y="97338"/>
                  </a:lnTo>
                  <a:lnTo>
                    <a:pt x="91375" y="97921"/>
                  </a:lnTo>
                  <a:lnTo>
                    <a:pt x="88088" y="98943"/>
                  </a:lnTo>
                  <a:lnTo>
                    <a:pt x="84585" y="100405"/>
                  </a:lnTo>
                  <a:lnTo>
                    <a:pt x="80200" y="102159"/>
                  </a:lnTo>
                  <a:lnTo>
                    <a:pt x="75819" y="103036"/>
                  </a:lnTo>
                  <a:lnTo>
                    <a:pt x="65591" y="103036"/>
                  </a:lnTo>
                  <a:lnTo>
                    <a:pt x="60040" y="101647"/>
                  </a:lnTo>
                  <a:lnTo>
                    <a:pt x="54781" y="98872"/>
                  </a:lnTo>
                  <a:lnTo>
                    <a:pt x="49524" y="96096"/>
                  </a:lnTo>
                  <a:lnTo>
                    <a:pt x="44705" y="92370"/>
                  </a:lnTo>
                  <a:lnTo>
                    <a:pt x="40319" y="87697"/>
                  </a:lnTo>
                  <a:lnTo>
                    <a:pt x="30757" y="75001"/>
                  </a:lnTo>
                  <a:lnTo>
                    <a:pt x="25626" y="63548"/>
                  </a:lnTo>
                  <a:lnTo>
                    <a:pt x="24105" y="52417"/>
                  </a:lnTo>
                  <a:lnTo>
                    <a:pt x="26990" y="12923"/>
                  </a:lnTo>
                  <a:lnTo>
                    <a:pt x="17818" y="21788"/>
                  </a:lnTo>
                  <a:lnTo>
                    <a:pt x="9864" y="31383"/>
                  </a:lnTo>
                  <a:lnTo>
                    <a:pt x="6372" y="36753"/>
                  </a:lnTo>
                  <a:lnTo>
                    <a:pt x="1592" y="48547"/>
                  </a:lnTo>
                  <a:lnTo>
                    <a:pt x="0" y="61403"/>
                  </a:lnTo>
                  <a:lnTo>
                    <a:pt x="45" y="64169"/>
                  </a:lnTo>
                  <a:lnTo>
                    <a:pt x="1742" y="77650"/>
                  </a:lnTo>
                  <a:lnTo>
                    <a:pt x="5891" y="89583"/>
                  </a:lnTo>
                  <a:lnTo>
                    <a:pt x="12491" y="99969"/>
                  </a:lnTo>
                  <a:lnTo>
                    <a:pt x="22984" y="109021"/>
                  </a:lnTo>
                  <a:lnTo>
                    <a:pt x="34845" y="113735"/>
                  </a:lnTo>
                  <a:lnTo>
                    <a:pt x="49085" y="115306"/>
                  </a:lnTo>
                  <a:lnTo>
                    <a:pt x="55807" y="115306"/>
                  </a:lnTo>
                  <a:lnTo>
                    <a:pt x="61502" y="114503"/>
                  </a:lnTo>
                  <a:lnTo>
                    <a:pt x="66178" y="112897"/>
                  </a:lnTo>
                  <a:lnTo>
                    <a:pt x="70852" y="111288"/>
                  </a:lnTo>
                  <a:lnTo>
                    <a:pt x="75088" y="109535"/>
                  </a:lnTo>
                  <a:lnTo>
                    <a:pt x="78887" y="107638"/>
                  </a:lnTo>
                  <a:lnTo>
                    <a:pt x="82684" y="105736"/>
                  </a:lnTo>
                  <a:lnTo>
                    <a:pt x="86410" y="103984"/>
                  </a:lnTo>
                  <a:lnTo>
                    <a:pt x="90060" y="102379"/>
                  </a:lnTo>
                  <a:lnTo>
                    <a:pt x="93714" y="100772"/>
                  </a:lnTo>
                  <a:lnTo>
                    <a:pt x="97876" y="99969"/>
                  </a:lnTo>
                  <a:lnTo>
                    <a:pt x="105764" y="99969"/>
                  </a:lnTo>
                  <a:lnTo>
                    <a:pt x="109490" y="100552"/>
                  </a:lnTo>
                  <a:lnTo>
                    <a:pt x="113727" y="101719"/>
                  </a:lnTo>
                  <a:lnTo>
                    <a:pt x="117965" y="102889"/>
                  </a:lnTo>
                  <a:lnTo>
                    <a:pt x="122857" y="104934"/>
                  </a:lnTo>
                  <a:lnTo>
                    <a:pt x="128408" y="107857"/>
                  </a:lnTo>
                  <a:lnTo>
                    <a:pt x="132205" y="109902"/>
                  </a:lnTo>
                  <a:lnTo>
                    <a:pt x="136004" y="111799"/>
                  </a:lnTo>
                  <a:lnTo>
                    <a:pt x="139802" y="113552"/>
                  </a:lnTo>
                  <a:lnTo>
                    <a:pt x="143600" y="115306"/>
                  </a:lnTo>
                  <a:lnTo>
                    <a:pt x="147838" y="116183"/>
                  </a:lnTo>
                  <a:lnTo>
                    <a:pt x="159523" y="116183"/>
                  </a:lnTo>
                  <a:lnTo>
                    <a:pt x="166024" y="114723"/>
                  </a:lnTo>
                  <a:lnTo>
                    <a:pt x="172015" y="111799"/>
                  </a:lnTo>
                  <a:lnTo>
                    <a:pt x="178005" y="108880"/>
                  </a:lnTo>
                  <a:lnTo>
                    <a:pt x="183480" y="105081"/>
                  </a:lnTo>
                  <a:lnTo>
                    <a:pt x="188448" y="1004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F959FD71-5656-A567-E10B-A5E92A2C4833}"/>
                </a:ext>
              </a:extLst>
            </p:cNvPr>
            <p:cNvSpPr/>
            <p:nvPr/>
          </p:nvSpPr>
          <p:spPr>
            <a:xfrm>
              <a:off x="8594564" y="866319"/>
              <a:ext cx="116720" cy="128057"/>
            </a:xfrm>
            <a:custGeom>
              <a:avLst/>
              <a:gdLst/>
              <a:ahLst/>
              <a:cxnLst/>
              <a:rect l="l" t="t" r="r" b="b"/>
              <a:pathLst>
                <a:path w="132715" h="145605">
                  <a:moveTo>
                    <a:pt x="130309" y="0"/>
                  </a:moveTo>
                  <a:lnTo>
                    <a:pt x="121100" y="8696"/>
                  </a:lnTo>
                  <a:lnTo>
                    <a:pt x="123292" y="10450"/>
                  </a:lnTo>
                  <a:lnTo>
                    <a:pt x="126216" y="7527"/>
                  </a:lnTo>
                  <a:lnTo>
                    <a:pt x="129355" y="4970"/>
                  </a:lnTo>
                  <a:lnTo>
                    <a:pt x="132715" y="2782"/>
                  </a:lnTo>
                  <a:lnTo>
                    <a:pt x="130309" y="0"/>
                  </a:lnTo>
                  <a:close/>
                </a:path>
                <a:path w="132715" h="145605">
                  <a:moveTo>
                    <a:pt x="30312" y="50550"/>
                  </a:moveTo>
                  <a:lnTo>
                    <a:pt x="29290" y="43828"/>
                  </a:lnTo>
                  <a:lnTo>
                    <a:pt x="29725" y="86705"/>
                  </a:lnTo>
                  <a:lnTo>
                    <a:pt x="35424" y="91086"/>
                  </a:lnTo>
                  <a:lnTo>
                    <a:pt x="31917" y="57124"/>
                  </a:lnTo>
                  <a:lnTo>
                    <a:pt x="30312" y="50550"/>
                  </a:lnTo>
                  <a:close/>
                </a:path>
                <a:path w="132715" h="145605">
                  <a:moveTo>
                    <a:pt x="211893" y="-15844"/>
                  </a:moveTo>
                  <a:lnTo>
                    <a:pt x="208677" y="-19351"/>
                  </a:lnTo>
                  <a:lnTo>
                    <a:pt x="204368" y="-20228"/>
                  </a:lnTo>
                  <a:lnTo>
                    <a:pt x="171061" y="-20228"/>
                  </a:lnTo>
                  <a:lnTo>
                    <a:pt x="169748" y="-19498"/>
                  </a:lnTo>
                  <a:lnTo>
                    <a:pt x="171061" y="-16722"/>
                  </a:lnTo>
                  <a:lnTo>
                    <a:pt x="205830" y="-16722"/>
                  </a:lnTo>
                  <a:lnTo>
                    <a:pt x="208749" y="-14167"/>
                  </a:lnTo>
                  <a:lnTo>
                    <a:pt x="209189" y="-11463"/>
                  </a:lnTo>
                  <a:lnTo>
                    <a:pt x="209189" y="-7956"/>
                  </a:lnTo>
                  <a:lnTo>
                    <a:pt x="207584" y="-6202"/>
                  </a:lnTo>
                  <a:lnTo>
                    <a:pt x="167554" y="-6202"/>
                  </a:lnTo>
                  <a:lnTo>
                    <a:pt x="166783" y="-7534"/>
                  </a:lnTo>
                  <a:lnTo>
                    <a:pt x="159376" y="-18646"/>
                  </a:lnTo>
                  <a:lnTo>
                    <a:pt x="151010" y="-28409"/>
                  </a:lnTo>
                  <a:lnTo>
                    <a:pt x="141685" y="-36825"/>
                  </a:lnTo>
                  <a:lnTo>
                    <a:pt x="131400" y="-43891"/>
                  </a:lnTo>
                  <a:lnTo>
                    <a:pt x="117504" y="-50283"/>
                  </a:lnTo>
                  <a:lnTo>
                    <a:pt x="105567" y="-53289"/>
                  </a:lnTo>
                  <a:lnTo>
                    <a:pt x="92743" y="-54519"/>
                  </a:lnTo>
                  <a:lnTo>
                    <a:pt x="79030" y="-53971"/>
                  </a:lnTo>
                  <a:lnTo>
                    <a:pt x="73690" y="-53330"/>
                  </a:lnTo>
                  <a:lnTo>
                    <a:pt x="61381" y="-50384"/>
                  </a:lnTo>
                  <a:lnTo>
                    <a:pt x="49446" y="-45425"/>
                  </a:lnTo>
                  <a:lnTo>
                    <a:pt x="44263" y="-42599"/>
                  </a:lnTo>
                  <a:lnTo>
                    <a:pt x="33712" y="-35462"/>
                  </a:lnTo>
                  <a:lnTo>
                    <a:pt x="24250" y="-27018"/>
                  </a:lnTo>
                  <a:lnTo>
                    <a:pt x="20404" y="-22838"/>
                  </a:lnTo>
                  <a:lnTo>
                    <a:pt x="12828" y="-12660"/>
                  </a:lnTo>
                  <a:lnTo>
                    <a:pt x="6718" y="-1383"/>
                  </a:lnTo>
                  <a:lnTo>
                    <a:pt x="4573" y="3842"/>
                  </a:lnTo>
                  <a:lnTo>
                    <a:pt x="1252" y="16127"/>
                  </a:lnTo>
                  <a:lnTo>
                    <a:pt x="144" y="28856"/>
                  </a:lnTo>
                  <a:lnTo>
                    <a:pt x="144" y="37036"/>
                  </a:lnTo>
                  <a:lnTo>
                    <a:pt x="1457" y="44632"/>
                  </a:lnTo>
                  <a:lnTo>
                    <a:pt x="4090" y="51645"/>
                  </a:lnTo>
                  <a:lnTo>
                    <a:pt x="6718" y="58657"/>
                  </a:lnTo>
                  <a:lnTo>
                    <a:pt x="10224" y="65159"/>
                  </a:lnTo>
                  <a:lnTo>
                    <a:pt x="14606" y="71146"/>
                  </a:lnTo>
                  <a:lnTo>
                    <a:pt x="18990" y="77137"/>
                  </a:lnTo>
                  <a:lnTo>
                    <a:pt x="24030" y="82323"/>
                  </a:lnTo>
                  <a:lnTo>
                    <a:pt x="29725" y="86705"/>
                  </a:lnTo>
                  <a:lnTo>
                    <a:pt x="29290" y="43828"/>
                  </a:lnTo>
                  <a:lnTo>
                    <a:pt x="28850" y="36964"/>
                  </a:lnTo>
                  <a:lnTo>
                    <a:pt x="28411" y="30098"/>
                  </a:lnTo>
                  <a:lnTo>
                    <a:pt x="28191" y="23450"/>
                  </a:lnTo>
                  <a:lnTo>
                    <a:pt x="28197" y="15451"/>
                  </a:lnTo>
                  <a:lnTo>
                    <a:pt x="28799" y="2183"/>
                  </a:lnTo>
                  <a:lnTo>
                    <a:pt x="30384" y="-9709"/>
                  </a:lnTo>
                  <a:lnTo>
                    <a:pt x="31846" y="-17597"/>
                  </a:lnTo>
                  <a:lnTo>
                    <a:pt x="34474" y="-24390"/>
                  </a:lnTo>
                  <a:lnTo>
                    <a:pt x="38271" y="-30088"/>
                  </a:lnTo>
                  <a:lnTo>
                    <a:pt x="42070" y="-35784"/>
                  </a:lnTo>
                  <a:lnTo>
                    <a:pt x="47329" y="-40384"/>
                  </a:lnTo>
                  <a:lnTo>
                    <a:pt x="54051" y="-43891"/>
                  </a:lnTo>
                  <a:lnTo>
                    <a:pt x="65857" y="-48270"/>
                  </a:lnTo>
                  <a:lnTo>
                    <a:pt x="79466" y="-50464"/>
                  </a:lnTo>
                  <a:lnTo>
                    <a:pt x="86235" y="-50906"/>
                  </a:lnTo>
                  <a:lnTo>
                    <a:pt x="100198" y="-50216"/>
                  </a:lnTo>
                  <a:lnTo>
                    <a:pt x="111893" y="-47149"/>
                  </a:lnTo>
                  <a:lnTo>
                    <a:pt x="121320" y="-41703"/>
                  </a:lnTo>
                  <a:lnTo>
                    <a:pt x="131492" y="-30511"/>
                  </a:lnTo>
                  <a:lnTo>
                    <a:pt x="137691" y="-19153"/>
                  </a:lnTo>
                  <a:lnTo>
                    <a:pt x="142575" y="-5329"/>
                  </a:lnTo>
                  <a:lnTo>
                    <a:pt x="142311" y="-5260"/>
                  </a:lnTo>
                  <a:lnTo>
                    <a:pt x="130309" y="0"/>
                  </a:lnTo>
                  <a:lnTo>
                    <a:pt x="132715" y="2782"/>
                  </a:lnTo>
                  <a:lnTo>
                    <a:pt x="136076" y="590"/>
                  </a:lnTo>
                  <a:lnTo>
                    <a:pt x="139799" y="-943"/>
                  </a:lnTo>
                  <a:lnTo>
                    <a:pt x="143892" y="-1822"/>
                  </a:lnTo>
                  <a:lnTo>
                    <a:pt x="145642" y="4899"/>
                  </a:lnTo>
                  <a:lnTo>
                    <a:pt x="146812" y="11544"/>
                  </a:lnTo>
                  <a:lnTo>
                    <a:pt x="147394" y="18117"/>
                  </a:lnTo>
                  <a:lnTo>
                    <a:pt x="147981" y="24692"/>
                  </a:lnTo>
                  <a:lnTo>
                    <a:pt x="148273" y="31048"/>
                  </a:lnTo>
                  <a:lnTo>
                    <a:pt x="148253" y="39941"/>
                  </a:lnTo>
                  <a:lnTo>
                    <a:pt x="147557" y="53065"/>
                  </a:lnTo>
                  <a:lnTo>
                    <a:pt x="145862" y="65012"/>
                  </a:lnTo>
                  <a:lnTo>
                    <a:pt x="144255" y="73338"/>
                  </a:lnTo>
                  <a:lnTo>
                    <a:pt x="141333" y="80351"/>
                  </a:lnTo>
                  <a:lnTo>
                    <a:pt x="137099" y="86046"/>
                  </a:lnTo>
                  <a:lnTo>
                    <a:pt x="132862" y="91745"/>
                  </a:lnTo>
                  <a:lnTo>
                    <a:pt x="127238" y="96126"/>
                  </a:lnTo>
                  <a:lnTo>
                    <a:pt x="120225" y="99197"/>
                  </a:lnTo>
                  <a:lnTo>
                    <a:pt x="107098" y="102820"/>
                  </a:lnTo>
                  <a:lnTo>
                    <a:pt x="93052" y="103798"/>
                  </a:lnTo>
                  <a:lnTo>
                    <a:pt x="85457" y="103798"/>
                  </a:lnTo>
                  <a:lnTo>
                    <a:pt x="78224" y="102995"/>
                  </a:lnTo>
                  <a:lnTo>
                    <a:pt x="71360" y="101386"/>
                  </a:lnTo>
                  <a:lnTo>
                    <a:pt x="64494" y="99781"/>
                  </a:lnTo>
                  <a:lnTo>
                    <a:pt x="58580" y="97660"/>
                  </a:lnTo>
                  <a:lnTo>
                    <a:pt x="53611" y="95032"/>
                  </a:lnTo>
                  <a:lnTo>
                    <a:pt x="123292" y="10450"/>
                  </a:lnTo>
                  <a:lnTo>
                    <a:pt x="121100" y="8696"/>
                  </a:lnTo>
                  <a:lnTo>
                    <a:pt x="51419" y="92403"/>
                  </a:lnTo>
                  <a:lnTo>
                    <a:pt x="46159" y="87436"/>
                  </a:lnTo>
                  <a:lnTo>
                    <a:pt x="41997" y="81956"/>
                  </a:lnTo>
                  <a:lnTo>
                    <a:pt x="38930" y="75969"/>
                  </a:lnTo>
                  <a:lnTo>
                    <a:pt x="35863" y="69979"/>
                  </a:lnTo>
                  <a:lnTo>
                    <a:pt x="33524" y="63697"/>
                  </a:lnTo>
                  <a:lnTo>
                    <a:pt x="31917" y="57124"/>
                  </a:lnTo>
                  <a:lnTo>
                    <a:pt x="35424" y="91086"/>
                  </a:lnTo>
                  <a:lnTo>
                    <a:pt x="41339" y="94740"/>
                  </a:lnTo>
                  <a:lnTo>
                    <a:pt x="47477" y="97660"/>
                  </a:lnTo>
                  <a:lnTo>
                    <a:pt x="18550" y="132285"/>
                  </a:lnTo>
                  <a:lnTo>
                    <a:pt x="9601" y="143651"/>
                  </a:lnTo>
                  <a:lnTo>
                    <a:pt x="3870" y="153099"/>
                  </a:lnTo>
                  <a:lnTo>
                    <a:pt x="1094" y="158799"/>
                  </a:lnTo>
                  <a:lnTo>
                    <a:pt x="0" y="163251"/>
                  </a:lnTo>
                  <a:lnTo>
                    <a:pt x="584" y="166467"/>
                  </a:lnTo>
                  <a:lnTo>
                    <a:pt x="1167" y="169682"/>
                  </a:lnTo>
                  <a:lnTo>
                    <a:pt x="3211" y="172018"/>
                  </a:lnTo>
                  <a:lnTo>
                    <a:pt x="6718" y="173479"/>
                  </a:lnTo>
                  <a:lnTo>
                    <a:pt x="10224" y="174941"/>
                  </a:lnTo>
                  <a:lnTo>
                    <a:pt x="14753" y="175668"/>
                  </a:lnTo>
                  <a:lnTo>
                    <a:pt x="23992" y="175603"/>
                  </a:lnTo>
                  <a:lnTo>
                    <a:pt x="36019" y="174661"/>
                  </a:lnTo>
                  <a:lnTo>
                    <a:pt x="49885" y="172601"/>
                  </a:lnTo>
                  <a:lnTo>
                    <a:pt x="61105" y="170560"/>
                  </a:lnTo>
                  <a:lnTo>
                    <a:pt x="73563" y="168178"/>
                  </a:lnTo>
                  <a:lnTo>
                    <a:pt x="86479" y="165592"/>
                  </a:lnTo>
                  <a:lnTo>
                    <a:pt x="87767" y="165330"/>
                  </a:lnTo>
                  <a:lnTo>
                    <a:pt x="100221" y="162897"/>
                  </a:lnTo>
                  <a:lnTo>
                    <a:pt x="112720" y="160647"/>
                  </a:lnTo>
                  <a:lnTo>
                    <a:pt x="125266" y="158579"/>
                  </a:lnTo>
                  <a:lnTo>
                    <a:pt x="136352" y="157052"/>
                  </a:lnTo>
                  <a:lnTo>
                    <a:pt x="149079" y="155897"/>
                  </a:lnTo>
                  <a:lnTo>
                    <a:pt x="160981" y="155512"/>
                  </a:lnTo>
                  <a:lnTo>
                    <a:pt x="168869" y="155512"/>
                  </a:lnTo>
                  <a:lnTo>
                    <a:pt x="175957" y="156239"/>
                  </a:lnTo>
                  <a:lnTo>
                    <a:pt x="182236" y="157700"/>
                  </a:lnTo>
                  <a:lnTo>
                    <a:pt x="188517" y="159162"/>
                  </a:lnTo>
                  <a:lnTo>
                    <a:pt x="193633" y="161646"/>
                  </a:lnTo>
                  <a:lnTo>
                    <a:pt x="197575" y="165153"/>
                  </a:lnTo>
                  <a:lnTo>
                    <a:pt x="201521" y="168659"/>
                  </a:lnTo>
                  <a:lnTo>
                    <a:pt x="204077" y="173331"/>
                  </a:lnTo>
                  <a:lnTo>
                    <a:pt x="205247" y="179175"/>
                  </a:lnTo>
                  <a:lnTo>
                    <a:pt x="206413" y="185017"/>
                  </a:lnTo>
                  <a:lnTo>
                    <a:pt x="205682" y="192322"/>
                  </a:lnTo>
                  <a:lnTo>
                    <a:pt x="203055" y="201087"/>
                  </a:lnTo>
                  <a:lnTo>
                    <a:pt x="201593" y="206348"/>
                  </a:lnTo>
                  <a:lnTo>
                    <a:pt x="198597" y="211240"/>
                  </a:lnTo>
                  <a:lnTo>
                    <a:pt x="194068" y="215769"/>
                  </a:lnTo>
                  <a:lnTo>
                    <a:pt x="189539" y="220297"/>
                  </a:lnTo>
                  <a:lnTo>
                    <a:pt x="183988" y="224171"/>
                  </a:lnTo>
                  <a:lnTo>
                    <a:pt x="177415" y="227383"/>
                  </a:lnTo>
                  <a:lnTo>
                    <a:pt x="170841" y="230597"/>
                  </a:lnTo>
                  <a:lnTo>
                    <a:pt x="163537" y="233081"/>
                  </a:lnTo>
                  <a:lnTo>
                    <a:pt x="155506" y="234834"/>
                  </a:lnTo>
                  <a:lnTo>
                    <a:pt x="147471" y="236588"/>
                  </a:lnTo>
                  <a:lnTo>
                    <a:pt x="139216" y="237463"/>
                  </a:lnTo>
                  <a:lnTo>
                    <a:pt x="127253" y="237407"/>
                  </a:lnTo>
                  <a:lnTo>
                    <a:pt x="114585" y="236238"/>
                  </a:lnTo>
                  <a:lnTo>
                    <a:pt x="102163" y="233555"/>
                  </a:lnTo>
                  <a:lnTo>
                    <a:pt x="89985" y="229355"/>
                  </a:lnTo>
                  <a:lnTo>
                    <a:pt x="86761" y="227937"/>
                  </a:lnTo>
                  <a:lnTo>
                    <a:pt x="75780" y="221497"/>
                  </a:lnTo>
                  <a:lnTo>
                    <a:pt x="66191" y="213131"/>
                  </a:lnTo>
                  <a:lnTo>
                    <a:pt x="57993" y="202841"/>
                  </a:lnTo>
                  <a:lnTo>
                    <a:pt x="53903" y="197290"/>
                  </a:lnTo>
                  <a:lnTo>
                    <a:pt x="49082" y="194514"/>
                  </a:lnTo>
                  <a:lnTo>
                    <a:pt x="41194" y="194514"/>
                  </a:lnTo>
                  <a:lnTo>
                    <a:pt x="37397" y="195828"/>
                  </a:lnTo>
                  <a:lnTo>
                    <a:pt x="32720" y="198460"/>
                  </a:lnTo>
                  <a:lnTo>
                    <a:pt x="27537" y="201160"/>
                  </a:lnTo>
                  <a:lnTo>
                    <a:pt x="21837" y="203936"/>
                  </a:lnTo>
                  <a:lnTo>
                    <a:pt x="16142" y="206711"/>
                  </a:lnTo>
                  <a:lnTo>
                    <a:pt x="11102" y="209415"/>
                  </a:lnTo>
                  <a:lnTo>
                    <a:pt x="6718" y="212046"/>
                  </a:lnTo>
                  <a:lnTo>
                    <a:pt x="2919" y="214091"/>
                  </a:lnTo>
                  <a:lnTo>
                    <a:pt x="3502" y="222418"/>
                  </a:lnTo>
                  <a:lnTo>
                    <a:pt x="10172" y="224666"/>
                  </a:lnTo>
                  <a:lnTo>
                    <a:pt x="23495" y="228575"/>
                  </a:lnTo>
                  <a:lnTo>
                    <a:pt x="36297" y="232028"/>
                  </a:lnTo>
                  <a:lnTo>
                    <a:pt x="48579" y="235026"/>
                  </a:lnTo>
                  <a:lnTo>
                    <a:pt x="60340" y="237568"/>
                  </a:lnTo>
                  <a:lnTo>
                    <a:pt x="71579" y="239655"/>
                  </a:lnTo>
                  <a:lnTo>
                    <a:pt x="85646" y="241792"/>
                  </a:lnTo>
                  <a:lnTo>
                    <a:pt x="98661" y="243282"/>
                  </a:lnTo>
                  <a:lnTo>
                    <a:pt x="110917" y="244176"/>
                  </a:lnTo>
                  <a:lnTo>
                    <a:pt x="122415" y="244474"/>
                  </a:lnTo>
                  <a:lnTo>
                    <a:pt x="133645" y="244194"/>
                  </a:lnTo>
                  <a:lnTo>
                    <a:pt x="147880" y="242873"/>
                  </a:lnTo>
                  <a:lnTo>
                    <a:pt x="160541" y="240471"/>
                  </a:lnTo>
                  <a:lnTo>
                    <a:pt x="171628" y="236988"/>
                  </a:lnTo>
                  <a:lnTo>
                    <a:pt x="181141" y="232422"/>
                  </a:lnTo>
                  <a:lnTo>
                    <a:pt x="194808" y="222120"/>
                  </a:lnTo>
                  <a:lnTo>
                    <a:pt x="202717" y="212291"/>
                  </a:lnTo>
                  <a:lnTo>
                    <a:pt x="207874" y="201087"/>
                  </a:lnTo>
                  <a:lnTo>
                    <a:pt x="210933" y="190617"/>
                  </a:lnTo>
                  <a:lnTo>
                    <a:pt x="212890" y="177979"/>
                  </a:lnTo>
                  <a:lnTo>
                    <a:pt x="212256" y="167341"/>
                  </a:lnTo>
                  <a:lnTo>
                    <a:pt x="210503" y="158579"/>
                  </a:lnTo>
                  <a:lnTo>
                    <a:pt x="206489" y="151714"/>
                  </a:lnTo>
                  <a:lnTo>
                    <a:pt x="200207" y="146745"/>
                  </a:lnTo>
                  <a:lnTo>
                    <a:pt x="189203" y="140250"/>
                  </a:lnTo>
                  <a:lnTo>
                    <a:pt x="176321" y="136227"/>
                  </a:lnTo>
                  <a:lnTo>
                    <a:pt x="158038" y="133651"/>
                  </a:lnTo>
                  <a:lnTo>
                    <a:pt x="144767" y="133159"/>
                  </a:lnTo>
                  <a:lnTo>
                    <a:pt x="137849" y="133242"/>
                  </a:lnTo>
                  <a:lnTo>
                    <a:pt x="125228" y="133809"/>
                  </a:lnTo>
                  <a:lnTo>
                    <a:pt x="112337" y="134913"/>
                  </a:lnTo>
                  <a:lnTo>
                    <a:pt x="105129" y="135708"/>
                  </a:lnTo>
                  <a:lnTo>
                    <a:pt x="92460" y="137291"/>
                  </a:lnTo>
                  <a:lnTo>
                    <a:pt x="80125" y="139075"/>
                  </a:lnTo>
                  <a:lnTo>
                    <a:pt x="76499" y="139633"/>
                  </a:lnTo>
                  <a:lnTo>
                    <a:pt x="63557" y="141564"/>
                  </a:lnTo>
                  <a:lnTo>
                    <a:pt x="51639" y="143239"/>
                  </a:lnTo>
                  <a:lnTo>
                    <a:pt x="43019" y="144410"/>
                  </a:lnTo>
                  <a:lnTo>
                    <a:pt x="35935" y="144993"/>
                  </a:lnTo>
                  <a:lnTo>
                    <a:pt x="25124" y="144993"/>
                  </a:lnTo>
                  <a:lnTo>
                    <a:pt x="21617" y="144261"/>
                  </a:lnTo>
                  <a:lnTo>
                    <a:pt x="18111" y="141339"/>
                  </a:lnTo>
                  <a:lnTo>
                    <a:pt x="18842" y="138563"/>
                  </a:lnTo>
                  <a:lnTo>
                    <a:pt x="22057" y="134473"/>
                  </a:lnTo>
                  <a:lnTo>
                    <a:pt x="50544" y="98977"/>
                  </a:lnTo>
                  <a:lnTo>
                    <a:pt x="57261" y="101897"/>
                  </a:lnTo>
                  <a:lnTo>
                    <a:pt x="63691" y="104161"/>
                  </a:lnTo>
                  <a:lnTo>
                    <a:pt x="69825" y="105770"/>
                  </a:lnTo>
                  <a:lnTo>
                    <a:pt x="75959" y="107377"/>
                  </a:lnTo>
                  <a:lnTo>
                    <a:pt x="82537" y="108179"/>
                  </a:lnTo>
                  <a:lnTo>
                    <a:pt x="95097" y="108179"/>
                  </a:lnTo>
                  <a:lnTo>
                    <a:pt x="101963" y="107448"/>
                  </a:lnTo>
                  <a:lnTo>
                    <a:pt x="110145" y="105986"/>
                  </a:lnTo>
                  <a:lnTo>
                    <a:pt x="123758" y="101976"/>
                  </a:lnTo>
                  <a:lnTo>
                    <a:pt x="135346" y="96345"/>
                  </a:lnTo>
                  <a:lnTo>
                    <a:pt x="147412" y="87978"/>
                  </a:lnTo>
                  <a:lnTo>
                    <a:pt x="156599" y="79256"/>
                  </a:lnTo>
                  <a:lnTo>
                    <a:pt x="165285" y="67931"/>
                  </a:lnTo>
                  <a:lnTo>
                    <a:pt x="171281" y="56685"/>
                  </a:lnTo>
                  <a:lnTo>
                    <a:pt x="175515" y="43312"/>
                  </a:lnTo>
                  <a:lnTo>
                    <a:pt x="176759" y="30610"/>
                  </a:lnTo>
                  <a:lnTo>
                    <a:pt x="176759" y="23305"/>
                  </a:lnTo>
                  <a:lnTo>
                    <a:pt x="176173" y="17024"/>
                  </a:lnTo>
                  <a:lnTo>
                    <a:pt x="175007" y="11763"/>
                  </a:lnTo>
                  <a:lnTo>
                    <a:pt x="173837" y="6504"/>
                  </a:lnTo>
                  <a:lnTo>
                    <a:pt x="172083" y="1683"/>
                  </a:lnTo>
                  <a:lnTo>
                    <a:pt x="169748" y="-2696"/>
                  </a:lnTo>
                  <a:lnTo>
                    <a:pt x="204368" y="-2696"/>
                  </a:lnTo>
                  <a:lnTo>
                    <a:pt x="208677" y="-3575"/>
                  </a:lnTo>
                  <a:lnTo>
                    <a:pt x="211893" y="-7077"/>
                  </a:lnTo>
                  <a:lnTo>
                    <a:pt x="212695" y="-11463"/>
                  </a:lnTo>
                  <a:lnTo>
                    <a:pt x="211893" y="-1584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81F506F5-12B7-B121-978C-2C9DCE8D54BA}"/>
                </a:ext>
              </a:extLst>
            </p:cNvPr>
            <p:cNvSpPr/>
            <p:nvPr/>
          </p:nvSpPr>
          <p:spPr>
            <a:xfrm>
              <a:off x="9045880" y="714585"/>
              <a:ext cx="125654" cy="187982"/>
            </a:xfrm>
            <a:custGeom>
              <a:avLst/>
              <a:gdLst/>
              <a:ahLst/>
              <a:cxnLst/>
              <a:rect l="l" t="t" r="r" b="b"/>
              <a:pathLst>
                <a:path w="142873" h="213743">
                  <a:moveTo>
                    <a:pt x="111974" y="66048"/>
                  </a:moveTo>
                  <a:lnTo>
                    <a:pt x="142873" y="0"/>
                  </a:lnTo>
                  <a:lnTo>
                    <a:pt x="82209" y="0"/>
                  </a:lnTo>
                  <a:lnTo>
                    <a:pt x="89013" y="134085"/>
                  </a:lnTo>
                  <a:lnTo>
                    <a:pt x="111974" y="66048"/>
                  </a:lnTo>
                  <a:close/>
                </a:path>
                <a:path w="142873" h="213743">
                  <a:moveTo>
                    <a:pt x="111974" y="66048"/>
                  </a:moveTo>
                  <a:lnTo>
                    <a:pt x="112539" y="66048"/>
                  </a:lnTo>
                  <a:lnTo>
                    <a:pt x="135219" y="134085"/>
                  </a:lnTo>
                  <a:lnTo>
                    <a:pt x="89013" y="134085"/>
                  </a:lnTo>
                  <a:lnTo>
                    <a:pt x="82209" y="0"/>
                  </a:lnTo>
                  <a:lnTo>
                    <a:pt x="0" y="213743"/>
                  </a:lnTo>
                  <a:lnTo>
                    <a:pt x="58964" y="213743"/>
                  </a:lnTo>
                  <a:lnTo>
                    <a:pt x="73703" y="176608"/>
                  </a:lnTo>
                  <a:lnTo>
                    <a:pt x="150242" y="176608"/>
                  </a:lnTo>
                  <a:lnTo>
                    <a:pt x="164134" y="213743"/>
                  </a:lnTo>
                  <a:lnTo>
                    <a:pt x="223380" y="213743"/>
                  </a:lnTo>
                  <a:lnTo>
                    <a:pt x="142873" y="0"/>
                  </a:lnTo>
                  <a:lnTo>
                    <a:pt x="111974" y="66048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C09DA96E-CB0A-73FA-0993-1F43DC9A6950}"/>
                </a:ext>
              </a:extLst>
            </p:cNvPr>
            <p:cNvSpPr/>
            <p:nvPr/>
          </p:nvSpPr>
          <p:spPr>
            <a:xfrm>
              <a:off x="9245092" y="693133"/>
              <a:ext cx="93001" cy="399774"/>
            </a:xfrm>
            <a:custGeom>
              <a:avLst/>
              <a:gdLst/>
              <a:ahLst/>
              <a:cxnLst/>
              <a:rect l="l" t="t" r="r" b="b"/>
              <a:pathLst>
                <a:path w="105746" h="454558">
                  <a:moveTo>
                    <a:pt x="18147" y="71672"/>
                  </a:moveTo>
                  <a:lnTo>
                    <a:pt x="18143" y="92701"/>
                  </a:lnTo>
                  <a:lnTo>
                    <a:pt x="0" y="92701"/>
                  </a:lnTo>
                  <a:lnTo>
                    <a:pt x="0" y="135227"/>
                  </a:lnTo>
                  <a:lnTo>
                    <a:pt x="18143" y="135227"/>
                  </a:lnTo>
                  <a:lnTo>
                    <a:pt x="18143" y="454558"/>
                  </a:lnTo>
                  <a:lnTo>
                    <a:pt x="69739" y="454558"/>
                  </a:lnTo>
                  <a:lnTo>
                    <a:pt x="69739" y="135227"/>
                  </a:lnTo>
                  <a:lnTo>
                    <a:pt x="105746" y="135227"/>
                  </a:lnTo>
                  <a:lnTo>
                    <a:pt x="105746" y="92701"/>
                  </a:lnTo>
                  <a:lnTo>
                    <a:pt x="69739" y="92701"/>
                  </a:lnTo>
                  <a:lnTo>
                    <a:pt x="69739" y="69170"/>
                  </a:lnTo>
                  <a:lnTo>
                    <a:pt x="72458" y="52905"/>
                  </a:lnTo>
                  <a:lnTo>
                    <a:pt x="81876" y="45399"/>
                  </a:lnTo>
                  <a:lnTo>
                    <a:pt x="87598" y="44791"/>
                  </a:lnTo>
                  <a:lnTo>
                    <a:pt x="94406" y="44791"/>
                  </a:lnTo>
                  <a:lnTo>
                    <a:pt x="99791" y="47059"/>
                  </a:lnTo>
                  <a:lnTo>
                    <a:pt x="105746" y="49612"/>
                  </a:lnTo>
                  <a:lnTo>
                    <a:pt x="105746" y="5101"/>
                  </a:lnTo>
                  <a:lnTo>
                    <a:pt x="98657" y="1414"/>
                  </a:lnTo>
                  <a:lnTo>
                    <a:pt x="91569" y="0"/>
                  </a:lnTo>
                  <a:lnTo>
                    <a:pt x="83632" y="0"/>
                  </a:lnTo>
                  <a:lnTo>
                    <a:pt x="70508" y="1259"/>
                  </a:lnTo>
                  <a:lnTo>
                    <a:pt x="58058" y="4973"/>
                  </a:lnTo>
                  <a:lnTo>
                    <a:pt x="46602" y="11039"/>
                  </a:lnTo>
                  <a:lnTo>
                    <a:pt x="36460" y="19359"/>
                  </a:lnTo>
                  <a:lnTo>
                    <a:pt x="32885" y="23246"/>
                  </a:lnTo>
                  <a:lnTo>
                    <a:pt x="24874" y="34686"/>
                  </a:lnTo>
                  <a:lnTo>
                    <a:pt x="20460" y="46198"/>
                  </a:lnTo>
                  <a:lnTo>
                    <a:pt x="18574" y="58340"/>
                  </a:lnTo>
                  <a:lnTo>
                    <a:pt x="18147" y="7167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DCA07493-6379-CA29-C810-3D28339C5D83}"/>
                </a:ext>
              </a:extLst>
            </p:cNvPr>
            <p:cNvSpPr/>
            <p:nvPr/>
          </p:nvSpPr>
          <p:spPr>
            <a:xfrm>
              <a:off x="9341829" y="693144"/>
              <a:ext cx="92994" cy="209423"/>
            </a:xfrm>
            <a:custGeom>
              <a:avLst/>
              <a:gdLst/>
              <a:ahLst/>
              <a:cxnLst/>
              <a:rect l="l" t="t" r="r" b="b"/>
              <a:pathLst>
                <a:path w="105738" h="238122">
                  <a:moveTo>
                    <a:pt x="18147" y="71671"/>
                  </a:moveTo>
                  <a:lnTo>
                    <a:pt x="18143" y="92696"/>
                  </a:lnTo>
                  <a:lnTo>
                    <a:pt x="0" y="92696"/>
                  </a:lnTo>
                  <a:lnTo>
                    <a:pt x="0" y="135219"/>
                  </a:lnTo>
                  <a:lnTo>
                    <a:pt x="18143" y="135219"/>
                  </a:lnTo>
                  <a:lnTo>
                    <a:pt x="18143" y="238122"/>
                  </a:lnTo>
                  <a:lnTo>
                    <a:pt x="69735" y="238122"/>
                  </a:lnTo>
                  <a:lnTo>
                    <a:pt x="69735" y="135219"/>
                  </a:lnTo>
                  <a:lnTo>
                    <a:pt x="105738" y="135219"/>
                  </a:lnTo>
                  <a:lnTo>
                    <a:pt x="105738" y="92696"/>
                  </a:lnTo>
                  <a:lnTo>
                    <a:pt x="69735" y="92696"/>
                  </a:lnTo>
                  <a:lnTo>
                    <a:pt x="69735" y="69170"/>
                  </a:lnTo>
                  <a:lnTo>
                    <a:pt x="72454" y="52904"/>
                  </a:lnTo>
                  <a:lnTo>
                    <a:pt x="81872" y="45399"/>
                  </a:lnTo>
                  <a:lnTo>
                    <a:pt x="87594" y="44791"/>
                  </a:lnTo>
                  <a:lnTo>
                    <a:pt x="94399" y="44791"/>
                  </a:lnTo>
                  <a:lnTo>
                    <a:pt x="99783" y="47058"/>
                  </a:lnTo>
                  <a:lnTo>
                    <a:pt x="105738" y="49607"/>
                  </a:lnTo>
                  <a:lnTo>
                    <a:pt x="105738" y="5101"/>
                  </a:lnTo>
                  <a:lnTo>
                    <a:pt x="98649" y="1418"/>
                  </a:lnTo>
                  <a:lnTo>
                    <a:pt x="91565" y="0"/>
                  </a:lnTo>
                  <a:lnTo>
                    <a:pt x="83626" y="0"/>
                  </a:lnTo>
                  <a:lnTo>
                    <a:pt x="70504" y="1260"/>
                  </a:lnTo>
                  <a:lnTo>
                    <a:pt x="58054" y="4974"/>
                  </a:lnTo>
                  <a:lnTo>
                    <a:pt x="46597" y="11042"/>
                  </a:lnTo>
                  <a:lnTo>
                    <a:pt x="36455" y="19362"/>
                  </a:lnTo>
                  <a:lnTo>
                    <a:pt x="32885" y="23244"/>
                  </a:lnTo>
                  <a:lnTo>
                    <a:pt x="24873" y="34685"/>
                  </a:lnTo>
                  <a:lnTo>
                    <a:pt x="20459" y="46197"/>
                  </a:lnTo>
                  <a:lnTo>
                    <a:pt x="18573" y="58340"/>
                  </a:lnTo>
                  <a:lnTo>
                    <a:pt x="18147" y="7167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D2E870CE-0653-A9D8-5041-859B2906DFD5}"/>
                </a:ext>
              </a:extLst>
            </p:cNvPr>
            <p:cNvSpPr/>
            <p:nvPr/>
          </p:nvSpPr>
          <p:spPr>
            <a:xfrm>
              <a:off x="9462004" y="695635"/>
              <a:ext cx="0" cy="206932"/>
            </a:xfrm>
            <a:custGeom>
              <a:avLst/>
              <a:gdLst/>
              <a:ahLst/>
              <a:cxnLst/>
              <a:rect l="l" t="t" r="r" b="b"/>
              <a:pathLst>
                <a:path h="235289">
                  <a:moveTo>
                    <a:pt x="0" y="0"/>
                  </a:moveTo>
                  <a:lnTo>
                    <a:pt x="0" y="235289"/>
                  </a:lnTo>
                </a:path>
              </a:pathLst>
            </a:custGeom>
            <a:ln w="52861">
              <a:solidFill>
                <a:srgbClr val="0A7E36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5655A585-C02C-A294-5AF7-56472E83EE77}"/>
                </a:ext>
              </a:extLst>
            </p:cNvPr>
            <p:cNvSpPr/>
            <p:nvPr/>
          </p:nvSpPr>
          <p:spPr>
            <a:xfrm>
              <a:off x="9517096" y="774668"/>
              <a:ext cx="136127" cy="132138"/>
            </a:xfrm>
            <a:custGeom>
              <a:avLst/>
              <a:gdLst/>
              <a:ahLst/>
              <a:cxnLst/>
              <a:rect l="l" t="t" r="r" b="b"/>
              <a:pathLst>
                <a:path w="154782" h="150246">
                  <a:moveTo>
                    <a:pt x="63726" y="149715"/>
                  </a:moveTo>
                  <a:lnTo>
                    <a:pt x="77392" y="150246"/>
                  </a:lnTo>
                  <a:lnTo>
                    <a:pt x="93562" y="149488"/>
                  </a:lnTo>
                  <a:lnTo>
                    <a:pt x="108468" y="147062"/>
                  </a:lnTo>
                  <a:lnTo>
                    <a:pt x="121813" y="142738"/>
                  </a:lnTo>
                  <a:lnTo>
                    <a:pt x="133300" y="136287"/>
                  </a:lnTo>
                  <a:lnTo>
                    <a:pt x="142632" y="127479"/>
                  </a:lnTo>
                  <a:lnTo>
                    <a:pt x="149514" y="116086"/>
                  </a:lnTo>
                  <a:lnTo>
                    <a:pt x="153649" y="101877"/>
                  </a:lnTo>
                  <a:lnTo>
                    <a:pt x="154782" y="87595"/>
                  </a:lnTo>
                  <a:lnTo>
                    <a:pt x="154782" y="0"/>
                  </a:lnTo>
                  <a:lnTo>
                    <a:pt x="103187" y="0"/>
                  </a:lnTo>
                  <a:lnTo>
                    <a:pt x="103187" y="77674"/>
                  </a:lnTo>
                  <a:lnTo>
                    <a:pt x="101491" y="93122"/>
                  </a:lnTo>
                  <a:lnTo>
                    <a:pt x="94919" y="104024"/>
                  </a:lnTo>
                  <a:lnTo>
                    <a:pt x="81249" y="108984"/>
                  </a:lnTo>
                  <a:lnTo>
                    <a:pt x="77392" y="109141"/>
                  </a:lnTo>
                  <a:lnTo>
                    <a:pt x="62001" y="105563"/>
                  </a:lnTo>
                  <a:lnTo>
                    <a:pt x="54163" y="95759"/>
                  </a:lnTo>
                  <a:lnTo>
                    <a:pt x="51653" y="81125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87595"/>
                  </a:lnTo>
                  <a:lnTo>
                    <a:pt x="1597" y="104346"/>
                  </a:lnTo>
                  <a:lnTo>
                    <a:pt x="6190" y="118089"/>
                  </a:lnTo>
                  <a:lnTo>
                    <a:pt x="13483" y="129054"/>
                  </a:lnTo>
                  <a:lnTo>
                    <a:pt x="23180" y="137470"/>
                  </a:lnTo>
                  <a:lnTo>
                    <a:pt x="34984" y="143565"/>
                  </a:lnTo>
                  <a:lnTo>
                    <a:pt x="48598" y="147571"/>
                  </a:lnTo>
                  <a:lnTo>
                    <a:pt x="63726" y="14971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2D9B5F43-9886-A7DC-FE39-0EAEB448A3A5}"/>
                </a:ext>
              </a:extLst>
            </p:cNvPr>
            <p:cNvSpPr/>
            <p:nvPr/>
          </p:nvSpPr>
          <p:spPr>
            <a:xfrm>
              <a:off x="9664530" y="770432"/>
              <a:ext cx="84100" cy="136375"/>
            </a:xfrm>
            <a:custGeom>
              <a:avLst/>
              <a:gdLst/>
              <a:ahLst/>
              <a:cxnLst/>
              <a:rect l="l" t="t" r="r" b="b"/>
              <a:pathLst>
                <a:path w="95625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5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5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7" y="86177"/>
                  </a:lnTo>
                  <a:lnTo>
                    <a:pt x="160167" y="80792"/>
                  </a:lnTo>
                  <a:lnTo>
                    <a:pt x="159080" y="64843"/>
                  </a:lnTo>
                  <a:lnTo>
                    <a:pt x="155866" y="50387"/>
                  </a:lnTo>
                  <a:lnTo>
                    <a:pt x="150590" y="37531"/>
                  </a:lnTo>
                  <a:lnTo>
                    <a:pt x="143319" y="26382"/>
                  </a:lnTo>
                  <a:lnTo>
                    <a:pt x="134120" y="17048"/>
                  </a:lnTo>
                  <a:lnTo>
                    <a:pt x="123060" y="9636"/>
                  </a:lnTo>
                  <a:lnTo>
                    <a:pt x="110206" y="4253"/>
                  </a:lnTo>
                  <a:lnTo>
                    <a:pt x="95625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3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C93E4BDE-6A8F-1875-99BE-DC6EED4CE03E}"/>
                </a:ext>
              </a:extLst>
            </p:cNvPr>
            <p:cNvSpPr/>
            <p:nvPr/>
          </p:nvSpPr>
          <p:spPr>
            <a:xfrm>
              <a:off x="9826097" y="770426"/>
              <a:ext cx="134887" cy="322105"/>
            </a:xfrm>
            <a:custGeom>
              <a:avLst/>
              <a:gdLst/>
              <a:ahLst/>
              <a:cxnLst/>
              <a:rect l="l" t="t" r="r" b="b"/>
              <a:pathLst>
                <a:path w="153371" h="366245">
                  <a:moveTo>
                    <a:pt x="153371" y="150249"/>
                  </a:moveTo>
                  <a:lnTo>
                    <a:pt x="153371" y="60382"/>
                  </a:lnTo>
                  <a:lnTo>
                    <a:pt x="152205" y="44537"/>
                  </a:lnTo>
                  <a:lnTo>
                    <a:pt x="148585" y="30614"/>
                  </a:lnTo>
                  <a:lnTo>
                    <a:pt x="142333" y="18920"/>
                  </a:lnTo>
                  <a:lnTo>
                    <a:pt x="133267" y="9764"/>
                  </a:lnTo>
                  <a:lnTo>
                    <a:pt x="121207" y="3457"/>
                  </a:lnTo>
                  <a:lnTo>
                    <a:pt x="105973" y="307"/>
                  </a:lnTo>
                  <a:lnTo>
                    <a:pt x="98658" y="0"/>
                  </a:lnTo>
                  <a:lnTo>
                    <a:pt x="84906" y="1142"/>
                  </a:lnTo>
                  <a:lnTo>
                    <a:pt x="72903" y="4898"/>
                  </a:lnTo>
                  <a:lnTo>
                    <a:pt x="62380" y="11762"/>
                  </a:lnTo>
                  <a:lnTo>
                    <a:pt x="53066" y="22226"/>
                  </a:lnTo>
                  <a:lnTo>
                    <a:pt x="51595" y="23529"/>
                  </a:lnTo>
                  <a:lnTo>
                    <a:pt x="51595" y="4817"/>
                  </a:lnTo>
                  <a:lnTo>
                    <a:pt x="0" y="4817"/>
                  </a:lnTo>
                  <a:lnTo>
                    <a:pt x="0" y="366245"/>
                  </a:lnTo>
                  <a:lnTo>
                    <a:pt x="51595" y="366245"/>
                  </a:lnTo>
                  <a:lnTo>
                    <a:pt x="51595" y="74839"/>
                  </a:lnTo>
                  <a:lnTo>
                    <a:pt x="53372" y="59821"/>
                  </a:lnTo>
                  <a:lnTo>
                    <a:pt x="59627" y="48120"/>
                  </a:lnTo>
                  <a:lnTo>
                    <a:pt x="71746" y="41728"/>
                  </a:lnTo>
                  <a:lnTo>
                    <a:pt x="78530" y="41104"/>
                  </a:lnTo>
                  <a:lnTo>
                    <a:pt x="93656" y="45704"/>
                  </a:lnTo>
                  <a:lnTo>
                    <a:pt x="100252" y="56802"/>
                  </a:lnTo>
                  <a:lnTo>
                    <a:pt x="101811" y="70344"/>
                  </a:lnTo>
                  <a:lnTo>
                    <a:pt x="101775" y="150249"/>
                  </a:lnTo>
                  <a:lnTo>
                    <a:pt x="153371" y="15024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99B74167-2BEF-2C6F-7831-74D21914D38A}"/>
                </a:ext>
              </a:extLst>
            </p:cNvPr>
            <p:cNvSpPr/>
            <p:nvPr/>
          </p:nvSpPr>
          <p:spPr>
            <a:xfrm>
              <a:off x="9970040" y="770432"/>
              <a:ext cx="101470" cy="136375"/>
            </a:xfrm>
            <a:custGeom>
              <a:avLst/>
              <a:gdLst/>
              <a:ahLst/>
              <a:cxnLst/>
              <a:rect l="l" t="t" r="r" b="b"/>
              <a:pathLst>
                <a:path w="115375" h="155063">
                  <a:moveTo>
                    <a:pt x="1142" y="64909"/>
                  </a:moveTo>
                  <a:lnTo>
                    <a:pt x="0" y="79089"/>
                  </a:lnTo>
                  <a:lnTo>
                    <a:pt x="1403" y="93844"/>
                  </a:lnTo>
                  <a:lnTo>
                    <a:pt x="5434" y="107453"/>
                  </a:lnTo>
                  <a:lnTo>
                    <a:pt x="11823" y="119729"/>
                  </a:lnTo>
                  <a:lnTo>
                    <a:pt x="20300" y="130485"/>
                  </a:lnTo>
                  <a:lnTo>
                    <a:pt x="30597" y="139532"/>
                  </a:lnTo>
                  <a:lnTo>
                    <a:pt x="42443" y="146684"/>
                  </a:lnTo>
                  <a:lnTo>
                    <a:pt x="55569" y="151753"/>
                  </a:lnTo>
                  <a:lnTo>
                    <a:pt x="69706" y="154550"/>
                  </a:lnTo>
                  <a:lnTo>
                    <a:pt x="79091" y="155063"/>
                  </a:lnTo>
                  <a:lnTo>
                    <a:pt x="91818" y="154148"/>
                  </a:lnTo>
                  <a:lnTo>
                    <a:pt x="104276" y="151314"/>
                  </a:lnTo>
                  <a:lnTo>
                    <a:pt x="115375" y="146841"/>
                  </a:lnTo>
                  <a:lnTo>
                    <a:pt x="115375" y="103183"/>
                  </a:lnTo>
                  <a:lnTo>
                    <a:pt x="104407" y="110056"/>
                  </a:lnTo>
                  <a:lnTo>
                    <a:pt x="91799" y="113036"/>
                  </a:lnTo>
                  <a:lnTo>
                    <a:pt x="74969" y="110489"/>
                  </a:lnTo>
                  <a:lnTo>
                    <a:pt x="63506" y="103158"/>
                  </a:lnTo>
                  <a:lnTo>
                    <a:pt x="56009" y="91908"/>
                  </a:lnTo>
                  <a:lnTo>
                    <a:pt x="53294" y="77532"/>
                  </a:lnTo>
                  <a:lnTo>
                    <a:pt x="53294" y="77389"/>
                  </a:lnTo>
                  <a:lnTo>
                    <a:pt x="56113" y="63186"/>
                  </a:lnTo>
                  <a:lnTo>
                    <a:pt x="63834" y="51864"/>
                  </a:lnTo>
                  <a:lnTo>
                    <a:pt x="75348" y="44448"/>
                  </a:lnTo>
                  <a:lnTo>
                    <a:pt x="88728" y="41954"/>
                  </a:lnTo>
                  <a:lnTo>
                    <a:pt x="101420" y="44350"/>
                  </a:lnTo>
                  <a:lnTo>
                    <a:pt x="112802" y="50337"/>
                  </a:lnTo>
                  <a:lnTo>
                    <a:pt x="115375" y="52161"/>
                  </a:lnTo>
                  <a:lnTo>
                    <a:pt x="115375" y="8503"/>
                  </a:lnTo>
                  <a:lnTo>
                    <a:pt x="103697" y="3458"/>
                  </a:lnTo>
                  <a:lnTo>
                    <a:pt x="91166" y="645"/>
                  </a:lnTo>
                  <a:lnTo>
                    <a:pt x="81360" y="0"/>
                  </a:lnTo>
                  <a:lnTo>
                    <a:pt x="66443" y="1189"/>
                  </a:lnTo>
                  <a:lnTo>
                    <a:pt x="52489" y="4657"/>
                  </a:lnTo>
                  <a:lnTo>
                    <a:pt x="39716" y="10254"/>
                  </a:lnTo>
                  <a:lnTo>
                    <a:pt x="28339" y="17829"/>
                  </a:lnTo>
                  <a:lnTo>
                    <a:pt x="18576" y="27232"/>
                  </a:lnTo>
                  <a:lnTo>
                    <a:pt x="10644" y="38313"/>
                  </a:lnTo>
                  <a:lnTo>
                    <a:pt x="4761" y="50922"/>
                  </a:lnTo>
                  <a:lnTo>
                    <a:pt x="1142" y="6490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A2F418AE-BFE9-5125-97E4-9CF531BF34B5}"/>
                </a:ext>
              </a:extLst>
            </p:cNvPr>
            <p:cNvSpPr/>
            <p:nvPr/>
          </p:nvSpPr>
          <p:spPr>
            <a:xfrm>
              <a:off x="10090215" y="770432"/>
              <a:ext cx="84101" cy="136375"/>
            </a:xfrm>
            <a:custGeom>
              <a:avLst/>
              <a:gdLst/>
              <a:ahLst/>
              <a:cxnLst/>
              <a:rect l="l" t="t" r="r" b="b"/>
              <a:pathLst>
                <a:path w="95626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6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6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8" y="86177"/>
                  </a:lnTo>
                  <a:lnTo>
                    <a:pt x="160168" y="80792"/>
                  </a:lnTo>
                  <a:lnTo>
                    <a:pt x="159082" y="64843"/>
                  </a:lnTo>
                  <a:lnTo>
                    <a:pt x="155867" y="50387"/>
                  </a:lnTo>
                  <a:lnTo>
                    <a:pt x="150591" y="37531"/>
                  </a:lnTo>
                  <a:lnTo>
                    <a:pt x="143320" y="26383"/>
                  </a:lnTo>
                  <a:lnTo>
                    <a:pt x="134121" y="17048"/>
                  </a:lnTo>
                  <a:lnTo>
                    <a:pt x="123061" y="9636"/>
                  </a:lnTo>
                  <a:lnTo>
                    <a:pt x="110207" y="4253"/>
                  </a:lnTo>
                  <a:lnTo>
                    <a:pt x="95626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4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bject 22">
              <a:extLst>
                <a:ext uri="{FF2B5EF4-FFF2-40B4-BE49-F238E27FC236}">
                  <a16:creationId xmlns:a16="http://schemas.microsoft.com/office/drawing/2014/main" id="{0CB8DDE4-E25E-DB62-17A2-2812BD2D51A9}"/>
                </a:ext>
              </a:extLst>
            </p:cNvPr>
            <p:cNvSpPr/>
            <p:nvPr/>
          </p:nvSpPr>
          <p:spPr>
            <a:xfrm>
              <a:off x="9046867" y="894437"/>
              <a:ext cx="196958" cy="200450"/>
            </a:xfrm>
            <a:custGeom>
              <a:avLst/>
              <a:gdLst/>
              <a:ahLst/>
              <a:cxnLst/>
              <a:rect l="l" t="t" r="r" b="b"/>
              <a:pathLst>
                <a:path w="223949" h="227919">
                  <a:moveTo>
                    <a:pt x="76248" y="165926"/>
                  </a:moveTo>
                  <a:lnTo>
                    <a:pt x="68076" y="154885"/>
                  </a:lnTo>
                  <a:lnTo>
                    <a:pt x="62248" y="142097"/>
                  </a:lnTo>
                  <a:lnTo>
                    <a:pt x="58818" y="128192"/>
                  </a:lnTo>
                  <a:lnTo>
                    <a:pt x="57830" y="115376"/>
                  </a:lnTo>
                  <a:lnTo>
                    <a:pt x="59029" y="101136"/>
                  </a:lnTo>
                  <a:lnTo>
                    <a:pt x="62608" y="87292"/>
                  </a:lnTo>
                  <a:lnTo>
                    <a:pt x="68541" y="74528"/>
                  </a:lnTo>
                  <a:lnTo>
                    <a:pt x="76801" y="63527"/>
                  </a:lnTo>
                  <a:lnTo>
                    <a:pt x="87364" y="54973"/>
                  </a:lnTo>
                  <a:lnTo>
                    <a:pt x="100202" y="49549"/>
                  </a:lnTo>
                  <a:lnTo>
                    <a:pt x="113393" y="47909"/>
                  </a:lnTo>
                  <a:lnTo>
                    <a:pt x="127322" y="49835"/>
                  </a:lnTo>
                  <a:lnTo>
                    <a:pt x="139271" y="55319"/>
                  </a:lnTo>
                  <a:lnTo>
                    <a:pt x="149091" y="63916"/>
                  </a:lnTo>
                  <a:lnTo>
                    <a:pt x="156635" y="75185"/>
                  </a:lnTo>
                  <a:lnTo>
                    <a:pt x="159599" y="81925"/>
                  </a:lnTo>
                  <a:lnTo>
                    <a:pt x="212328" y="59814"/>
                  </a:lnTo>
                  <a:lnTo>
                    <a:pt x="205560" y="47146"/>
                  </a:lnTo>
                  <a:lnTo>
                    <a:pt x="197668" y="35989"/>
                  </a:lnTo>
                  <a:lnTo>
                    <a:pt x="188698" y="26341"/>
                  </a:lnTo>
                  <a:lnTo>
                    <a:pt x="178700" y="18199"/>
                  </a:lnTo>
                  <a:lnTo>
                    <a:pt x="167719" y="11561"/>
                  </a:lnTo>
                  <a:lnTo>
                    <a:pt x="155806" y="6425"/>
                  </a:lnTo>
                  <a:lnTo>
                    <a:pt x="143006" y="2788"/>
                  </a:lnTo>
                  <a:lnTo>
                    <a:pt x="129367" y="648"/>
                  </a:lnTo>
                  <a:lnTo>
                    <a:pt x="115945" y="0"/>
                  </a:lnTo>
                  <a:lnTo>
                    <a:pt x="100288" y="817"/>
                  </a:lnTo>
                  <a:lnTo>
                    <a:pt x="85493" y="3227"/>
                  </a:lnTo>
                  <a:lnTo>
                    <a:pt x="71631" y="7170"/>
                  </a:lnTo>
                  <a:lnTo>
                    <a:pt x="58775" y="12582"/>
                  </a:lnTo>
                  <a:lnTo>
                    <a:pt x="46994" y="19404"/>
                  </a:lnTo>
                  <a:lnTo>
                    <a:pt x="36360" y="27572"/>
                  </a:lnTo>
                  <a:lnTo>
                    <a:pt x="26945" y="37027"/>
                  </a:lnTo>
                  <a:lnTo>
                    <a:pt x="18818" y="47705"/>
                  </a:lnTo>
                  <a:lnTo>
                    <a:pt x="12052" y="59546"/>
                  </a:lnTo>
                  <a:lnTo>
                    <a:pt x="6718" y="72489"/>
                  </a:lnTo>
                  <a:lnTo>
                    <a:pt x="2886" y="86470"/>
                  </a:lnTo>
                  <a:lnTo>
                    <a:pt x="628" y="101430"/>
                  </a:lnTo>
                  <a:lnTo>
                    <a:pt x="0" y="115092"/>
                  </a:lnTo>
                  <a:lnTo>
                    <a:pt x="867" y="130637"/>
                  </a:lnTo>
                  <a:lnTo>
                    <a:pt x="3415" y="145300"/>
                  </a:lnTo>
                  <a:lnTo>
                    <a:pt x="7567" y="159008"/>
                  </a:lnTo>
                  <a:lnTo>
                    <a:pt x="13243" y="171690"/>
                  </a:lnTo>
                  <a:lnTo>
                    <a:pt x="20365" y="183274"/>
                  </a:lnTo>
                  <a:lnTo>
                    <a:pt x="28854" y="193688"/>
                  </a:lnTo>
                  <a:lnTo>
                    <a:pt x="38633" y="202860"/>
                  </a:lnTo>
                  <a:lnTo>
                    <a:pt x="49621" y="210719"/>
                  </a:lnTo>
                  <a:lnTo>
                    <a:pt x="61741" y="217193"/>
                  </a:lnTo>
                  <a:lnTo>
                    <a:pt x="74913" y="222209"/>
                  </a:lnTo>
                  <a:lnTo>
                    <a:pt x="89061" y="225697"/>
                  </a:lnTo>
                  <a:lnTo>
                    <a:pt x="104104" y="227584"/>
                  </a:lnTo>
                  <a:lnTo>
                    <a:pt x="113958" y="227919"/>
                  </a:lnTo>
                  <a:lnTo>
                    <a:pt x="127666" y="227263"/>
                  </a:lnTo>
                  <a:lnTo>
                    <a:pt x="140861" y="225264"/>
                  </a:lnTo>
                  <a:lnTo>
                    <a:pt x="153459" y="221872"/>
                  </a:lnTo>
                  <a:lnTo>
                    <a:pt x="165379" y="217039"/>
                  </a:lnTo>
                  <a:lnTo>
                    <a:pt x="176537" y="210717"/>
                  </a:lnTo>
                  <a:lnTo>
                    <a:pt x="186853" y="202857"/>
                  </a:lnTo>
                  <a:lnTo>
                    <a:pt x="196242" y="193410"/>
                  </a:lnTo>
                  <a:lnTo>
                    <a:pt x="202123" y="185962"/>
                  </a:lnTo>
                  <a:lnTo>
                    <a:pt x="209400" y="174312"/>
                  </a:lnTo>
                  <a:lnTo>
                    <a:pt x="214829" y="162579"/>
                  </a:lnTo>
                  <a:lnTo>
                    <a:pt x="218687" y="150677"/>
                  </a:lnTo>
                  <a:lnTo>
                    <a:pt x="221254" y="138523"/>
                  </a:lnTo>
                  <a:lnTo>
                    <a:pt x="222806" y="126034"/>
                  </a:lnTo>
                  <a:lnTo>
                    <a:pt x="223622" y="113125"/>
                  </a:lnTo>
                  <a:lnTo>
                    <a:pt x="223949" y="101488"/>
                  </a:lnTo>
                  <a:lnTo>
                    <a:pt x="113677" y="101488"/>
                  </a:lnTo>
                  <a:lnTo>
                    <a:pt x="113677" y="145141"/>
                  </a:lnTo>
                  <a:lnTo>
                    <a:pt x="159034" y="145141"/>
                  </a:lnTo>
                  <a:lnTo>
                    <a:pt x="155348" y="159546"/>
                  </a:lnTo>
                  <a:lnTo>
                    <a:pt x="147697" y="170449"/>
                  </a:lnTo>
                  <a:lnTo>
                    <a:pt x="136737" y="177831"/>
                  </a:lnTo>
                  <a:lnTo>
                    <a:pt x="123121" y="181677"/>
                  </a:lnTo>
                  <a:lnTo>
                    <a:pt x="114242" y="182279"/>
                  </a:lnTo>
                  <a:lnTo>
                    <a:pt x="99388" y="180252"/>
                  </a:lnTo>
                  <a:lnTo>
                    <a:pt x="86704" y="174591"/>
                  </a:lnTo>
                  <a:lnTo>
                    <a:pt x="76248" y="165926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object 23">
              <a:extLst>
                <a:ext uri="{FF2B5EF4-FFF2-40B4-BE49-F238E27FC236}">
                  <a16:creationId xmlns:a16="http://schemas.microsoft.com/office/drawing/2014/main" id="{B62A696B-B09C-5526-78CA-595B6CD882A9}"/>
                </a:ext>
              </a:extLst>
            </p:cNvPr>
            <p:cNvSpPr/>
            <p:nvPr/>
          </p:nvSpPr>
          <p:spPr>
            <a:xfrm>
              <a:off x="9331100" y="956518"/>
              <a:ext cx="90222" cy="136375"/>
            </a:xfrm>
            <a:custGeom>
              <a:avLst/>
              <a:gdLst/>
              <a:ahLst/>
              <a:cxnLst/>
              <a:rect l="l" t="t" r="r" b="b"/>
              <a:pathLst>
                <a:path w="102586" h="155063">
                  <a:moveTo>
                    <a:pt x="87595" y="110271"/>
                  </a:moveTo>
                  <a:lnTo>
                    <a:pt x="72444" y="107302"/>
                  </a:lnTo>
                  <a:lnTo>
                    <a:pt x="84518" y="155022"/>
                  </a:lnTo>
                  <a:lnTo>
                    <a:pt x="87595" y="155063"/>
                  </a:lnTo>
                  <a:lnTo>
                    <a:pt x="102586" y="154077"/>
                  </a:lnTo>
                  <a:lnTo>
                    <a:pt x="98087" y="108941"/>
                  </a:lnTo>
                  <a:lnTo>
                    <a:pt x="87595" y="110271"/>
                  </a:lnTo>
                  <a:close/>
                </a:path>
                <a:path w="102586" h="155063">
                  <a:moveTo>
                    <a:pt x="45023" y="8691"/>
                  </a:moveTo>
                  <a:lnTo>
                    <a:pt x="32919" y="15318"/>
                  </a:lnTo>
                  <a:lnTo>
                    <a:pt x="22303" y="23727"/>
                  </a:lnTo>
                  <a:lnTo>
                    <a:pt x="13443" y="33868"/>
                  </a:lnTo>
                  <a:lnTo>
                    <a:pt x="6606" y="45691"/>
                  </a:lnTo>
                  <a:lnTo>
                    <a:pt x="2058" y="59146"/>
                  </a:lnTo>
                  <a:lnTo>
                    <a:pt x="68" y="74184"/>
                  </a:lnTo>
                  <a:lnTo>
                    <a:pt x="0" y="77673"/>
                  </a:lnTo>
                  <a:lnTo>
                    <a:pt x="1409" y="93062"/>
                  </a:lnTo>
                  <a:lnTo>
                    <a:pt x="5456" y="106860"/>
                  </a:lnTo>
                  <a:lnTo>
                    <a:pt x="11865" y="119020"/>
                  </a:lnTo>
                  <a:lnTo>
                    <a:pt x="20360" y="129497"/>
                  </a:lnTo>
                  <a:lnTo>
                    <a:pt x="30667" y="138244"/>
                  </a:lnTo>
                  <a:lnTo>
                    <a:pt x="42512" y="145216"/>
                  </a:lnTo>
                  <a:lnTo>
                    <a:pt x="55618" y="150367"/>
                  </a:lnTo>
                  <a:lnTo>
                    <a:pt x="69712" y="153651"/>
                  </a:lnTo>
                  <a:lnTo>
                    <a:pt x="84518" y="155022"/>
                  </a:lnTo>
                  <a:lnTo>
                    <a:pt x="72444" y="107302"/>
                  </a:lnTo>
                  <a:lnTo>
                    <a:pt x="61641" y="99204"/>
                  </a:lnTo>
                  <a:lnTo>
                    <a:pt x="55602" y="87188"/>
                  </a:lnTo>
                  <a:lnTo>
                    <a:pt x="54428" y="77673"/>
                  </a:lnTo>
                  <a:lnTo>
                    <a:pt x="57063" y="63978"/>
                  </a:lnTo>
                  <a:lnTo>
                    <a:pt x="64696" y="53011"/>
                  </a:lnTo>
                  <a:lnTo>
                    <a:pt x="76915" y="46242"/>
                  </a:lnTo>
                  <a:lnTo>
                    <a:pt x="87595" y="44787"/>
                  </a:lnTo>
                  <a:lnTo>
                    <a:pt x="102689" y="47875"/>
                  </a:lnTo>
                  <a:lnTo>
                    <a:pt x="113475" y="56158"/>
                  </a:lnTo>
                  <a:lnTo>
                    <a:pt x="119541" y="68166"/>
                  </a:lnTo>
                  <a:lnTo>
                    <a:pt x="120761" y="77673"/>
                  </a:lnTo>
                  <a:lnTo>
                    <a:pt x="118103" y="91615"/>
                  </a:lnTo>
                  <a:lnTo>
                    <a:pt x="110407" y="102442"/>
                  </a:lnTo>
                  <a:lnTo>
                    <a:pt x="98087" y="108941"/>
                  </a:lnTo>
                  <a:lnTo>
                    <a:pt x="102586" y="154077"/>
                  </a:lnTo>
                  <a:lnTo>
                    <a:pt x="116887" y="151157"/>
                  </a:lnTo>
                  <a:lnTo>
                    <a:pt x="130230" y="146352"/>
                  </a:lnTo>
                  <a:lnTo>
                    <a:pt x="142345" y="139717"/>
                  </a:lnTo>
                  <a:lnTo>
                    <a:pt x="152966" y="131304"/>
                  </a:lnTo>
                  <a:lnTo>
                    <a:pt x="161823" y="121164"/>
                  </a:lnTo>
                  <a:lnTo>
                    <a:pt x="168648" y="109351"/>
                  </a:lnTo>
                  <a:lnTo>
                    <a:pt x="173174" y="95917"/>
                  </a:lnTo>
                  <a:lnTo>
                    <a:pt x="175130" y="80913"/>
                  </a:lnTo>
                  <a:lnTo>
                    <a:pt x="175190" y="77673"/>
                  </a:lnTo>
                  <a:lnTo>
                    <a:pt x="173793" y="62296"/>
                  </a:lnTo>
                  <a:lnTo>
                    <a:pt x="169781" y="48491"/>
                  </a:lnTo>
                  <a:lnTo>
                    <a:pt x="163421" y="36308"/>
                  </a:lnTo>
                  <a:lnTo>
                    <a:pt x="154981" y="25795"/>
                  </a:lnTo>
                  <a:lnTo>
                    <a:pt x="144726" y="17004"/>
                  </a:lnTo>
                  <a:lnTo>
                    <a:pt x="132924" y="9983"/>
                  </a:lnTo>
                  <a:lnTo>
                    <a:pt x="119842" y="4784"/>
                  </a:lnTo>
                  <a:lnTo>
                    <a:pt x="105748" y="1455"/>
                  </a:lnTo>
                  <a:lnTo>
                    <a:pt x="90908" y="47"/>
                  </a:lnTo>
                  <a:lnTo>
                    <a:pt x="87595" y="0"/>
                  </a:lnTo>
                  <a:lnTo>
                    <a:pt x="72628" y="982"/>
                  </a:lnTo>
                  <a:lnTo>
                    <a:pt x="58349" y="3896"/>
                  </a:lnTo>
                  <a:lnTo>
                    <a:pt x="45023" y="869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object 24">
              <a:extLst>
                <a:ext uri="{FF2B5EF4-FFF2-40B4-BE49-F238E27FC236}">
                  <a16:creationId xmlns:a16="http://schemas.microsoft.com/office/drawing/2014/main" id="{6CC70575-3779-EEB9-558F-111ECDAB3ED4}"/>
                </a:ext>
              </a:extLst>
            </p:cNvPr>
            <p:cNvSpPr/>
            <p:nvPr/>
          </p:nvSpPr>
          <p:spPr>
            <a:xfrm>
              <a:off x="9496643" y="881720"/>
              <a:ext cx="149089" cy="211172"/>
            </a:xfrm>
            <a:custGeom>
              <a:avLst/>
              <a:gdLst/>
              <a:ahLst/>
              <a:cxnLst/>
              <a:rect l="l" t="t" r="r" b="b"/>
              <a:pathLst>
                <a:path w="169520" h="240110">
                  <a:moveTo>
                    <a:pt x="51595" y="235289"/>
                  </a:moveTo>
                  <a:lnTo>
                    <a:pt x="51595" y="219132"/>
                  </a:lnTo>
                  <a:lnTo>
                    <a:pt x="52160" y="219132"/>
                  </a:lnTo>
                  <a:lnTo>
                    <a:pt x="61003" y="228850"/>
                  </a:lnTo>
                  <a:lnTo>
                    <a:pt x="57106" y="184250"/>
                  </a:lnTo>
                  <a:lnTo>
                    <a:pt x="51067" y="172234"/>
                  </a:lnTo>
                  <a:lnTo>
                    <a:pt x="49893" y="162720"/>
                  </a:lnTo>
                  <a:lnTo>
                    <a:pt x="52528" y="149025"/>
                  </a:lnTo>
                  <a:lnTo>
                    <a:pt x="60161" y="138057"/>
                  </a:lnTo>
                  <a:lnTo>
                    <a:pt x="72380" y="131288"/>
                  </a:lnTo>
                  <a:lnTo>
                    <a:pt x="83059" y="129834"/>
                  </a:lnTo>
                  <a:lnTo>
                    <a:pt x="98153" y="132922"/>
                  </a:lnTo>
                  <a:lnTo>
                    <a:pt x="108939" y="141205"/>
                  </a:lnTo>
                  <a:lnTo>
                    <a:pt x="115006" y="153212"/>
                  </a:lnTo>
                  <a:lnTo>
                    <a:pt x="116670" y="87783"/>
                  </a:lnTo>
                  <a:lnTo>
                    <a:pt x="102287" y="85252"/>
                  </a:lnTo>
                  <a:lnTo>
                    <a:pt x="96667" y="85046"/>
                  </a:lnTo>
                  <a:lnTo>
                    <a:pt x="83643" y="86313"/>
                  </a:lnTo>
                  <a:lnTo>
                    <a:pt x="71104" y="90131"/>
                  </a:lnTo>
                  <a:lnTo>
                    <a:pt x="59766" y="96533"/>
                  </a:lnTo>
                  <a:lnTo>
                    <a:pt x="51595" y="104039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235289"/>
                  </a:lnTo>
                  <a:lnTo>
                    <a:pt x="51595" y="235289"/>
                  </a:lnTo>
                  <a:close/>
                </a:path>
                <a:path w="169520" h="240110">
                  <a:moveTo>
                    <a:pt x="115006" y="153212"/>
                  </a:moveTo>
                  <a:lnTo>
                    <a:pt x="116226" y="162720"/>
                  </a:lnTo>
                  <a:lnTo>
                    <a:pt x="113568" y="176661"/>
                  </a:lnTo>
                  <a:lnTo>
                    <a:pt x="105872" y="187488"/>
                  </a:lnTo>
                  <a:lnTo>
                    <a:pt x="93552" y="193988"/>
                  </a:lnTo>
                  <a:lnTo>
                    <a:pt x="83059" y="195318"/>
                  </a:lnTo>
                  <a:lnTo>
                    <a:pt x="67908" y="192349"/>
                  </a:lnTo>
                  <a:lnTo>
                    <a:pt x="57106" y="184250"/>
                  </a:lnTo>
                  <a:lnTo>
                    <a:pt x="61003" y="228850"/>
                  </a:lnTo>
                  <a:lnTo>
                    <a:pt x="72266" y="235479"/>
                  </a:lnTo>
                  <a:lnTo>
                    <a:pt x="85012" y="239170"/>
                  </a:lnTo>
                  <a:lnTo>
                    <a:pt x="96098" y="240110"/>
                  </a:lnTo>
                  <a:lnTo>
                    <a:pt x="110966" y="238646"/>
                  </a:lnTo>
                  <a:lnTo>
                    <a:pt x="124538" y="234454"/>
                  </a:lnTo>
                  <a:lnTo>
                    <a:pt x="136644" y="227829"/>
                  </a:lnTo>
                  <a:lnTo>
                    <a:pt x="147116" y="219068"/>
                  </a:lnTo>
                  <a:lnTo>
                    <a:pt x="155787" y="208470"/>
                  </a:lnTo>
                  <a:lnTo>
                    <a:pt x="162487" y="196329"/>
                  </a:lnTo>
                  <a:lnTo>
                    <a:pt x="167048" y="182942"/>
                  </a:lnTo>
                  <a:lnTo>
                    <a:pt x="169302" y="168608"/>
                  </a:lnTo>
                  <a:lnTo>
                    <a:pt x="169520" y="162435"/>
                  </a:lnTo>
                  <a:lnTo>
                    <a:pt x="168273" y="147802"/>
                  </a:lnTo>
                  <a:lnTo>
                    <a:pt x="164645" y="133985"/>
                  </a:lnTo>
                  <a:lnTo>
                    <a:pt x="158803" y="121287"/>
                  </a:lnTo>
                  <a:lnTo>
                    <a:pt x="150917" y="110013"/>
                  </a:lnTo>
                  <a:lnTo>
                    <a:pt x="141153" y="100468"/>
                  </a:lnTo>
                  <a:lnTo>
                    <a:pt x="129682" y="92956"/>
                  </a:lnTo>
                  <a:lnTo>
                    <a:pt x="116670" y="87783"/>
                  </a:lnTo>
                  <a:lnTo>
                    <a:pt x="115006" y="153212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object 25">
              <a:extLst>
                <a:ext uri="{FF2B5EF4-FFF2-40B4-BE49-F238E27FC236}">
                  <a16:creationId xmlns:a16="http://schemas.microsoft.com/office/drawing/2014/main" id="{296B66AC-D8D4-F4CD-5A02-7B2170D73E98}"/>
                </a:ext>
              </a:extLst>
            </p:cNvPr>
            <p:cNvSpPr/>
            <p:nvPr/>
          </p:nvSpPr>
          <p:spPr>
            <a:xfrm>
              <a:off x="9658957" y="956518"/>
              <a:ext cx="104137" cy="136375"/>
            </a:xfrm>
            <a:custGeom>
              <a:avLst/>
              <a:gdLst/>
              <a:ahLst/>
              <a:cxnLst/>
              <a:rect l="l" t="t" r="r" b="b"/>
              <a:pathLst>
                <a:path w="118408" h="155063">
                  <a:moveTo>
                    <a:pt x="53294" y="77673"/>
                  </a:moveTo>
                  <a:lnTo>
                    <a:pt x="55929" y="63978"/>
                  </a:lnTo>
                  <a:lnTo>
                    <a:pt x="63561" y="53011"/>
                  </a:lnTo>
                  <a:lnTo>
                    <a:pt x="75781" y="46242"/>
                  </a:lnTo>
                  <a:lnTo>
                    <a:pt x="86461" y="44787"/>
                  </a:lnTo>
                  <a:lnTo>
                    <a:pt x="101555" y="47875"/>
                  </a:lnTo>
                  <a:lnTo>
                    <a:pt x="112341" y="56158"/>
                  </a:lnTo>
                  <a:lnTo>
                    <a:pt x="118408" y="68165"/>
                  </a:lnTo>
                  <a:lnTo>
                    <a:pt x="117929" y="4817"/>
                  </a:lnTo>
                  <a:lnTo>
                    <a:pt x="117929" y="18992"/>
                  </a:lnTo>
                  <a:lnTo>
                    <a:pt x="108295" y="10369"/>
                  </a:lnTo>
                  <a:lnTo>
                    <a:pt x="96713" y="4354"/>
                  </a:lnTo>
                  <a:lnTo>
                    <a:pt x="83988" y="917"/>
                  </a:lnTo>
                  <a:lnTo>
                    <a:pt x="72853" y="0"/>
                  </a:lnTo>
                  <a:lnTo>
                    <a:pt x="58006" y="1479"/>
                  </a:lnTo>
                  <a:lnTo>
                    <a:pt x="44468" y="5712"/>
                  </a:lnTo>
                  <a:lnTo>
                    <a:pt x="53294" y="77673"/>
                  </a:lnTo>
                  <a:close/>
                </a:path>
                <a:path w="118408" h="155063">
                  <a:moveTo>
                    <a:pt x="172" y="71914"/>
                  </a:moveTo>
                  <a:lnTo>
                    <a:pt x="0" y="77388"/>
                  </a:lnTo>
                  <a:lnTo>
                    <a:pt x="1255" y="91951"/>
                  </a:lnTo>
                  <a:lnTo>
                    <a:pt x="4903" y="105729"/>
                  </a:lnTo>
                  <a:lnTo>
                    <a:pt x="10766" y="118416"/>
                  </a:lnTo>
                  <a:lnTo>
                    <a:pt x="18669" y="129706"/>
                  </a:lnTo>
                  <a:lnTo>
                    <a:pt x="28433" y="139296"/>
                  </a:lnTo>
                  <a:lnTo>
                    <a:pt x="39882" y="146879"/>
                  </a:lnTo>
                  <a:lnTo>
                    <a:pt x="52839" y="152149"/>
                  </a:lnTo>
                  <a:lnTo>
                    <a:pt x="67127" y="154802"/>
                  </a:lnTo>
                  <a:lnTo>
                    <a:pt x="73422" y="155063"/>
                  </a:lnTo>
                  <a:lnTo>
                    <a:pt x="86733" y="153707"/>
                  </a:lnTo>
                  <a:lnTo>
                    <a:pt x="99365" y="149538"/>
                  </a:lnTo>
                  <a:lnTo>
                    <a:pt x="110293" y="142406"/>
                  </a:lnTo>
                  <a:lnTo>
                    <a:pt x="117360" y="134085"/>
                  </a:lnTo>
                  <a:lnTo>
                    <a:pt x="117929" y="134085"/>
                  </a:lnTo>
                  <a:lnTo>
                    <a:pt x="117929" y="150242"/>
                  </a:lnTo>
                  <a:lnTo>
                    <a:pt x="169520" y="150242"/>
                  </a:lnTo>
                  <a:lnTo>
                    <a:pt x="169520" y="4817"/>
                  </a:lnTo>
                  <a:lnTo>
                    <a:pt x="117929" y="4817"/>
                  </a:lnTo>
                  <a:lnTo>
                    <a:pt x="118408" y="68165"/>
                  </a:lnTo>
                  <a:lnTo>
                    <a:pt x="119628" y="77673"/>
                  </a:lnTo>
                  <a:lnTo>
                    <a:pt x="116970" y="91614"/>
                  </a:lnTo>
                  <a:lnTo>
                    <a:pt x="109273" y="102441"/>
                  </a:lnTo>
                  <a:lnTo>
                    <a:pt x="96954" y="108941"/>
                  </a:lnTo>
                  <a:lnTo>
                    <a:pt x="86461" y="110271"/>
                  </a:lnTo>
                  <a:lnTo>
                    <a:pt x="71310" y="107302"/>
                  </a:lnTo>
                  <a:lnTo>
                    <a:pt x="60507" y="99204"/>
                  </a:lnTo>
                  <a:lnTo>
                    <a:pt x="54468" y="87188"/>
                  </a:lnTo>
                  <a:lnTo>
                    <a:pt x="53294" y="77673"/>
                  </a:lnTo>
                  <a:lnTo>
                    <a:pt x="44468" y="5712"/>
                  </a:lnTo>
                  <a:lnTo>
                    <a:pt x="32409" y="12397"/>
                  </a:lnTo>
                  <a:lnTo>
                    <a:pt x="21996" y="21227"/>
                  </a:lnTo>
                  <a:lnTo>
                    <a:pt x="13397" y="31898"/>
                  </a:lnTo>
                  <a:lnTo>
                    <a:pt x="6781" y="44106"/>
                  </a:lnTo>
                  <a:lnTo>
                    <a:pt x="2317" y="57546"/>
                  </a:lnTo>
                  <a:lnTo>
                    <a:pt x="172" y="71914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bject 26">
              <a:extLst>
                <a:ext uri="{FF2B5EF4-FFF2-40B4-BE49-F238E27FC236}">
                  <a16:creationId xmlns:a16="http://schemas.microsoft.com/office/drawing/2014/main" id="{D8876FB0-09FA-F110-DABF-C5820FABA61B}"/>
                </a:ext>
              </a:extLst>
            </p:cNvPr>
            <p:cNvSpPr/>
            <p:nvPr/>
          </p:nvSpPr>
          <p:spPr>
            <a:xfrm>
              <a:off x="9044283" y="1128587"/>
              <a:ext cx="37629" cy="51348"/>
            </a:xfrm>
            <a:custGeom>
              <a:avLst/>
              <a:gdLst/>
              <a:ahLst/>
              <a:cxnLst/>
              <a:rect l="l" t="t" r="r" b="b"/>
              <a:pathLst>
                <a:path w="42786" h="58385">
                  <a:moveTo>
                    <a:pt x="0" y="58385"/>
                  </a:moveTo>
                  <a:lnTo>
                    <a:pt x="42786" y="58385"/>
                  </a:lnTo>
                  <a:lnTo>
                    <a:pt x="42786" y="47376"/>
                  </a:lnTo>
                  <a:lnTo>
                    <a:pt x="13511" y="47376"/>
                  </a:lnTo>
                  <a:lnTo>
                    <a:pt x="13511" y="0"/>
                  </a:lnTo>
                  <a:lnTo>
                    <a:pt x="0" y="0"/>
                  </a:lnTo>
                  <a:lnTo>
                    <a:pt x="0" y="5838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bject 27">
              <a:extLst>
                <a:ext uri="{FF2B5EF4-FFF2-40B4-BE49-F238E27FC236}">
                  <a16:creationId xmlns:a16="http://schemas.microsoft.com/office/drawing/2014/main" id="{326D1334-1B77-CD3F-4B75-B130F90E08F1}"/>
                </a:ext>
              </a:extLst>
            </p:cNvPr>
            <p:cNvSpPr/>
            <p:nvPr/>
          </p:nvSpPr>
          <p:spPr>
            <a:xfrm>
              <a:off x="9086385" y="1122207"/>
              <a:ext cx="12835" cy="57727"/>
            </a:xfrm>
            <a:custGeom>
              <a:avLst/>
              <a:gdLst/>
              <a:ahLst/>
              <a:cxnLst/>
              <a:rect l="l" t="t" r="r" b="b"/>
              <a:pathLst>
                <a:path w="14594" h="65638">
                  <a:moveTo>
                    <a:pt x="1584" y="20768"/>
                  </a:moveTo>
                  <a:lnTo>
                    <a:pt x="1584" y="65638"/>
                  </a:lnTo>
                  <a:lnTo>
                    <a:pt x="14594" y="65638"/>
                  </a:lnTo>
                  <a:lnTo>
                    <a:pt x="14594" y="20768"/>
                  </a:lnTo>
                  <a:lnTo>
                    <a:pt x="1584" y="20768"/>
                  </a:lnTo>
                  <a:close/>
                </a:path>
                <a:path w="14594" h="65638">
                  <a:moveTo>
                    <a:pt x="16178" y="7005"/>
                  </a:moveTo>
                  <a:lnTo>
                    <a:pt x="16178" y="3002"/>
                  </a:lnTo>
                  <a:lnTo>
                    <a:pt x="12928" y="0"/>
                  </a:lnTo>
                  <a:lnTo>
                    <a:pt x="3251" y="0"/>
                  </a:lnTo>
                  <a:lnTo>
                    <a:pt x="0" y="3167"/>
                  </a:lnTo>
                  <a:lnTo>
                    <a:pt x="0" y="11343"/>
                  </a:lnTo>
                  <a:lnTo>
                    <a:pt x="3251" y="14511"/>
                  </a:lnTo>
                  <a:lnTo>
                    <a:pt x="12928" y="14511"/>
                  </a:lnTo>
                  <a:lnTo>
                    <a:pt x="16178" y="11343"/>
                  </a:lnTo>
                  <a:lnTo>
                    <a:pt x="16178" y="70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bject 28">
              <a:extLst>
                <a:ext uri="{FF2B5EF4-FFF2-40B4-BE49-F238E27FC236}">
                  <a16:creationId xmlns:a16="http://schemas.microsoft.com/office/drawing/2014/main" id="{1842BAA9-D7BF-36AA-51B5-7D7B84CBC822}"/>
                </a:ext>
              </a:extLst>
            </p:cNvPr>
            <p:cNvSpPr/>
            <p:nvPr/>
          </p:nvSpPr>
          <p:spPr>
            <a:xfrm>
              <a:off x="9103994" y="1140473"/>
              <a:ext cx="45038" cy="39462"/>
            </a:xfrm>
            <a:custGeom>
              <a:avLst/>
              <a:gdLst/>
              <a:ahLst/>
              <a:cxnLst/>
              <a:rect l="l" t="t" r="r" b="b"/>
              <a:pathLst>
                <a:path w="51210" h="44870">
                  <a:moveTo>
                    <a:pt x="51210" y="0"/>
                  </a:moveTo>
                  <a:lnTo>
                    <a:pt x="38699" y="0"/>
                  </a:lnTo>
                  <a:lnTo>
                    <a:pt x="25854" y="30524"/>
                  </a:lnTo>
                  <a:lnTo>
                    <a:pt x="13427" y="0"/>
                  </a:lnTo>
                  <a:lnTo>
                    <a:pt x="0" y="0"/>
                  </a:lnTo>
                  <a:lnTo>
                    <a:pt x="18849" y="44870"/>
                  </a:lnTo>
                  <a:lnTo>
                    <a:pt x="32277" y="44870"/>
                  </a:lnTo>
                  <a:lnTo>
                    <a:pt x="51210" y="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object 29">
              <a:extLst>
                <a:ext uri="{FF2B5EF4-FFF2-40B4-BE49-F238E27FC236}">
                  <a16:creationId xmlns:a16="http://schemas.microsoft.com/office/drawing/2014/main" id="{CFF44BA9-6744-F691-3ED5-A5A720605A85}"/>
                </a:ext>
              </a:extLst>
            </p:cNvPr>
            <p:cNvSpPr/>
            <p:nvPr/>
          </p:nvSpPr>
          <p:spPr>
            <a:xfrm>
              <a:off x="9149690" y="1139883"/>
              <a:ext cx="41593" cy="40637"/>
            </a:xfrm>
            <a:custGeom>
              <a:avLst/>
              <a:gdLst/>
              <a:ahLst/>
              <a:cxnLst/>
              <a:rect l="l" t="t" r="r" b="b"/>
              <a:pathLst>
                <a:path w="47293" h="46206">
                  <a:moveTo>
                    <a:pt x="44122" y="38952"/>
                  </a:moveTo>
                  <a:lnTo>
                    <a:pt x="37199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2" y="35780"/>
                  </a:lnTo>
                  <a:lnTo>
                    <a:pt x="14345" y="32360"/>
                  </a:lnTo>
                  <a:lnTo>
                    <a:pt x="13097" y="26774"/>
                  </a:lnTo>
                  <a:lnTo>
                    <a:pt x="12928" y="19184"/>
                  </a:lnTo>
                  <a:lnTo>
                    <a:pt x="13845" y="13428"/>
                  </a:lnTo>
                  <a:lnTo>
                    <a:pt x="10150" y="3900"/>
                  </a:lnTo>
                  <a:lnTo>
                    <a:pt x="1632" y="14282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7" y="46206"/>
                  </a:lnTo>
                  <a:lnTo>
                    <a:pt x="33696" y="46206"/>
                  </a:lnTo>
                  <a:lnTo>
                    <a:pt x="39952" y="43704"/>
                  </a:lnTo>
                  <a:lnTo>
                    <a:pt x="44122" y="38952"/>
                  </a:lnTo>
                  <a:close/>
                </a:path>
                <a:path w="47293" h="46206">
                  <a:moveTo>
                    <a:pt x="24023" y="9842"/>
                  </a:moveTo>
                  <a:lnTo>
                    <a:pt x="29862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8" y="19184"/>
                  </a:lnTo>
                  <a:lnTo>
                    <a:pt x="13097" y="26774"/>
                  </a:lnTo>
                  <a:lnTo>
                    <a:pt x="47042" y="26774"/>
                  </a:lnTo>
                  <a:lnTo>
                    <a:pt x="47293" y="23271"/>
                  </a:lnTo>
                  <a:lnTo>
                    <a:pt x="43173" y="9269"/>
                  </a:lnTo>
                  <a:lnTo>
                    <a:pt x="32454" y="1358"/>
                  </a:lnTo>
                  <a:lnTo>
                    <a:pt x="23940" y="0"/>
                  </a:lnTo>
                  <a:lnTo>
                    <a:pt x="10150" y="3900"/>
                  </a:lnTo>
                  <a:lnTo>
                    <a:pt x="13845" y="13428"/>
                  </a:lnTo>
                  <a:lnTo>
                    <a:pt x="18101" y="9842"/>
                  </a:lnTo>
                  <a:lnTo>
                    <a:pt x="24023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bject 30">
              <a:extLst>
                <a:ext uri="{FF2B5EF4-FFF2-40B4-BE49-F238E27FC236}">
                  <a16:creationId xmlns:a16="http://schemas.microsoft.com/office/drawing/2014/main" id="{F7FE1615-DF94-08E8-5069-DF8A8BEEE3E2}"/>
                </a:ext>
              </a:extLst>
            </p:cNvPr>
            <p:cNvSpPr/>
            <p:nvPr/>
          </p:nvSpPr>
          <p:spPr>
            <a:xfrm>
              <a:off x="9213364" y="1128587"/>
              <a:ext cx="51712" cy="51348"/>
            </a:xfrm>
            <a:custGeom>
              <a:avLst/>
              <a:gdLst/>
              <a:ahLst/>
              <a:cxnLst/>
              <a:rect l="l" t="t" r="r" b="b"/>
              <a:pathLst>
                <a:path w="58798" h="58385">
                  <a:moveTo>
                    <a:pt x="22600" y="37533"/>
                  </a:moveTo>
                  <a:lnTo>
                    <a:pt x="22600" y="58385"/>
                  </a:lnTo>
                  <a:lnTo>
                    <a:pt x="36111" y="58385"/>
                  </a:lnTo>
                  <a:lnTo>
                    <a:pt x="36111" y="37699"/>
                  </a:lnTo>
                  <a:lnTo>
                    <a:pt x="58798" y="0"/>
                  </a:lnTo>
                  <a:lnTo>
                    <a:pt x="45535" y="0"/>
                  </a:lnTo>
                  <a:lnTo>
                    <a:pt x="29941" y="25942"/>
                  </a:lnTo>
                  <a:lnTo>
                    <a:pt x="14345" y="0"/>
                  </a:lnTo>
                  <a:lnTo>
                    <a:pt x="0" y="0"/>
                  </a:lnTo>
                  <a:lnTo>
                    <a:pt x="22600" y="3753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object 31">
              <a:extLst>
                <a:ext uri="{FF2B5EF4-FFF2-40B4-BE49-F238E27FC236}">
                  <a16:creationId xmlns:a16="http://schemas.microsoft.com/office/drawing/2014/main" id="{6A176203-51D8-A57E-5A0A-8C04DB2BFB7A}"/>
                </a:ext>
              </a:extLst>
            </p:cNvPr>
            <p:cNvSpPr/>
            <p:nvPr/>
          </p:nvSpPr>
          <p:spPr>
            <a:xfrm>
              <a:off x="9261920" y="1139883"/>
              <a:ext cx="43354" cy="40637"/>
            </a:xfrm>
            <a:custGeom>
              <a:avLst/>
              <a:gdLst/>
              <a:ahLst/>
              <a:cxnLst/>
              <a:rect l="l" t="t" r="r" b="b"/>
              <a:pathLst>
                <a:path w="49295" h="46206">
                  <a:moveTo>
                    <a:pt x="18183" y="10678"/>
                  </a:moveTo>
                  <a:lnTo>
                    <a:pt x="31193" y="10678"/>
                  </a:lnTo>
                  <a:lnTo>
                    <a:pt x="36114" y="15346"/>
                  </a:lnTo>
                  <a:lnTo>
                    <a:pt x="36114" y="30859"/>
                  </a:lnTo>
                  <a:lnTo>
                    <a:pt x="31193" y="35532"/>
                  </a:lnTo>
                  <a:lnTo>
                    <a:pt x="24688" y="35532"/>
                  </a:lnTo>
                  <a:lnTo>
                    <a:pt x="24688" y="46206"/>
                  </a:lnTo>
                  <a:lnTo>
                    <a:pt x="38782" y="42434"/>
                  </a:lnTo>
                  <a:lnTo>
                    <a:pt x="47492" y="32328"/>
                  </a:lnTo>
                  <a:lnTo>
                    <a:pt x="49295" y="23105"/>
                  </a:lnTo>
                  <a:lnTo>
                    <a:pt x="45244" y="9820"/>
                  </a:lnTo>
                  <a:lnTo>
                    <a:pt x="34461" y="1677"/>
                  </a:lnTo>
                  <a:lnTo>
                    <a:pt x="24688" y="0"/>
                  </a:lnTo>
                  <a:lnTo>
                    <a:pt x="10590" y="3759"/>
                  </a:lnTo>
                  <a:lnTo>
                    <a:pt x="1835" y="13834"/>
                  </a:lnTo>
                  <a:lnTo>
                    <a:pt x="0" y="23105"/>
                  </a:lnTo>
                  <a:lnTo>
                    <a:pt x="4063" y="36370"/>
                  </a:lnTo>
                  <a:lnTo>
                    <a:pt x="14857" y="44513"/>
                  </a:lnTo>
                  <a:lnTo>
                    <a:pt x="13180" y="30859"/>
                  </a:lnTo>
                  <a:lnTo>
                    <a:pt x="13180" y="15346"/>
                  </a:lnTo>
                  <a:lnTo>
                    <a:pt x="18183" y="10678"/>
                  </a:lnTo>
                  <a:close/>
                </a:path>
                <a:path w="49295" h="46206">
                  <a:moveTo>
                    <a:pt x="18183" y="35532"/>
                  </a:moveTo>
                  <a:lnTo>
                    <a:pt x="13180" y="30859"/>
                  </a:lnTo>
                  <a:lnTo>
                    <a:pt x="14857" y="44513"/>
                  </a:lnTo>
                  <a:lnTo>
                    <a:pt x="24688" y="46206"/>
                  </a:lnTo>
                  <a:lnTo>
                    <a:pt x="24688" y="35532"/>
                  </a:lnTo>
                  <a:lnTo>
                    <a:pt x="18183" y="3553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object 32">
              <a:extLst>
                <a:ext uri="{FF2B5EF4-FFF2-40B4-BE49-F238E27FC236}">
                  <a16:creationId xmlns:a16="http://schemas.microsoft.com/office/drawing/2014/main" id="{7B5884FD-421A-CE54-1CEC-1874A08A07D1}"/>
                </a:ext>
              </a:extLst>
            </p:cNvPr>
            <p:cNvSpPr/>
            <p:nvPr/>
          </p:nvSpPr>
          <p:spPr>
            <a:xfrm>
              <a:off x="9312682" y="1140473"/>
              <a:ext cx="39975" cy="40047"/>
            </a:xfrm>
            <a:custGeom>
              <a:avLst/>
              <a:gdLst/>
              <a:ahLst/>
              <a:cxnLst/>
              <a:rect l="l" t="t" r="r" b="b"/>
              <a:pathLst>
                <a:path w="45453" h="45535">
                  <a:moveTo>
                    <a:pt x="13009" y="30941"/>
                  </a:moveTo>
                  <a:lnTo>
                    <a:pt x="13009" y="0"/>
                  </a:lnTo>
                  <a:lnTo>
                    <a:pt x="0" y="0"/>
                  </a:lnTo>
                  <a:lnTo>
                    <a:pt x="0" y="25354"/>
                  </a:lnTo>
                  <a:lnTo>
                    <a:pt x="4510" y="39724"/>
                  </a:lnTo>
                  <a:lnTo>
                    <a:pt x="16298" y="45388"/>
                  </a:lnTo>
                  <a:lnTo>
                    <a:pt x="19180" y="45535"/>
                  </a:lnTo>
                  <a:lnTo>
                    <a:pt x="24684" y="45535"/>
                  </a:lnTo>
                  <a:lnTo>
                    <a:pt x="29688" y="43451"/>
                  </a:lnTo>
                  <a:lnTo>
                    <a:pt x="33108" y="39531"/>
                  </a:lnTo>
                  <a:lnTo>
                    <a:pt x="33108" y="44870"/>
                  </a:lnTo>
                  <a:lnTo>
                    <a:pt x="45453" y="44870"/>
                  </a:lnTo>
                  <a:lnTo>
                    <a:pt x="45453" y="0"/>
                  </a:lnTo>
                  <a:lnTo>
                    <a:pt x="32443" y="0"/>
                  </a:lnTo>
                  <a:lnTo>
                    <a:pt x="32443" y="30440"/>
                  </a:lnTo>
                  <a:lnTo>
                    <a:pt x="28105" y="34278"/>
                  </a:lnTo>
                  <a:lnTo>
                    <a:pt x="16347" y="34278"/>
                  </a:lnTo>
                  <a:lnTo>
                    <a:pt x="13009" y="3094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object 33">
              <a:extLst>
                <a:ext uri="{FF2B5EF4-FFF2-40B4-BE49-F238E27FC236}">
                  <a16:creationId xmlns:a16="http://schemas.microsoft.com/office/drawing/2014/main" id="{1C86053D-62CC-CE41-D468-B12D0D592709}"/>
                </a:ext>
              </a:extLst>
            </p:cNvPr>
            <p:cNvSpPr/>
            <p:nvPr/>
          </p:nvSpPr>
          <p:spPr>
            <a:xfrm>
              <a:off x="9363293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6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8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bject 34">
              <a:extLst>
                <a:ext uri="{FF2B5EF4-FFF2-40B4-BE49-F238E27FC236}">
                  <a16:creationId xmlns:a16="http://schemas.microsoft.com/office/drawing/2014/main" id="{6E68DCEB-664B-EA51-8658-6DC578E0AC07}"/>
                </a:ext>
              </a:extLst>
            </p:cNvPr>
            <p:cNvSpPr/>
            <p:nvPr/>
          </p:nvSpPr>
          <p:spPr>
            <a:xfrm>
              <a:off x="9416473" y="1128587"/>
              <a:ext cx="51639" cy="51348"/>
            </a:xfrm>
            <a:custGeom>
              <a:avLst/>
              <a:gdLst/>
              <a:ahLst/>
              <a:cxnLst/>
              <a:rect l="l" t="t" r="r" b="b"/>
              <a:pathLst>
                <a:path w="58715" h="58385">
                  <a:moveTo>
                    <a:pt x="46713" y="5580"/>
                  </a:moveTo>
                  <a:lnTo>
                    <a:pt x="33301" y="515"/>
                  </a:lnTo>
                  <a:lnTo>
                    <a:pt x="26521" y="0"/>
                  </a:lnTo>
                  <a:lnTo>
                    <a:pt x="0" y="0"/>
                  </a:lnTo>
                  <a:lnTo>
                    <a:pt x="13511" y="11095"/>
                  </a:lnTo>
                  <a:lnTo>
                    <a:pt x="25855" y="11095"/>
                  </a:lnTo>
                  <a:lnTo>
                    <a:pt x="39418" y="15613"/>
                  </a:lnTo>
                  <a:lnTo>
                    <a:pt x="45008" y="27974"/>
                  </a:lnTo>
                  <a:lnTo>
                    <a:pt x="45039" y="29193"/>
                  </a:lnTo>
                  <a:lnTo>
                    <a:pt x="40159" y="42082"/>
                  </a:lnTo>
                  <a:lnTo>
                    <a:pt x="27124" y="47265"/>
                  </a:lnTo>
                  <a:lnTo>
                    <a:pt x="26521" y="58385"/>
                  </a:lnTo>
                  <a:lnTo>
                    <a:pt x="41551" y="55570"/>
                  </a:lnTo>
                  <a:lnTo>
                    <a:pt x="52442" y="47656"/>
                  </a:lnTo>
                  <a:lnTo>
                    <a:pt x="58131" y="35443"/>
                  </a:lnTo>
                  <a:lnTo>
                    <a:pt x="58715" y="29193"/>
                  </a:lnTo>
                  <a:lnTo>
                    <a:pt x="55538" y="15407"/>
                  </a:lnTo>
                  <a:lnTo>
                    <a:pt x="46713" y="5580"/>
                  </a:lnTo>
                  <a:close/>
                </a:path>
                <a:path w="58715" h="58385">
                  <a:moveTo>
                    <a:pt x="13511" y="47293"/>
                  </a:moveTo>
                  <a:lnTo>
                    <a:pt x="13511" y="11095"/>
                  </a:lnTo>
                  <a:lnTo>
                    <a:pt x="0" y="0"/>
                  </a:lnTo>
                  <a:lnTo>
                    <a:pt x="0" y="58385"/>
                  </a:lnTo>
                  <a:lnTo>
                    <a:pt x="26521" y="58385"/>
                  </a:lnTo>
                  <a:lnTo>
                    <a:pt x="27124" y="47265"/>
                  </a:lnTo>
                  <a:lnTo>
                    <a:pt x="13511" y="4729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object 35">
              <a:extLst>
                <a:ext uri="{FF2B5EF4-FFF2-40B4-BE49-F238E27FC236}">
                  <a16:creationId xmlns:a16="http://schemas.microsoft.com/office/drawing/2014/main" id="{E7DA02AA-6B12-05A9-5CCB-C4823312C02F}"/>
                </a:ext>
              </a:extLst>
            </p:cNvPr>
            <p:cNvSpPr/>
            <p:nvPr/>
          </p:nvSpPr>
          <p:spPr>
            <a:xfrm>
              <a:off x="9476257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7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9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object 36">
              <a:extLst>
                <a:ext uri="{FF2B5EF4-FFF2-40B4-BE49-F238E27FC236}">
                  <a16:creationId xmlns:a16="http://schemas.microsoft.com/office/drawing/2014/main" id="{1545FBF6-A48F-D132-8ABF-86A80C09E5C4}"/>
                </a:ext>
              </a:extLst>
            </p:cNvPr>
            <p:cNvSpPr/>
            <p:nvPr/>
          </p:nvSpPr>
          <p:spPr>
            <a:xfrm>
              <a:off x="9504277" y="1139883"/>
              <a:ext cx="41592" cy="40637"/>
            </a:xfrm>
            <a:custGeom>
              <a:avLst/>
              <a:gdLst/>
              <a:ahLst/>
              <a:cxnLst/>
              <a:rect l="l" t="t" r="r" b="b"/>
              <a:pathLst>
                <a:path w="47292" h="46206">
                  <a:moveTo>
                    <a:pt x="44121" y="38952"/>
                  </a:moveTo>
                  <a:lnTo>
                    <a:pt x="37198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0" y="35780"/>
                  </a:lnTo>
                  <a:lnTo>
                    <a:pt x="14345" y="32360"/>
                  </a:lnTo>
                  <a:lnTo>
                    <a:pt x="13096" y="26774"/>
                  </a:lnTo>
                  <a:lnTo>
                    <a:pt x="12927" y="19184"/>
                  </a:lnTo>
                  <a:lnTo>
                    <a:pt x="13845" y="13428"/>
                  </a:lnTo>
                  <a:lnTo>
                    <a:pt x="10149" y="3900"/>
                  </a:lnTo>
                  <a:lnTo>
                    <a:pt x="1631" y="14283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5" y="46206"/>
                  </a:lnTo>
                  <a:lnTo>
                    <a:pt x="33695" y="46206"/>
                  </a:lnTo>
                  <a:lnTo>
                    <a:pt x="39952" y="43704"/>
                  </a:lnTo>
                  <a:lnTo>
                    <a:pt x="44121" y="38952"/>
                  </a:lnTo>
                  <a:close/>
                </a:path>
                <a:path w="47292" h="46206">
                  <a:moveTo>
                    <a:pt x="24022" y="9842"/>
                  </a:moveTo>
                  <a:lnTo>
                    <a:pt x="29861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7" y="19184"/>
                  </a:lnTo>
                  <a:lnTo>
                    <a:pt x="13096" y="26774"/>
                  </a:lnTo>
                  <a:lnTo>
                    <a:pt x="47040" y="26774"/>
                  </a:lnTo>
                  <a:lnTo>
                    <a:pt x="47292" y="23271"/>
                  </a:lnTo>
                  <a:lnTo>
                    <a:pt x="43172" y="9269"/>
                  </a:lnTo>
                  <a:lnTo>
                    <a:pt x="32452" y="1358"/>
                  </a:lnTo>
                  <a:lnTo>
                    <a:pt x="23939" y="0"/>
                  </a:lnTo>
                  <a:lnTo>
                    <a:pt x="10149" y="3900"/>
                  </a:lnTo>
                  <a:lnTo>
                    <a:pt x="13845" y="13428"/>
                  </a:lnTo>
                  <a:lnTo>
                    <a:pt x="18100" y="9842"/>
                  </a:lnTo>
                  <a:lnTo>
                    <a:pt x="24022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bject 37">
              <a:extLst>
                <a:ext uri="{FF2B5EF4-FFF2-40B4-BE49-F238E27FC236}">
                  <a16:creationId xmlns:a16="http://schemas.microsoft.com/office/drawing/2014/main" id="{639292E9-75D1-B567-9930-2FDC19C28A07}"/>
                </a:ext>
              </a:extLst>
            </p:cNvPr>
            <p:cNvSpPr/>
            <p:nvPr/>
          </p:nvSpPr>
          <p:spPr>
            <a:xfrm>
              <a:off x="9549828" y="1139883"/>
              <a:ext cx="37483" cy="40637"/>
            </a:xfrm>
            <a:custGeom>
              <a:avLst/>
              <a:gdLst/>
              <a:ahLst/>
              <a:cxnLst/>
              <a:rect l="l" t="t" r="r" b="b"/>
              <a:pathLst>
                <a:path w="42619" h="46206">
                  <a:moveTo>
                    <a:pt x="12678" y="35280"/>
                  </a:moveTo>
                  <a:lnTo>
                    <a:pt x="12678" y="29027"/>
                  </a:lnTo>
                  <a:lnTo>
                    <a:pt x="5586" y="19184"/>
                  </a:lnTo>
                  <a:lnTo>
                    <a:pt x="0" y="24688"/>
                  </a:lnTo>
                  <a:lnTo>
                    <a:pt x="0" y="40370"/>
                  </a:lnTo>
                  <a:lnTo>
                    <a:pt x="6256" y="46206"/>
                  </a:lnTo>
                  <a:lnTo>
                    <a:pt x="16765" y="46206"/>
                  </a:lnTo>
                  <a:lnTo>
                    <a:pt x="15429" y="37451"/>
                  </a:lnTo>
                  <a:lnTo>
                    <a:pt x="12678" y="35280"/>
                  </a:lnTo>
                  <a:close/>
                </a:path>
                <a:path w="42619" h="46206">
                  <a:moveTo>
                    <a:pt x="20685" y="26774"/>
                  </a:moveTo>
                  <a:lnTo>
                    <a:pt x="29610" y="26774"/>
                  </a:lnTo>
                  <a:lnTo>
                    <a:pt x="29610" y="31360"/>
                  </a:lnTo>
                  <a:lnTo>
                    <a:pt x="28108" y="35449"/>
                  </a:lnTo>
                  <a:lnTo>
                    <a:pt x="24353" y="37451"/>
                  </a:lnTo>
                  <a:lnTo>
                    <a:pt x="15429" y="37451"/>
                  </a:lnTo>
                  <a:lnTo>
                    <a:pt x="16765" y="46206"/>
                  </a:lnTo>
                  <a:lnTo>
                    <a:pt x="23352" y="46206"/>
                  </a:lnTo>
                  <a:lnTo>
                    <a:pt x="28025" y="44039"/>
                  </a:lnTo>
                  <a:lnTo>
                    <a:pt x="30444" y="39952"/>
                  </a:lnTo>
                  <a:lnTo>
                    <a:pt x="30444" y="45540"/>
                  </a:lnTo>
                  <a:lnTo>
                    <a:pt x="42619" y="45540"/>
                  </a:lnTo>
                  <a:lnTo>
                    <a:pt x="42619" y="19933"/>
                  </a:lnTo>
                  <a:lnTo>
                    <a:pt x="38357" y="6301"/>
                  </a:lnTo>
                  <a:lnTo>
                    <a:pt x="26269" y="353"/>
                  </a:lnTo>
                  <a:lnTo>
                    <a:pt x="21019" y="0"/>
                  </a:lnTo>
                  <a:lnTo>
                    <a:pt x="13845" y="0"/>
                  </a:lnTo>
                  <a:lnTo>
                    <a:pt x="6587" y="1918"/>
                  </a:lnTo>
                  <a:lnTo>
                    <a:pt x="1670" y="5421"/>
                  </a:lnTo>
                  <a:lnTo>
                    <a:pt x="6338" y="14516"/>
                  </a:lnTo>
                  <a:lnTo>
                    <a:pt x="9593" y="11927"/>
                  </a:lnTo>
                  <a:lnTo>
                    <a:pt x="14511" y="10342"/>
                  </a:lnTo>
                  <a:lnTo>
                    <a:pt x="26272" y="10342"/>
                  </a:lnTo>
                  <a:lnTo>
                    <a:pt x="29610" y="13597"/>
                  </a:lnTo>
                  <a:lnTo>
                    <a:pt x="29610" y="19184"/>
                  </a:lnTo>
                  <a:lnTo>
                    <a:pt x="5586" y="19184"/>
                  </a:lnTo>
                  <a:lnTo>
                    <a:pt x="12678" y="29027"/>
                  </a:lnTo>
                  <a:lnTo>
                    <a:pt x="14597" y="26774"/>
                  </a:lnTo>
                  <a:lnTo>
                    <a:pt x="20685" y="2677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object 38">
              <a:extLst>
                <a:ext uri="{FF2B5EF4-FFF2-40B4-BE49-F238E27FC236}">
                  <a16:creationId xmlns:a16="http://schemas.microsoft.com/office/drawing/2014/main" id="{9E485013-8CE3-B5B9-93D4-277FB8051A0F}"/>
                </a:ext>
              </a:extLst>
            </p:cNvPr>
            <p:cNvSpPr/>
            <p:nvPr/>
          </p:nvSpPr>
          <p:spPr>
            <a:xfrm>
              <a:off x="9597656" y="1139883"/>
              <a:ext cx="66678" cy="40051"/>
            </a:xfrm>
            <a:custGeom>
              <a:avLst/>
              <a:gdLst/>
              <a:ahLst/>
              <a:cxnLst/>
              <a:rect l="l" t="t" r="r" b="b"/>
              <a:pathLst>
                <a:path w="75815" h="45540">
                  <a:moveTo>
                    <a:pt x="44369" y="45540"/>
                  </a:moveTo>
                  <a:lnTo>
                    <a:pt x="44369" y="15016"/>
                  </a:lnTo>
                  <a:lnTo>
                    <a:pt x="48459" y="11261"/>
                  </a:lnTo>
                  <a:lnTo>
                    <a:pt x="59551" y="11261"/>
                  </a:lnTo>
                  <a:lnTo>
                    <a:pt x="62805" y="14598"/>
                  </a:lnTo>
                  <a:lnTo>
                    <a:pt x="62805" y="45540"/>
                  </a:lnTo>
                  <a:lnTo>
                    <a:pt x="75815" y="45540"/>
                  </a:lnTo>
                  <a:lnTo>
                    <a:pt x="75815" y="19851"/>
                  </a:lnTo>
                  <a:lnTo>
                    <a:pt x="71218" y="5405"/>
                  </a:lnTo>
                  <a:lnTo>
                    <a:pt x="59366" y="67"/>
                  </a:lnTo>
                  <a:lnTo>
                    <a:pt x="50709" y="0"/>
                  </a:lnTo>
                  <a:lnTo>
                    <a:pt x="44870" y="2754"/>
                  </a:lnTo>
                  <a:lnTo>
                    <a:pt x="41285" y="7340"/>
                  </a:lnTo>
                  <a:lnTo>
                    <a:pt x="38116" y="2419"/>
                  </a:lnTo>
                  <a:lnTo>
                    <a:pt x="32777" y="0"/>
                  </a:lnTo>
                  <a:lnTo>
                    <a:pt x="20768" y="0"/>
                  </a:lnTo>
                  <a:lnTo>
                    <a:pt x="15764" y="2001"/>
                  </a:lnTo>
                  <a:lnTo>
                    <a:pt x="12426" y="5839"/>
                  </a:ln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016"/>
                  </a:lnTo>
                  <a:lnTo>
                    <a:pt x="17099" y="11261"/>
                  </a:lnTo>
                  <a:lnTo>
                    <a:pt x="28274" y="11261"/>
                  </a:lnTo>
                  <a:lnTo>
                    <a:pt x="31358" y="14598"/>
                  </a:lnTo>
                  <a:lnTo>
                    <a:pt x="31358" y="45540"/>
                  </a:lnTo>
                  <a:lnTo>
                    <a:pt x="44369" y="4554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object 39">
              <a:extLst>
                <a:ext uri="{FF2B5EF4-FFF2-40B4-BE49-F238E27FC236}">
                  <a16:creationId xmlns:a16="http://schemas.microsoft.com/office/drawing/2014/main" id="{D0642731-C1CB-DC77-C950-6DE9AA06B43A}"/>
                </a:ext>
              </a:extLst>
            </p:cNvPr>
            <p:cNvSpPr/>
            <p:nvPr/>
          </p:nvSpPr>
          <p:spPr>
            <a:xfrm>
              <a:off x="10223202" y="740848"/>
              <a:ext cx="18617" cy="21364"/>
            </a:xfrm>
            <a:custGeom>
              <a:avLst/>
              <a:gdLst/>
              <a:ahLst/>
              <a:cxnLst/>
              <a:rect l="l" t="t" r="r" b="b"/>
              <a:pathLst>
                <a:path w="21168" h="24292">
                  <a:moveTo>
                    <a:pt x="7772" y="24292"/>
                  </a:moveTo>
                  <a:lnTo>
                    <a:pt x="13395" y="24292"/>
                  </a:lnTo>
                  <a:lnTo>
                    <a:pt x="13395" y="4578"/>
                  </a:lnTo>
                  <a:lnTo>
                    <a:pt x="21168" y="4578"/>
                  </a:lnTo>
                  <a:lnTo>
                    <a:pt x="21168" y="0"/>
                  </a:lnTo>
                  <a:lnTo>
                    <a:pt x="0" y="0"/>
                  </a:lnTo>
                  <a:lnTo>
                    <a:pt x="0" y="4578"/>
                  </a:lnTo>
                  <a:lnTo>
                    <a:pt x="7772" y="4578"/>
                  </a:lnTo>
                  <a:lnTo>
                    <a:pt x="7772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object 40">
              <a:extLst>
                <a:ext uri="{FF2B5EF4-FFF2-40B4-BE49-F238E27FC236}">
                  <a16:creationId xmlns:a16="http://schemas.microsoft.com/office/drawing/2014/main" id="{7787AD58-B7D6-6513-0AB3-7FB777E508DA}"/>
                </a:ext>
              </a:extLst>
            </p:cNvPr>
            <p:cNvSpPr/>
            <p:nvPr/>
          </p:nvSpPr>
          <p:spPr>
            <a:xfrm>
              <a:off x="10244475" y="740848"/>
              <a:ext cx="24075" cy="21364"/>
            </a:xfrm>
            <a:custGeom>
              <a:avLst/>
              <a:gdLst/>
              <a:ahLst/>
              <a:cxnLst/>
              <a:rect l="l" t="t" r="r" b="b"/>
              <a:pathLst>
                <a:path w="27374" h="24292">
                  <a:moveTo>
                    <a:pt x="5274" y="24292"/>
                  </a:moveTo>
                  <a:lnTo>
                    <a:pt x="5274" y="10029"/>
                  </a:lnTo>
                  <a:lnTo>
                    <a:pt x="12383" y="21725"/>
                  </a:lnTo>
                  <a:lnTo>
                    <a:pt x="14918" y="21725"/>
                  </a:lnTo>
                  <a:lnTo>
                    <a:pt x="22061" y="9715"/>
                  </a:lnTo>
                  <a:lnTo>
                    <a:pt x="22096" y="24292"/>
                  </a:lnTo>
                  <a:lnTo>
                    <a:pt x="27374" y="24292"/>
                  </a:lnTo>
                  <a:lnTo>
                    <a:pt x="27306" y="0"/>
                  </a:lnTo>
                  <a:lnTo>
                    <a:pt x="22683" y="0"/>
                  </a:lnTo>
                  <a:lnTo>
                    <a:pt x="13737" y="15093"/>
                  </a:lnTo>
                  <a:lnTo>
                    <a:pt x="4650" y="0"/>
                  </a:lnTo>
                  <a:lnTo>
                    <a:pt x="0" y="0"/>
                  </a:lnTo>
                  <a:lnTo>
                    <a:pt x="0" y="24292"/>
                  </a:lnTo>
                  <a:lnTo>
                    <a:pt x="5274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2D200B1A-F0CD-230A-DDD0-5461F6AEC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621" y="199291"/>
            <a:ext cx="5881579" cy="460474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Repurchase Prices</a:t>
            </a:r>
          </a:p>
        </p:txBody>
      </p:sp>
    </p:spTree>
    <p:extLst>
      <p:ext uri="{BB962C8B-B14F-4D97-AF65-F5344CB8AC3E}">
        <p14:creationId xmlns:p14="http://schemas.microsoft.com/office/powerpoint/2010/main" val="202458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3992" y="897334"/>
            <a:ext cx="4198455" cy="1216819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Montserrat" panose="00000500000000000000" pitchFamily="50" charset="0"/>
              </a:rPr>
              <a:t>Referral Bonus</a:t>
            </a:r>
            <a:endParaRPr lang="en-US" sz="5400" b="1" dirty="0">
              <a:latin typeface="Montserrat" panose="00000500000000000000" pitchFamily="50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90115" y="1420414"/>
            <a:ext cx="693255" cy="989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chemeClr val="bg1"/>
                </a:solidFill>
                <a:latin typeface="Montserrat" panose="00000500000000000000" pitchFamily="50" charset="0"/>
              </a:rPr>
              <a:t>2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360667" y="1096565"/>
            <a:ext cx="6107183" cy="1216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Montserrat" panose="00000500000000000000" pitchFamily="50" charset="0"/>
              </a:rPr>
              <a:t>This is a direct bonus earn on referrals</a:t>
            </a:r>
            <a:endParaRPr lang="en-US" sz="2400" b="1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98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3291" y="4429125"/>
            <a:ext cx="1484659" cy="876300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Montserrat" panose="00000500000000000000" pitchFamily="50" charset="0"/>
              </a:rPr>
              <a:t>₦ 9,000  </a:t>
            </a:r>
            <a:br>
              <a:rPr lang="en-US" sz="1800" b="1" dirty="0">
                <a:latin typeface="Montserrat" panose="00000500000000000000" pitchFamily="50" charset="0"/>
              </a:rPr>
            </a:br>
            <a:r>
              <a:rPr lang="en-US" sz="1800" b="1" dirty="0">
                <a:latin typeface="Montserrat" panose="00000500000000000000" pitchFamily="50" charset="0"/>
              </a:rPr>
              <a:t>20% of BV</a:t>
            </a:r>
            <a:endParaRPr lang="en-US" sz="3200" b="1" dirty="0">
              <a:latin typeface="Montserrat" panose="00000500000000000000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49706" y="203595"/>
            <a:ext cx="6107183" cy="1216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Montserrat" panose="00000500000000000000" pitchFamily="50" charset="0"/>
              </a:rPr>
              <a:t>Referral Bonus</a:t>
            </a:r>
            <a:endParaRPr lang="en-US" sz="3600" b="1" dirty="0">
              <a:latin typeface="Montserrat" panose="00000500000000000000" pitchFamily="50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973166" y="4429125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latin typeface="Montserrat" panose="00000500000000000000" pitchFamily="50" charset="0"/>
              </a:rPr>
              <a:t>₦ 27,000</a:t>
            </a:r>
            <a:br>
              <a:rPr lang="en-US" sz="1800" b="1" dirty="0">
                <a:latin typeface="Montserrat" panose="00000500000000000000" pitchFamily="50" charset="0"/>
              </a:rPr>
            </a:br>
            <a:r>
              <a:rPr lang="en-US" sz="1800" b="1" dirty="0">
                <a:latin typeface="Montserrat" panose="00000500000000000000" pitchFamily="50" charset="0"/>
              </a:rPr>
              <a:t>20% of BV</a:t>
            </a:r>
            <a:endParaRPr lang="en-US" sz="3200" b="1" dirty="0">
              <a:latin typeface="Montserrat" panose="00000500000000000000" pitchFamily="50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783041" y="4429125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latin typeface="Montserrat" panose="00000500000000000000" pitchFamily="50" charset="0"/>
              </a:rPr>
              <a:t>₦ 157,500 </a:t>
            </a:r>
            <a:br>
              <a:rPr lang="en-US" sz="1800" b="1" dirty="0">
                <a:latin typeface="Montserrat" panose="00000500000000000000" pitchFamily="50" charset="0"/>
              </a:rPr>
            </a:br>
            <a:r>
              <a:rPr lang="en-US" sz="1800" b="1" dirty="0">
                <a:latin typeface="Montserrat" panose="00000500000000000000" pitchFamily="50" charset="0"/>
              </a:rPr>
              <a:t>30% of BV</a:t>
            </a:r>
            <a:endParaRPr lang="en-US" sz="3200" b="1" dirty="0">
              <a:latin typeface="Montserrat" panose="00000500000000000000" pitchFamily="50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592916" y="4429125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latin typeface="Montserrat" panose="00000500000000000000" pitchFamily="50" charset="0"/>
              </a:rPr>
              <a:t>₦ 315,000 </a:t>
            </a:r>
            <a:br>
              <a:rPr lang="en-US" sz="1800" b="1" dirty="0">
                <a:latin typeface="Montserrat" panose="00000500000000000000" pitchFamily="50" charset="0"/>
              </a:rPr>
            </a:br>
            <a:r>
              <a:rPr lang="en-US" sz="1800" b="1" dirty="0">
                <a:latin typeface="Montserrat" panose="00000500000000000000" pitchFamily="50" charset="0"/>
              </a:rPr>
              <a:t>30% of BV</a:t>
            </a:r>
            <a:endParaRPr lang="en-US" sz="3200" b="1" dirty="0">
              <a:latin typeface="Montserrat" panose="00000500000000000000" pitchFamily="50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435191" y="3238500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₦ 73,600 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178803" y="3228975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₦ 200,000 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914307" y="3209925"/>
            <a:ext cx="148465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₦ 840,000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9457900" y="3209925"/>
            <a:ext cx="1805379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50" charset="0"/>
              </a:rPr>
              <a:t> ₦ 1,672,000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124356" y="733425"/>
            <a:ext cx="781264" cy="68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  <a:latin typeface="Montserrat" panose="00000500000000000000" pitchFamily="50" charset="0"/>
              </a:rPr>
              <a:t>2</a:t>
            </a:r>
            <a:endParaRPr lang="en-US" sz="36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C348B5-CB43-6464-EE3F-C31CB8FD71E6}"/>
              </a:ext>
            </a:extLst>
          </p:cNvPr>
          <p:cNvGrpSpPr/>
          <p:nvPr/>
        </p:nvGrpSpPr>
        <p:grpSpPr>
          <a:xfrm>
            <a:off x="9959718" y="5935149"/>
            <a:ext cx="2146495" cy="534849"/>
            <a:chOff x="8122055" y="645671"/>
            <a:chExt cx="2146495" cy="534849"/>
          </a:xfrm>
        </p:grpSpPr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D8C311F3-D239-95F8-9CEB-68B80479E5C6}"/>
                </a:ext>
              </a:extLst>
            </p:cNvPr>
            <p:cNvSpPr/>
            <p:nvPr/>
          </p:nvSpPr>
          <p:spPr>
            <a:xfrm>
              <a:off x="8122055" y="816968"/>
              <a:ext cx="816491" cy="220715"/>
            </a:xfrm>
            <a:custGeom>
              <a:avLst/>
              <a:gdLst/>
              <a:ahLst/>
              <a:cxnLst/>
              <a:rect l="l" t="t" r="r" b="b"/>
              <a:pathLst>
                <a:path w="928381" h="250961">
                  <a:moveTo>
                    <a:pt x="928381" y="0"/>
                  </a:moveTo>
                  <a:lnTo>
                    <a:pt x="928048" y="3862"/>
                  </a:lnTo>
                  <a:lnTo>
                    <a:pt x="928089" y="4725"/>
                  </a:lnTo>
                  <a:lnTo>
                    <a:pt x="928381" y="0"/>
                  </a:lnTo>
                  <a:close/>
                </a:path>
                <a:path w="928381" h="250961">
                  <a:moveTo>
                    <a:pt x="51741" y="59780"/>
                  </a:moveTo>
                  <a:lnTo>
                    <a:pt x="54885" y="62082"/>
                  </a:lnTo>
                  <a:lnTo>
                    <a:pt x="67926" y="70015"/>
                  </a:lnTo>
                  <a:lnTo>
                    <a:pt x="79155" y="75281"/>
                  </a:lnTo>
                  <a:lnTo>
                    <a:pt x="89291" y="78357"/>
                  </a:lnTo>
                  <a:lnTo>
                    <a:pt x="99056" y="79720"/>
                  </a:lnTo>
                  <a:lnTo>
                    <a:pt x="109169" y="79846"/>
                  </a:lnTo>
                  <a:lnTo>
                    <a:pt x="120351" y="79213"/>
                  </a:lnTo>
                  <a:lnTo>
                    <a:pt x="133321" y="78298"/>
                  </a:lnTo>
                  <a:lnTo>
                    <a:pt x="148801" y="77575"/>
                  </a:lnTo>
                  <a:lnTo>
                    <a:pt x="153075" y="77482"/>
                  </a:lnTo>
                  <a:lnTo>
                    <a:pt x="163177" y="77691"/>
                  </a:lnTo>
                  <a:lnTo>
                    <a:pt x="171437" y="78702"/>
                  </a:lnTo>
                  <a:lnTo>
                    <a:pt x="178073" y="80556"/>
                  </a:lnTo>
                  <a:lnTo>
                    <a:pt x="183299" y="83297"/>
                  </a:lnTo>
                  <a:lnTo>
                    <a:pt x="187331" y="86964"/>
                  </a:lnTo>
                  <a:lnTo>
                    <a:pt x="190385" y="91601"/>
                  </a:lnTo>
                  <a:lnTo>
                    <a:pt x="192676" y="97247"/>
                  </a:lnTo>
                  <a:lnTo>
                    <a:pt x="194421" y="103946"/>
                  </a:lnTo>
                  <a:lnTo>
                    <a:pt x="195834" y="111739"/>
                  </a:lnTo>
                  <a:lnTo>
                    <a:pt x="197132" y="120668"/>
                  </a:lnTo>
                  <a:lnTo>
                    <a:pt x="198530" y="130774"/>
                  </a:lnTo>
                  <a:lnTo>
                    <a:pt x="200244" y="142098"/>
                  </a:lnTo>
                  <a:lnTo>
                    <a:pt x="205482" y="168571"/>
                  </a:lnTo>
                  <a:lnTo>
                    <a:pt x="214572" y="200419"/>
                  </a:lnTo>
                  <a:lnTo>
                    <a:pt x="227832" y="234784"/>
                  </a:lnTo>
                  <a:lnTo>
                    <a:pt x="247193" y="272977"/>
                  </a:lnTo>
                  <a:lnTo>
                    <a:pt x="270143" y="307512"/>
                  </a:lnTo>
                  <a:lnTo>
                    <a:pt x="296315" y="338371"/>
                  </a:lnTo>
                  <a:lnTo>
                    <a:pt x="325342" y="365531"/>
                  </a:lnTo>
                  <a:lnTo>
                    <a:pt x="356856" y="388971"/>
                  </a:lnTo>
                  <a:lnTo>
                    <a:pt x="390489" y="408672"/>
                  </a:lnTo>
                  <a:lnTo>
                    <a:pt x="425872" y="424611"/>
                  </a:lnTo>
                  <a:lnTo>
                    <a:pt x="462639" y="436768"/>
                  </a:lnTo>
                  <a:lnTo>
                    <a:pt x="500422" y="445121"/>
                  </a:lnTo>
                  <a:lnTo>
                    <a:pt x="538852" y="449651"/>
                  </a:lnTo>
                  <a:lnTo>
                    <a:pt x="577562" y="450335"/>
                  </a:lnTo>
                  <a:lnTo>
                    <a:pt x="616184" y="447153"/>
                  </a:lnTo>
                  <a:lnTo>
                    <a:pt x="654351" y="440083"/>
                  </a:lnTo>
                  <a:lnTo>
                    <a:pt x="691694" y="429106"/>
                  </a:lnTo>
                  <a:lnTo>
                    <a:pt x="727846" y="414200"/>
                  </a:lnTo>
                  <a:lnTo>
                    <a:pt x="762439" y="395343"/>
                  </a:lnTo>
                  <a:lnTo>
                    <a:pt x="795104" y="372515"/>
                  </a:lnTo>
                  <a:lnTo>
                    <a:pt x="825476" y="345696"/>
                  </a:lnTo>
                  <a:lnTo>
                    <a:pt x="853184" y="314863"/>
                  </a:lnTo>
                  <a:lnTo>
                    <a:pt x="877863" y="279996"/>
                  </a:lnTo>
                  <a:lnTo>
                    <a:pt x="890297" y="258742"/>
                  </a:lnTo>
                  <a:lnTo>
                    <a:pt x="909736" y="217665"/>
                  </a:lnTo>
                  <a:lnTo>
                    <a:pt x="922837" y="178833"/>
                  </a:lnTo>
                  <a:lnTo>
                    <a:pt x="930683" y="142651"/>
                  </a:lnTo>
                  <a:lnTo>
                    <a:pt x="934357" y="109523"/>
                  </a:lnTo>
                  <a:lnTo>
                    <a:pt x="934968" y="94230"/>
                  </a:lnTo>
                  <a:lnTo>
                    <a:pt x="934942" y="79853"/>
                  </a:lnTo>
                  <a:lnTo>
                    <a:pt x="933521" y="54048"/>
                  </a:lnTo>
                  <a:lnTo>
                    <a:pt x="929996" y="23470"/>
                  </a:lnTo>
                  <a:lnTo>
                    <a:pt x="928991" y="15647"/>
                  </a:lnTo>
                  <a:lnTo>
                    <a:pt x="928297" y="9095"/>
                  </a:lnTo>
                  <a:lnTo>
                    <a:pt x="928089" y="4725"/>
                  </a:lnTo>
                  <a:lnTo>
                    <a:pt x="927431" y="15380"/>
                  </a:lnTo>
                  <a:lnTo>
                    <a:pt x="926711" y="29749"/>
                  </a:lnTo>
                  <a:lnTo>
                    <a:pt x="926136" y="43236"/>
                  </a:lnTo>
                  <a:lnTo>
                    <a:pt x="925621" y="55973"/>
                  </a:lnTo>
                  <a:lnTo>
                    <a:pt x="925083" y="68091"/>
                  </a:lnTo>
                  <a:lnTo>
                    <a:pt x="922485" y="102040"/>
                  </a:lnTo>
                  <a:lnTo>
                    <a:pt x="916645" y="135136"/>
                  </a:lnTo>
                  <a:lnTo>
                    <a:pt x="909828" y="158472"/>
                  </a:lnTo>
                  <a:lnTo>
                    <a:pt x="899885" y="184050"/>
                  </a:lnTo>
                  <a:lnTo>
                    <a:pt x="882879" y="218625"/>
                  </a:lnTo>
                  <a:lnTo>
                    <a:pt x="868651" y="242174"/>
                  </a:lnTo>
                  <a:lnTo>
                    <a:pt x="852930" y="264357"/>
                  </a:lnTo>
                  <a:lnTo>
                    <a:pt x="835807" y="285120"/>
                  </a:lnTo>
                  <a:lnTo>
                    <a:pt x="817374" y="304413"/>
                  </a:lnTo>
                  <a:lnTo>
                    <a:pt x="797722" y="322181"/>
                  </a:lnTo>
                  <a:lnTo>
                    <a:pt x="776941" y="338373"/>
                  </a:lnTo>
                  <a:lnTo>
                    <a:pt x="755122" y="352936"/>
                  </a:lnTo>
                  <a:lnTo>
                    <a:pt x="732358" y="365819"/>
                  </a:lnTo>
                  <a:lnTo>
                    <a:pt x="708737" y="376967"/>
                  </a:lnTo>
                  <a:lnTo>
                    <a:pt x="684352" y="386330"/>
                  </a:lnTo>
                  <a:lnTo>
                    <a:pt x="659293" y="393854"/>
                  </a:lnTo>
                  <a:lnTo>
                    <a:pt x="633652" y="399487"/>
                  </a:lnTo>
                  <a:lnTo>
                    <a:pt x="607519" y="403177"/>
                  </a:lnTo>
                  <a:lnTo>
                    <a:pt x="580986" y="404871"/>
                  </a:lnTo>
                  <a:lnTo>
                    <a:pt x="554142" y="404516"/>
                  </a:lnTo>
                  <a:lnTo>
                    <a:pt x="527080" y="402061"/>
                  </a:lnTo>
                  <a:lnTo>
                    <a:pt x="499890" y="397453"/>
                  </a:lnTo>
                  <a:lnTo>
                    <a:pt x="472664" y="390639"/>
                  </a:lnTo>
                  <a:lnTo>
                    <a:pt x="445491" y="381567"/>
                  </a:lnTo>
                  <a:lnTo>
                    <a:pt x="416208" y="368758"/>
                  </a:lnTo>
                  <a:lnTo>
                    <a:pt x="387978" y="352855"/>
                  </a:lnTo>
                  <a:lnTo>
                    <a:pt x="361077" y="334045"/>
                  </a:lnTo>
                  <a:lnTo>
                    <a:pt x="335779" y="312515"/>
                  </a:lnTo>
                  <a:lnTo>
                    <a:pt x="312359" y="288452"/>
                  </a:lnTo>
                  <a:lnTo>
                    <a:pt x="291093" y="262041"/>
                  </a:lnTo>
                  <a:lnTo>
                    <a:pt x="272255" y="233470"/>
                  </a:lnTo>
                  <a:lnTo>
                    <a:pt x="256120" y="202925"/>
                  </a:lnTo>
                  <a:lnTo>
                    <a:pt x="242963" y="170592"/>
                  </a:lnTo>
                  <a:lnTo>
                    <a:pt x="233060" y="136659"/>
                  </a:lnTo>
                  <a:lnTo>
                    <a:pt x="227394" y="108413"/>
                  </a:lnTo>
                  <a:lnTo>
                    <a:pt x="224301" y="82435"/>
                  </a:lnTo>
                  <a:lnTo>
                    <a:pt x="223690" y="58144"/>
                  </a:lnTo>
                  <a:lnTo>
                    <a:pt x="224287" y="46450"/>
                  </a:lnTo>
                  <a:lnTo>
                    <a:pt x="229554" y="12302"/>
                  </a:lnTo>
                  <a:lnTo>
                    <a:pt x="235848" y="-10407"/>
                  </a:lnTo>
                  <a:lnTo>
                    <a:pt x="244264" y="-33752"/>
                  </a:lnTo>
                  <a:lnTo>
                    <a:pt x="258551" y="-66176"/>
                  </a:lnTo>
                  <a:lnTo>
                    <a:pt x="271658" y="-89375"/>
                  </a:lnTo>
                  <a:lnTo>
                    <a:pt x="287263" y="-112186"/>
                  </a:lnTo>
                  <a:lnTo>
                    <a:pt x="304754" y="-133524"/>
                  </a:lnTo>
                  <a:lnTo>
                    <a:pt x="323514" y="-152304"/>
                  </a:lnTo>
                  <a:lnTo>
                    <a:pt x="342930" y="-167442"/>
                  </a:lnTo>
                  <a:lnTo>
                    <a:pt x="360899" y="-177242"/>
                  </a:lnTo>
                  <a:lnTo>
                    <a:pt x="350429" y="-166330"/>
                  </a:lnTo>
                  <a:lnTo>
                    <a:pt x="341470" y="-157368"/>
                  </a:lnTo>
                  <a:lnTo>
                    <a:pt x="333690" y="-149749"/>
                  </a:lnTo>
                  <a:lnTo>
                    <a:pt x="326759" y="-142868"/>
                  </a:lnTo>
                  <a:lnTo>
                    <a:pt x="320342" y="-136118"/>
                  </a:lnTo>
                  <a:lnTo>
                    <a:pt x="314108" y="-128893"/>
                  </a:lnTo>
                  <a:lnTo>
                    <a:pt x="307724" y="-120587"/>
                  </a:lnTo>
                  <a:lnTo>
                    <a:pt x="300859" y="-110594"/>
                  </a:lnTo>
                  <a:lnTo>
                    <a:pt x="293180" y="-98308"/>
                  </a:lnTo>
                  <a:lnTo>
                    <a:pt x="284355" y="-83122"/>
                  </a:lnTo>
                  <a:lnTo>
                    <a:pt x="277510" y="-70511"/>
                  </a:lnTo>
                  <a:lnTo>
                    <a:pt x="272150" y="-59741"/>
                  </a:lnTo>
                  <a:lnTo>
                    <a:pt x="266891" y="-48378"/>
                  </a:lnTo>
                  <a:lnTo>
                    <a:pt x="261787" y="-36536"/>
                  </a:lnTo>
                  <a:lnTo>
                    <a:pt x="256888" y="-24329"/>
                  </a:lnTo>
                  <a:lnTo>
                    <a:pt x="252247" y="-11870"/>
                  </a:lnTo>
                  <a:lnTo>
                    <a:pt x="247913" y="725"/>
                  </a:lnTo>
                  <a:lnTo>
                    <a:pt x="243939" y="13344"/>
                  </a:lnTo>
                  <a:lnTo>
                    <a:pt x="240377" y="25873"/>
                  </a:lnTo>
                  <a:lnTo>
                    <a:pt x="237277" y="38198"/>
                  </a:lnTo>
                  <a:lnTo>
                    <a:pt x="235774" y="44913"/>
                  </a:lnTo>
                  <a:lnTo>
                    <a:pt x="249291" y="45052"/>
                  </a:lnTo>
                  <a:lnTo>
                    <a:pt x="262609" y="44243"/>
                  </a:lnTo>
                  <a:lnTo>
                    <a:pt x="275692" y="42507"/>
                  </a:lnTo>
                  <a:lnTo>
                    <a:pt x="288503" y="39865"/>
                  </a:lnTo>
                  <a:lnTo>
                    <a:pt x="301005" y="36340"/>
                  </a:lnTo>
                  <a:lnTo>
                    <a:pt x="313163" y="31952"/>
                  </a:lnTo>
                  <a:lnTo>
                    <a:pt x="324938" y="26725"/>
                  </a:lnTo>
                  <a:lnTo>
                    <a:pt x="336295" y="20680"/>
                  </a:lnTo>
                  <a:lnTo>
                    <a:pt x="347198" y="13838"/>
                  </a:lnTo>
                  <a:lnTo>
                    <a:pt x="357608" y="6221"/>
                  </a:lnTo>
                  <a:lnTo>
                    <a:pt x="367491" y="-2148"/>
                  </a:lnTo>
                  <a:lnTo>
                    <a:pt x="376810" y="-11250"/>
                  </a:lnTo>
                  <a:lnTo>
                    <a:pt x="385527" y="-21061"/>
                  </a:lnTo>
                  <a:lnTo>
                    <a:pt x="393606" y="-31560"/>
                  </a:lnTo>
                  <a:lnTo>
                    <a:pt x="402926" y="-45874"/>
                  </a:lnTo>
                  <a:lnTo>
                    <a:pt x="408982" y="-56965"/>
                  </a:lnTo>
                  <a:lnTo>
                    <a:pt x="414103" y="-68069"/>
                  </a:lnTo>
                  <a:lnTo>
                    <a:pt x="418371" y="-79217"/>
                  </a:lnTo>
                  <a:lnTo>
                    <a:pt x="421870" y="-90437"/>
                  </a:lnTo>
                  <a:lnTo>
                    <a:pt x="424683" y="-101758"/>
                  </a:lnTo>
                  <a:lnTo>
                    <a:pt x="426894" y="-113211"/>
                  </a:lnTo>
                  <a:lnTo>
                    <a:pt x="428586" y="-124823"/>
                  </a:lnTo>
                  <a:lnTo>
                    <a:pt x="429842" y="-136624"/>
                  </a:lnTo>
                  <a:lnTo>
                    <a:pt x="430747" y="-148644"/>
                  </a:lnTo>
                  <a:lnTo>
                    <a:pt x="431383" y="-160911"/>
                  </a:lnTo>
                  <a:lnTo>
                    <a:pt x="431834" y="-173455"/>
                  </a:lnTo>
                  <a:lnTo>
                    <a:pt x="432183" y="-186305"/>
                  </a:lnTo>
                  <a:lnTo>
                    <a:pt x="432513" y="-199490"/>
                  </a:lnTo>
                  <a:lnTo>
                    <a:pt x="432908" y="-213040"/>
                  </a:lnTo>
                  <a:lnTo>
                    <a:pt x="433452" y="-226983"/>
                  </a:lnTo>
                  <a:lnTo>
                    <a:pt x="434227" y="-241348"/>
                  </a:lnTo>
                  <a:lnTo>
                    <a:pt x="434552" y="-246236"/>
                  </a:lnTo>
                  <a:lnTo>
                    <a:pt x="424689" y="-243113"/>
                  </a:lnTo>
                  <a:lnTo>
                    <a:pt x="413272" y="-239141"/>
                  </a:lnTo>
                  <a:lnTo>
                    <a:pt x="400769" y="-234527"/>
                  </a:lnTo>
                  <a:lnTo>
                    <a:pt x="387648" y="-229480"/>
                  </a:lnTo>
                  <a:lnTo>
                    <a:pt x="374375" y="-224211"/>
                  </a:lnTo>
                  <a:lnTo>
                    <a:pt x="361419" y="-218927"/>
                  </a:lnTo>
                  <a:lnTo>
                    <a:pt x="349247" y="-213838"/>
                  </a:lnTo>
                  <a:lnTo>
                    <a:pt x="338326" y="-209152"/>
                  </a:lnTo>
                  <a:lnTo>
                    <a:pt x="319630" y="-200431"/>
                  </a:lnTo>
                  <a:lnTo>
                    <a:pt x="307771" y="-193866"/>
                  </a:lnTo>
                  <a:lnTo>
                    <a:pt x="296449" y="-186682"/>
                  </a:lnTo>
                  <a:lnTo>
                    <a:pt x="285697" y="-178890"/>
                  </a:lnTo>
                  <a:lnTo>
                    <a:pt x="275546" y="-170503"/>
                  </a:lnTo>
                  <a:lnTo>
                    <a:pt x="266027" y="-161533"/>
                  </a:lnTo>
                  <a:lnTo>
                    <a:pt x="257173" y="-151990"/>
                  </a:lnTo>
                  <a:lnTo>
                    <a:pt x="249014" y="-141888"/>
                  </a:lnTo>
                  <a:lnTo>
                    <a:pt x="241582" y="-131237"/>
                  </a:lnTo>
                  <a:lnTo>
                    <a:pt x="234909" y="-120050"/>
                  </a:lnTo>
                  <a:lnTo>
                    <a:pt x="229026" y="-108339"/>
                  </a:lnTo>
                  <a:lnTo>
                    <a:pt x="223965" y="-96115"/>
                  </a:lnTo>
                  <a:lnTo>
                    <a:pt x="219757" y="-83390"/>
                  </a:lnTo>
                  <a:lnTo>
                    <a:pt x="216435" y="-70176"/>
                  </a:lnTo>
                  <a:lnTo>
                    <a:pt x="214028" y="-56485"/>
                  </a:lnTo>
                  <a:lnTo>
                    <a:pt x="213281" y="-50429"/>
                  </a:lnTo>
                  <a:lnTo>
                    <a:pt x="211600" y="-37255"/>
                  </a:lnTo>
                  <a:lnTo>
                    <a:pt x="209574" y="-24811"/>
                  </a:lnTo>
                  <a:lnTo>
                    <a:pt x="207318" y="-12872"/>
                  </a:lnTo>
                  <a:lnTo>
                    <a:pt x="204946" y="-1213"/>
                  </a:lnTo>
                  <a:lnTo>
                    <a:pt x="202572" y="10390"/>
                  </a:lnTo>
                  <a:lnTo>
                    <a:pt x="200312" y="22164"/>
                  </a:lnTo>
                  <a:lnTo>
                    <a:pt x="198279" y="34334"/>
                  </a:lnTo>
                  <a:lnTo>
                    <a:pt x="196587" y="47124"/>
                  </a:lnTo>
                  <a:lnTo>
                    <a:pt x="195352" y="60759"/>
                  </a:lnTo>
                  <a:lnTo>
                    <a:pt x="194727" y="73839"/>
                  </a:lnTo>
                  <a:lnTo>
                    <a:pt x="183989" y="67001"/>
                  </a:lnTo>
                  <a:lnTo>
                    <a:pt x="174105" y="60289"/>
                  </a:lnTo>
                  <a:lnTo>
                    <a:pt x="164388" y="53747"/>
                  </a:lnTo>
                  <a:lnTo>
                    <a:pt x="154154" y="47423"/>
                  </a:lnTo>
                  <a:lnTo>
                    <a:pt x="142717" y="41364"/>
                  </a:lnTo>
                  <a:lnTo>
                    <a:pt x="129393" y="35614"/>
                  </a:lnTo>
                  <a:lnTo>
                    <a:pt x="115303" y="31026"/>
                  </a:lnTo>
                  <a:lnTo>
                    <a:pt x="101911" y="27672"/>
                  </a:lnTo>
                  <a:lnTo>
                    <a:pt x="87634" y="24501"/>
                  </a:lnTo>
                  <a:lnTo>
                    <a:pt x="73526" y="21457"/>
                  </a:lnTo>
                  <a:lnTo>
                    <a:pt x="60642" y="18484"/>
                  </a:lnTo>
                  <a:lnTo>
                    <a:pt x="50037" y="15526"/>
                  </a:lnTo>
                  <a:lnTo>
                    <a:pt x="44750" y="13531"/>
                  </a:lnTo>
                  <a:lnTo>
                    <a:pt x="59920" y="12492"/>
                  </a:lnTo>
                  <a:lnTo>
                    <a:pt x="74012" y="12939"/>
                  </a:lnTo>
                  <a:lnTo>
                    <a:pt x="87163" y="14677"/>
                  </a:lnTo>
                  <a:lnTo>
                    <a:pt x="99508" y="17511"/>
                  </a:lnTo>
                  <a:lnTo>
                    <a:pt x="111185" y="21244"/>
                  </a:lnTo>
                  <a:lnTo>
                    <a:pt x="122330" y="25682"/>
                  </a:lnTo>
                  <a:lnTo>
                    <a:pt x="133077" y="30628"/>
                  </a:lnTo>
                  <a:lnTo>
                    <a:pt x="143564" y="35888"/>
                  </a:lnTo>
                  <a:lnTo>
                    <a:pt x="153926" y="41265"/>
                  </a:lnTo>
                  <a:lnTo>
                    <a:pt x="164300" y="46565"/>
                  </a:lnTo>
                  <a:lnTo>
                    <a:pt x="174821" y="51591"/>
                  </a:lnTo>
                  <a:lnTo>
                    <a:pt x="179387" y="53604"/>
                  </a:lnTo>
                  <a:lnTo>
                    <a:pt x="175162" y="40321"/>
                  </a:lnTo>
                  <a:lnTo>
                    <a:pt x="169593" y="27903"/>
                  </a:lnTo>
                  <a:lnTo>
                    <a:pt x="162710" y="16502"/>
                  </a:lnTo>
                  <a:lnTo>
                    <a:pt x="154544" y="6275"/>
                  </a:lnTo>
                  <a:lnTo>
                    <a:pt x="145124" y="-2625"/>
                  </a:lnTo>
                  <a:lnTo>
                    <a:pt x="134481" y="-10045"/>
                  </a:lnTo>
                  <a:lnTo>
                    <a:pt x="122644" y="-15828"/>
                  </a:lnTo>
                  <a:lnTo>
                    <a:pt x="113546" y="-18853"/>
                  </a:lnTo>
                  <a:lnTo>
                    <a:pt x="100244" y="-21455"/>
                  </a:lnTo>
                  <a:lnTo>
                    <a:pt x="87541" y="-22069"/>
                  </a:lnTo>
                  <a:lnTo>
                    <a:pt x="75335" y="-21052"/>
                  </a:lnTo>
                  <a:lnTo>
                    <a:pt x="63520" y="-18758"/>
                  </a:lnTo>
                  <a:lnTo>
                    <a:pt x="51992" y="-15544"/>
                  </a:lnTo>
                  <a:lnTo>
                    <a:pt x="40647" y="-11765"/>
                  </a:lnTo>
                  <a:lnTo>
                    <a:pt x="29381" y="-7776"/>
                  </a:lnTo>
                  <a:lnTo>
                    <a:pt x="18089" y="-3934"/>
                  </a:lnTo>
                  <a:lnTo>
                    <a:pt x="6667" y="-593"/>
                  </a:lnTo>
                  <a:lnTo>
                    <a:pt x="0" y="961"/>
                  </a:lnTo>
                  <a:lnTo>
                    <a:pt x="4515" y="9104"/>
                  </a:lnTo>
                  <a:lnTo>
                    <a:pt x="12308" y="19503"/>
                  </a:lnTo>
                  <a:lnTo>
                    <a:pt x="22152" y="30963"/>
                  </a:lnTo>
                  <a:lnTo>
                    <a:pt x="32823" y="42292"/>
                  </a:lnTo>
                  <a:lnTo>
                    <a:pt x="43094" y="52295"/>
                  </a:lnTo>
                  <a:lnTo>
                    <a:pt x="51741" y="5978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bject 9">
              <a:extLst>
                <a:ext uri="{FF2B5EF4-FFF2-40B4-BE49-F238E27FC236}">
                  <a16:creationId xmlns:a16="http://schemas.microsoft.com/office/drawing/2014/main" id="{B85B7059-DB1A-A567-762B-DDCDAAF25430}"/>
                </a:ext>
              </a:extLst>
            </p:cNvPr>
            <p:cNvSpPr/>
            <p:nvPr/>
          </p:nvSpPr>
          <p:spPr>
            <a:xfrm>
              <a:off x="8602033" y="645671"/>
              <a:ext cx="385466" cy="369765"/>
            </a:xfrm>
            <a:custGeom>
              <a:avLst/>
              <a:gdLst/>
              <a:ahLst/>
              <a:cxnLst/>
              <a:rect l="l" t="t" r="r" b="b"/>
              <a:pathLst>
                <a:path w="438289" h="420437">
                  <a:moveTo>
                    <a:pt x="323987" y="395401"/>
                  </a:moveTo>
                  <a:lnTo>
                    <a:pt x="328944" y="382287"/>
                  </a:lnTo>
                  <a:lnTo>
                    <a:pt x="332806" y="368896"/>
                  </a:lnTo>
                  <a:lnTo>
                    <a:pt x="335686" y="355320"/>
                  </a:lnTo>
                  <a:lnTo>
                    <a:pt x="337697" y="341651"/>
                  </a:lnTo>
                  <a:lnTo>
                    <a:pt x="338951" y="327980"/>
                  </a:lnTo>
                  <a:lnTo>
                    <a:pt x="339561" y="314398"/>
                  </a:lnTo>
                  <a:lnTo>
                    <a:pt x="339638" y="300997"/>
                  </a:lnTo>
                  <a:lnTo>
                    <a:pt x="339296" y="287868"/>
                  </a:lnTo>
                  <a:lnTo>
                    <a:pt x="338647" y="275103"/>
                  </a:lnTo>
                  <a:lnTo>
                    <a:pt x="337803" y="262792"/>
                  </a:lnTo>
                  <a:lnTo>
                    <a:pt x="336876" y="251028"/>
                  </a:lnTo>
                  <a:lnTo>
                    <a:pt x="335980" y="239902"/>
                  </a:lnTo>
                  <a:lnTo>
                    <a:pt x="335226" y="229504"/>
                  </a:lnTo>
                  <a:lnTo>
                    <a:pt x="334728" y="219927"/>
                  </a:lnTo>
                  <a:lnTo>
                    <a:pt x="334596" y="211262"/>
                  </a:lnTo>
                  <a:lnTo>
                    <a:pt x="334945" y="203600"/>
                  </a:lnTo>
                  <a:lnTo>
                    <a:pt x="335886" y="197033"/>
                  </a:lnTo>
                  <a:lnTo>
                    <a:pt x="336887" y="193338"/>
                  </a:lnTo>
                  <a:lnTo>
                    <a:pt x="342421" y="183119"/>
                  </a:lnTo>
                  <a:lnTo>
                    <a:pt x="350842" y="174465"/>
                  </a:lnTo>
                  <a:lnTo>
                    <a:pt x="361288" y="166878"/>
                  </a:lnTo>
                  <a:lnTo>
                    <a:pt x="372895" y="159859"/>
                  </a:lnTo>
                  <a:lnTo>
                    <a:pt x="384800" y="152908"/>
                  </a:lnTo>
                  <a:lnTo>
                    <a:pt x="396142" y="145527"/>
                  </a:lnTo>
                  <a:lnTo>
                    <a:pt x="406056" y="137216"/>
                  </a:lnTo>
                  <a:lnTo>
                    <a:pt x="410069" y="132732"/>
                  </a:lnTo>
                  <a:lnTo>
                    <a:pt x="417607" y="122112"/>
                  </a:lnTo>
                  <a:lnTo>
                    <a:pt x="423478" y="111403"/>
                  </a:lnTo>
                  <a:lnTo>
                    <a:pt x="427922" y="100479"/>
                  </a:lnTo>
                  <a:lnTo>
                    <a:pt x="431178" y="89212"/>
                  </a:lnTo>
                  <a:lnTo>
                    <a:pt x="433485" y="77475"/>
                  </a:lnTo>
                  <a:lnTo>
                    <a:pt x="435083" y="65139"/>
                  </a:lnTo>
                  <a:lnTo>
                    <a:pt x="436210" y="52077"/>
                  </a:lnTo>
                  <a:lnTo>
                    <a:pt x="437106" y="38161"/>
                  </a:lnTo>
                  <a:lnTo>
                    <a:pt x="438010" y="23263"/>
                  </a:lnTo>
                  <a:lnTo>
                    <a:pt x="438289" y="19022"/>
                  </a:lnTo>
                  <a:lnTo>
                    <a:pt x="424495" y="22522"/>
                  </a:lnTo>
                  <a:lnTo>
                    <a:pt x="411027" y="26158"/>
                  </a:lnTo>
                  <a:lnTo>
                    <a:pt x="397996" y="30054"/>
                  </a:lnTo>
                  <a:lnTo>
                    <a:pt x="385515" y="34335"/>
                  </a:lnTo>
                  <a:lnTo>
                    <a:pt x="373695" y="39125"/>
                  </a:lnTo>
                  <a:lnTo>
                    <a:pt x="362647" y="44551"/>
                  </a:lnTo>
                  <a:lnTo>
                    <a:pt x="352483" y="50737"/>
                  </a:lnTo>
                  <a:lnTo>
                    <a:pt x="343315" y="57807"/>
                  </a:lnTo>
                  <a:lnTo>
                    <a:pt x="339138" y="61715"/>
                  </a:lnTo>
                  <a:lnTo>
                    <a:pt x="332086" y="69674"/>
                  </a:lnTo>
                  <a:lnTo>
                    <a:pt x="325751" y="78749"/>
                  </a:lnTo>
                  <a:lnTo>
                    <a:pt x="320339" y="88786"/>
                  </a:lnTo>
                  <a:lnTo>
                    <a:pt x="316058" y="99633"/>
                  </a:lnTo>
                  <a:lnTo>
                    <a:pt x="313113" y="111137"/>
                  </a:lnTo>
                  <a:lnTo>
                    <a:pt x="311712" y="123145"/>
                  </a:lnTo>
                  <a:lnTo>
                    <a:pt x="312062" y="135505"/>
                  </a:lnTo>
                  <a:lnTo>
                    <a:pt x="314369" y="148063"/>
                  </a:lnTo>
                  <a:lnTo>
                    <a:pt x="318840" y="160666"/>
                  </a:lnTo>
                  <a:lnTo>
                    <a:pt x="320958" y="165066"/>
                  </a:lnTo>
                  <a:lnTo>
                    <a:pt x="325027" y="159022"/>
                  </a:lnTo>
                  <a:lnTo>
                    <a:pt x="329568" y="150656"/>
                  </a:lnTo>
                  <a:lnTo>
                    <a:pt x="334679" y="140482"/>
                  </a:lnTo>
                  <a:lnTo>
                    <a:pt x="340460" y="129015"/>
                  </a:lnTo>
                  <a:lnTo>
                    <a:pt x="347008" y="116770"/>
                  </a:lnTo>
                  <a:lnTo>
                    <a:pt x="354424" y="104261"/>
                  </a:lnTo>
                  <a:lnTo>
                    <a:pt x="362806" y="92002"/>
                  </a:lnTo>
                  <a:lnTo>
                    <a:pt x="372253" y="80507"/>
                  </a:lnTo>
                  <a:lnTo>
                    <a:pt x="382863" y="70291"/>
                  </a:lnTo>
                  <a:lnTo>
                    <a:pt x="394737" y="61869"/>
                  </a:lnTo>
                  <a:lnTo>
                    <a:pt x="407972" y="55754"/>
                  </a:lnTo>
                  <a:lnTo>
                    <a:pt x="408787" y="55479"/>
                  </a:lnTo>
                  <a:lnTo>
                    <a:pt x="399766" y="64303"/>
                  </a:lnTo>
                  <a:lnTo>
                    <a:pt x="391009" y="73300"/>
                  </a:lnTo>
                  <a:lnTo>
                    <a:pt x="382506" y="82549"/>
                  </a:lnTo>
                  <a:lnTo>
                    <a:pt x="374247" y="92128"/>
                  </a:lnTo>
                  <a:lnTo>
                    <a:pt x="366221" y="102118"/>
                  </a:lnTo>
                  <a:lnTo>
                    <a:pt x="358417" y="112596"/>
                  </a:lnTo>
                  <a:lnTo>
                    <a:pt x="349506" y="126305"/>
                  </a:lnTo>
                  <a:lnTo>
                    <a:pt x="343440" y="137908"/>
                  </a:lnTo>
                  <a:lnTo>
                    <a:pt x="338713" y="148875"/>
                  </a:lnTo>
                  <a:lnTo>
                    <a:pt x="334575" y="159608"/>
                  </a:lnTo>
                  <a:lnTo>
                    <a:pt x="330280" y="170508"/>
                  </a:lnTo>
                  <a:lnTo>
                    <a:pt x="325080" y="181980"/>
                  </a:lnTo>
                  <a:lnTo>
                    <a:pt x="321847" y="188164"/>
                  </a:lnTo>
                  <a:lnTo>
                    <a:pt x="315403" y="173870"/>
                  </a:lnTo>
                  <a:lnTo>
                    <a:pt x="308898" y="160513"/>
                  </a:lnTo>
                  <a:lnTo>
                    <a:pt x="302289" y="148026"/>
                  </a:lnTo>
                  <a:lnTo>
                    <a:pt x="295533" y="136344"/>
                  </a:lnTo>
                  <a:lnTo>
                    <a:pt x="288589" y="125401"/>
                  </a:lnTo>
                  <a:lnTo>
                    <a:pt x="281413" y="115131"/>
                  </a:lnTo>
                  <a:lnTo>
                    <a:pt x="273964" y="105469"/>
                  </a:lnTo>
                  <a:lnTo>
                    <a:pt x="266199" y="96349"/>
                  </a:lnTo>
                  <a:lnTo>
                    <a:pt x="258076" y="87705"/>
                  </a:lnTo>
                  <a:lnTo>
                    <a:pt x="249552" y="79471"/>
                  </a:lnTo>
                  <a:lnTo>
                    <a:pt x="240587" y="71582"/>
                  </a:lnTo>
                  <a:lnTo>
                    <a:pt x="231136" y="63972"/>
                  </a:lnTo>
                  <a:lnTo>
                    <a:pt x="221157" y="56575"/>
                  </a:lnTo>
                  <a:lnTo>
                    <a:pt x="210610" y="49326"/>
                  </a:lnTo>
                  <a:lnTo>
                    <a:pt x="193674" y="38726"/>
                  </a:lnTo>
                  <a:lnTo>
                    <a:pt x="182861" y="32724"/>
                  </a:lnTo>
                  <a:lnTo>
                    <a:pt x="171649" y="27113"/>
                  </a:lnTo>
                  <a:lnTo>
                    <a:pt x="160050" y="21938"/>
                  </a:lnTo>
                  <a:lnTo>
                    <a:pt x="148074" y="17243"/>
                  </a:lnTo>
                  <a:lnTo>
                    <a:pt x="135733" y="13073"/>
                  </a:lnTo>
                  <a:lnTo>
                    <a:pt x="123038" y="9473"/>
                  </a:lnTo>
                  <a:lnTo>
                    <a:pt x="112119" y="6922"/>
                  </a:lnTo>
                  <a:lnTo>
                    <a:pt x="99789" y="4520"/>
                  </a:lnTo>
                  <a:lnTo>
                    <a:pt x="87266" y="2527"/>
                  </a:lnTo>
                  <a:lnTo>
                    <a:pt x="74591" y="1040"/>
                  </a:lnTo>
                  <a:lnTo>
                    <a:pt x="61805" y="156"/>
                  </a:lnTo>
                  <a:lnTo>
                    <a:pt x="56992" y="0"/>
                  </a:lnTo>
                  <a:lnTo>
                    <a:pt x="45575" y="492"/>
                  </a:lnTo>
                  <a:lnTo>
                    <a:pt x="29357" y="1806"/>
                  </a:lnTo>
                  <a:lnTo>
                    <a:pt x="13246" y="3212"/>
                  </a:lnTo>
                  <a:lnTo>
                    <a:pt x="2151" y="3976"/>
                  </a:lnTo>
                  <a:lnTo>
                    <a:pt x="0" y="3881"/>
                  </a:lnTo>
                  <a:lnTo>
                    <a:pt x="15131" y="5493"/>
                  </a:lnTo>
                  <a:lnTo>
                    <a:pt x="29488" y="7217"/>
                  </a:lnTo>
                  <a:lnTo>
                    <a:pt x="43145" y="9098"/>
                  </a:lnTo>
                  <a:lnTo>
                    <a:pt x="56178" y="11179"/>
                  </a:lnTo>
                  <a:lnTo>
                    <a:pt x="80671" y="16120"/>
                  </a:lnTo>
                  <a:lnTo>
                    <a:pt x="103570" y="22395"/>
                  </a:lnTo>
                  <a:lnTo>
                    <a:pt x="125475" y="30359"/>
                  </a:lnTo>
                  <a:lnTo>
                    <a:pt x="146989" y="40367"/>
                  </a:lnTo>
                  <a:lnTo>
                    <a:pt x="168713" y="52772"/>
                  </a:lnTo>
                  <a:lnTo>
                    <a:pt x="179842" y="59985"/>
                  </a:lnTo>
                  <a:lnTo>
                    <a:pt x="191249" y="67930"/>
                  </a:lnTo>
                  <a:lnTo>
                    <a:pt x="203009" y="76653"/>
                  </a:lnTo>
                  <a:lnTo>
                    <a:pt x="214097" y="85582"/>
                  </a:lnTo>
                  <a:lnTo>
                    <a:pt x="232142" y="102655"/>
                  </a:lnTo>
                  <a:lnTo>
                    <a:pt x="249077" y="121870"/>
                  </a:lnTo>
                  <a:lnTo>
                    <a:pt x="264712" y="142865"/>
                  </a:lnTo>
                  <a:lnTo>
                    <a:pt x="271982" y="153916"/>
                  </a:lnTo>
                  <a:lnTo>
                    <a:pt x="278856" y="165276"/>
                  </a:lnTo>
                  <a:lnTo>
                    <a:pt x="285309" y="176900"/>
                  </a:lnTo>
                  <a:lnTo>
                    <a:pt x="291319" y="188743"/>
                  </a:lnTo>
                  <a:lnTo>
                    <a:pt x="296861" y="200759"/>
                  </a:lnTo>
                  <a:lnTo>
                    <a:pt x="301912" y="212903"/>
                  </a:lnTo>
                  <a:lnTo>
                    <a:pt x="310444" y="237393"/>
                  </a:lnTo>
                  <a:lnTo>
                    <a:pt x="314920" y="253839"/>
                  </a:lnTo>
                  <a:lnTo>
                    <a:pt x="318147" y="268547"/>
                  </a:lnTo>
                  <a:lnTo>
                    <a:pt x="320547" y="282347"/>
                  </a:lnTo>
                  <a:lnTo>
                    <a:pt x="323133" y="307787"/>
                  </a:lnTo>
                  <a:lnTo>
                    <a:pt x="323452" y="319707"/>
                  </a:lnTo>
                  <a:lnTo>
                    <a:pt x="323210" y="331281"/>
                  </a:lnTo>
                  <a:lnTo>
                    <a:pt x="321308" y="353951"/>
                  </a:lnTo>
                  <a:lnTo>
                    <a:pt x="317959" y="376920"/>
                  </a:lnTo>
                  <a:lnTo>
                    <a:pt x="313693" y="401308"/>
                  </a:lnTo>
                  <a:lnTo>
                    <a:pt x="311382" y="414385"/>
                  </a:lnTo>
                  <a:lnTo>
                    <a:pt x="310342" y="420437"/>
                  </a:lnTo>
                  <a:lnTo>
                    <a:pt x="317824" y="408149"/>
                  </a:lnTo>
                  <a:lnTo>
                    <a:pt x="323987" y="39540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138D9917-9E4F-3AB1-FA96-6AAC37DCBE72}"/>
                </a:ext>
              </a:extLst>
            </p:cNvPr>
            <p:cNvSpPr/>
            <p:nvPr/>
          </p:nvSpPr>
          <p:spPr>
            <a:xfrm>
              <a:off x="8602033" y="731453"/>
              <a:ext cx="256076" cy="416667"/>
            </a:xfrm>
            <a:custGeom>
              <a:avLst/>
              <a:gdLst/>
              <a:ahLst/>
              <a:cxnLst/>
              <a:rect l="l" t="t" r="r" b="b"/>
              <a:pathLst>
                <a:path w="291168" h="473766">
                  <a:moveTo>
                    <a:pt x="99771" y="468330"/>
                  </a:moveTo>
                  <a:lnTo>
                    <a:pt x="126777" y="460742"/>
                  </a:lnTo>
                  <a:lnTo>
                    <a:pt x="150952" y="451053"/>
                  </a:lnTo>
                  <a:lnTo>
                    <a:pt x="173983" y="438913"/>
                  </a:lnTo>
                  <a:lnTo>
                    <a:pt x="195645" y="424393"/>
                  </a:lnTo>
                  <a:lnTo>
                    <a:pt x="215709" y="407562"/>
                  </a:lnTo>
                  <a:lnTo>
                    <a:pt x="233950" y="388493"/>
                  </a:lnTo>
                  <a:lnTo>
                    <a:pt x="250140" y="367254"/>
                  </a:lnTo>
                  <a:lnTo>
                    <a:pt x="264051" y="343916"/>
                  </a:lnTo>
                  <a:lnTo>
                    <a:pt x="275458" y="318550"/>
                  </a:lnTo>
                  <a:lnTo>
                    <a:pt x="283817" y="292453"/>
                  </a:lnTo>
                  <a:lnTo>
                    <a:pt x="288978" y="266504"/>
                  </a:lnTo>
                  <a:lnTo>
                    <a:pt x="291139" y="240483"/>
                  </a:lnTo>
                  <a:lnTo>
                    <a:pt x="291168" y="227542"/>
                  </a:lnTo>
                  <a:lnTo>
                    <a:pt x="290535" y="214700"/>
                  </a:lnTo>
                  <a:lnTo>
                    <a:pt x="287402" y="189465"/>
                  </a:lnTo>
                  <a:lnTo>
                    <a:pt x="281976" y="165089"/>
                  </a:lnTo>
                  <a:lnTo>
                    <a:pt x="274491" y="141883"/>
                  </a:lnTo>
                  <a:lnTo>
                    <a:pt x="265184" y="120155"/>
                  </a:lnTo>
                  <a:lnTo>
                    <a:pt x="254909" y="101235"/>
                  </a:lnTo>
                  <a:lnTo>
                    <a:pt x="242891" y="83852"/>
                  </a:lnTo>
                  <a:lnTo>
                    <a:pt x="226870" y="64988"/>
                  </a:lnTo>
                  <a:lnTo>
                    <a:pt x="207536" y="46089"/>
                  </a:lnTo>
                  <a:lnTo>
                    <a:pt x="185577" y="28599"/>
                  </a:lnTo>
                  <a:lnTo>
                    <a:pt x="161682" y="13964"/>
                  </a:lnTo>
                  <a:lnTo>
                    <a:pt x="136540" y="3629"/>
                  </a:lnTo>
                  <a:lnTo>
                    <a:pt x="120528" y="0"/>
                  </a:lnTo>
                  <a:lnTo>
                    <a:pt x="143923" y="11570"/>
                  </a:lnTo>
                  <a:lnTo>
                    <a:pt x="165405" y="25354"/>
                  </a:lnTo>
                  <a:lnTo>
                    <a:pt x="184925" y="41144"/>
                  </a:lnTo>
                  <a:lnTo>
                    <a:pt x="202435" y="58734"/>
                  </a:lnTo>
                  <a:lnTo>
                    <a:pt x="217886" y="77917"/>
                  </a:lnTo>
                  <a:lnTo>
                    <a:pt x="231229" y="98486"/>
                  </a:lnTo>
                  <a:lnTo>
                    <a:pt x="242415" y="120235"/>
                  </a:lnTo>
                  <a:lnTo>
                    <a:pt x="251396" y="142957"/>
                  </a:lnTo>
                  <a:lnTo>
                    <a:pt x="258123" y="166446"/>
                  </a:lnTo>
                  <a:lnTo>
                    <a:pt x="262546" y="190495"/>
                  </a:lnTo>
                  <a:lnTo>
                    <a:pt x="264617" y="214898"/>
                  </a:lnTo>
                  <a:lnTo>
                    <a:pt x="264288" y="239447"/>
                  </a:lnTo>
                  <a:lnTo>
                    <a:pt x="261510" y="263936"/>
                  </a:lnTo>
                  <a:lnTo>
                    <a:pt x="256233" y="288160"/>
                  </a:lnTo>
                  <a:lnTo>
                    <a:pt x="248409" y="311910"/>
                  </a:lnTo>
                  <a:lnTo>
                    <a:pt x="237990" y="334981"/>
                  </a:lnTo>
                  <a:lnTo>
                    <a:pt x="224926" y="357165"/>
                  </a:lnTo>
                  <a:lnTo>
                    <a:pt x="209169" y="378257"/>
                  </a:lnTo>
                  <a:lnTo>
                    <a:pt x="190669" y="398049"/>
                  </a:lnTo>
                  <a:lnTo>
                    <a:pt x="169379" y="416336"/>
                  </a:lnTo>
                  <a:lnTo>
                    <a:pt x="147994" y="431184"/>
                  </a:lnTo>
                  <a:lnTo>
                    <a:pt x="126692" y="442710"/>
                  </a:lnTo>
                  <a:lnTo>
                    <a:pt x="104812" y="451353"/>
                  </a:lnTo>
                  <a:lnTo>
                    <a:pt x="81692" y="457552"/>
                  </a:lnTo>
                  <a:lnTo>
                    <a:pt x="56671" y="461744"/>
                  </a:lnTo>
                  <a:lnTo>
                    <a:pt x="29087" y="464369"/>
                  </a:lnTo>
                  <a:lnTo>
                    <a:pt x="14127" y="465231"/>
                  </a:lnTo>
                  <a:lnTo>
                    <a:pt x="0" y="465808"/>
                  </a:lnTo>
                  <a:lnTo>
                    <a:pt x="8738" y="469946"/>
                  </a:lnTo>
                  <a:lnTo>
                    <a:pt x="20425" y="472482"/>
                  </a:lnTo>
                  <a:lnTo>
                    <a:pt x="34118" y="473670"/>
                  </a:lnTo>
                  <a:lnTo>
                    <a:pt x="48877" y="473766"/>
                  </a:lnTo>
                  <a:lnTo>
                    <a:pt x="63763" y="473024"/>
                  </a:lnTo>
                  <a:lnTo>
                    <a:pt x="77834" y="471701"/>
                  </a:lnTo>
                  <a:lnTo>
                    <a:pt x="90150" y="470051"/>
                  </a:lnTo>
                  <a:lnTo>
                    <a:pt x="99771" y="46833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7FB84D20-83B9-3F04-03A5-C2CB99A6FF8B}"/>
                </a:ext>
              </a:extLst>
            </p:cNvPr>
            <p:cNvSpPr/>
            <p:nvPr/>
          </p:nvSpPr>
          <p:spPr>
            <a:xfrm>
              <a:off x="8415849" y="931355"/>
              <a:ext cx="39004" cy="157834"/>
            </a:xfrm>
            <a:custGeom>
              <a:avLst/>
              <a:gdLst/>
              <a:ahLst/>
              <a:cxnLst/>
              <a:rect l="l" t="t" r="r" b="b"/>
              <a:pathLst>
                <a:path w="44349" h="179463">
                  <a:moveTo>
                    <a:pt x="24105" y="52417"/>
                  </a:moveTo>
                  <a:lnTo>
                    <a:pt x="24793" y="45021"/>
                  </a:lnTo>
                  <a:lnTo>
                    <a:pt x="28330" y="32842"/>
                  </a:lnTo>
                  <a:lnTo>
                    <a:pt x="34841" y="21521"/>
                  </a:lnTo>
                  <a:lnTo>
                    <a:pt x="44349" y="0"/>
                  </a:lnTo>
                  <a:lnTo>
                    <a:pt x="33966" y="7277"/>
                  </a:lnTo>
                  <a:lnTo>
                    <a:pt x="26990" y="12923"/>
                  </a:lnTo>
                  <a:lnTo>
                    <a:pt x="24105" y="52417"/>
                  </a:lnTo>
                  <a:close/>
                </a:path>
                <a:path w="44349" h="179463">
                  <a:moveTo>
                    <a:pt x="188448" y="100405"/>
                  </a:moveTo>
                  <a:lnTo>
                    <a:pt x="179100" y="100405"/>
                  </a:lnTo>
                  <a:lnTo>
                    <a:pt x="174207" y="98360"/>
                  </a:lnTo>
                  <a:lnTo>
                    <a:pt x="171136" y="94271"/>
                  </a:lnTo>
                  <a:lnTo>
                    <a:pt x="168069" y="90181"/>
                  </a:lnTo>
                  <a:lnTo>
                    <a:pt x="165952" y="85213"/>
                  </a:lnTo>
                  <a:lnTo>
                    <a:pt x="164782" y="79370"/>
                  </a:lnTo>
                  <a:lnTo>
                    <a:pt x="164271" y="77106"/>
                  </a:lnTo>
                  <a:lnTo>
                    <a:pt x="163979" y="73308"/>
                  </a:lnTo>
                  <a:lnTo>
                    <a:pt x="163832" y="70677"/>
                  </a:lnTo>
                  <a:lnTo>
                    <a:pt x="163687" y="67318"/>
                  </a:lnTo>
                  <a:lnTo>
                    <a:pt x="163540" y="63959"/>
                  </a:lnTo>
                  <a:lnTo>
                    <a:pt x="163397" y="-58407"/>
                  </a:lnTo>
                  <a:lnTo>
                    <a:pt x="162836" y="-72105"/>
                  </a:lnTo>
                  <a:lnTo>
                    <a:pt x="161715" y="-81685"/>
                  </a:lnTo>
                  <a:lnTo>
                    <a:pt x="160545" y="-87967"/>
                  </a:lnTo>
                  <a:lnTo>
                    <a:pt x="156164" y="-100456"/>
                  </a:lnTo>
                  <a:lnTo>
                    <a:pt x="152218" y="-105935"/>
                  </a:lnTo>
                  <a:lnTo>
                    <a:pt x="147253" y="-110173"/>
                  </a:lnTo>
                  <a:lnTo>
                    <a:pt x="142286" y="-114409"/>
                  </a:lnTo>
                  <a:lnTo>
                    <a:pt x="136734" y="-117769"/>
                  </a:lnTo>
                  <a:lnTo>
                    <a:pt x="130600" y="-120253"/>
                  </a:lnTo>
                  <a:lnTo>
                    <a:pt x="124462" y="-122736"/>
                  </a:lnTo>
                  <a:lnTo>
                    <a:pt x="117816" y="-124489"/>
                  </a:lnTo>
                  <a:lnTo>
                    <a:pt x="110660" y="-125512"/>
                  </a:lnTo>
                  <a:lnTo>
                    <a:pt x="103499" y="-126534"/>
                  </a:lnTo>
                  <a:lnTo>
                    <a:pt x="96414" y="-127046"/>
                  </a:lnTo>
                  <a:lnTo>
                    <a:pt x="86806" y="-127012"/>
                  </a:lnTo>
                  <a:lnTo>
                    <a:pt x="74325" y="-125928"/>
                  </a:lnTo>
                  <a:lnTo>
                    <a:pt x="61574" y="-123320"/>
                  </a:lnTo>
                  <a:lnTo>
                    <a:pt x="46797" y="-118267"/>
                  </a:lnTo>
                  <a:lnTo>
                    <a:pt x="35718" y="-112581"/>
                  </a:lnTo>
                  <a:lnTo>
                    <a:pt x="25185" y="-104789"/>
                  </a:lnTo>
                  <a:lnTo>
                    <a:pt x="16873" y="-95492"/>
                  </a:lnTo>
                  <a:lnTo>
                    <a:pt x="12052" y="-88771"/>
                  </a:lnTo>
                  <a:lnTo>
                    <a:pt x="9644" y="-81026"/>
                  </a:lnTo>
                  <a:lnTo>
                    <a:pt x="9644" y="-68175"/>
                  </a:lnTo>
                  <a:lnTo>
                    <a:pt x="10590" y="-64449"/>
                  </a:lnTo>
                  <a:lnTo>
                    <a:pt x="12491" y="-61086"/>
                  </a:lnTo>
                  <a:lnTo>
                    <a:pt x="14389" y="-57727"/>
                  </a:lnTo>
                  <a:lnTo>
                    <a:pt x="17675" y="-56049"/>
                  </a:lnTo>
                  <a:lnTo>
                    <a:pt x="27320" y="-56049"/>
                  </a:lnTo>
                  <a:lnTo>
                    <a:pt x="30826" y="-57583"/>
                  </a:lnTo>
                  <a:lnTo>
                    <a:pt x="32871" y="-60650"/>
                  </a:lnTo>
                  <a:lnTo>
                    <a:pt x="34916" y="-63717"/>
                  </a:lnTo>
                  <a:lnTo>
                    <a:pt x="35938" y="-67444"/>
                  </a:lnTo>
                  <a:lnTo>
                    <a:pt x="35938" y="-71825"/>
                  </a:lnTo>
                  <a:lnTo>
                    <a:pt x="35499" y="-87604"/>
                  </a:lnTo>
                  <a:lnTo>
                    <a:pt x="35499" y="-94613"/>
                  </a:lnTo>
                  <a:lnTo>
                    <a:pt x="37252" y="-100384"/>
                  </a:lnTo>
                  <a:lnTo>
                    <a:pt x="40759" y="-104912"/>
                  </a:lnTo>
                  <a:lnTo>
                    <a:pt x="44265" y="-109441"/>
                  </a:lnTo>
                  <a:lnTo>
                    <a:pt x="48647" y="-113091"/>
                  </a:lnTo>
                  <a:lnTo>
                    <a:pt x="53906" y="-115867"/>
                  </a:lnTo>
                  <a:lnTo>
                    <a:pt x="59165" y="-118642"/>
                  </a:lnTo>
                  <a:lnTo>
                    <a:pt x="64936" y="-120616"/>
                  </a:lnTo>
                  <a:lnTo>
                    <a:pt x="71219" y="-121786"/>
                  </a:lnTo>
                  <a:lnTo>
                    <a:pt x="77496" y="-122955"/>
                  </a:lnTo>
                  <a:lnTo>
                    <a:pt x="83559" y="-123539"/>
                  </a:lnTo>
                  <a:lnTo>
                    <a:pt x="98755" y="-123539"/>
                  </a:lnTo>
                  <a:lnTo>
                    <a:pt x="106494" y="-122005"/>
                  </a:lnTo>
                  <a:lnTo>
                    <a:pt x="112633" y="-118938"/>
                  </a:lnTo>
                  <a:lnTo>
                    <a:pt x="118767" y="-115867"/>
                  </a:lnTo>
                  <a:lnTo>
                    <a:pt x="123587" y="-111706"/>
                  </a:lnTo>
                  <a:lnTo>
                    <a:pt x="127093" y="-106447"/>
                  </a:lnTo>
                  <a:lnTo>
                    <a:pt x="130600" y="-101186"/>
                  </a:lnTo>
                  <a:lnTo>
                    <a:pt x="133156" y="-95052"/>
                  </a:lnTo>
                  <a:lnTo>
                    <a:pt x="134762" y="-88039"/>
                  </a:lnTo>
                  <a:lnTo>
                    <a:pt x="136371" y="-81026"/>
                  </a:lnTo>
                  <a:lnTo>
                    <a:pt x="137318" y="-73578"/>
                  </a:lnTo>
                  <a:lnTo>
                    <a:pt x="137613" y="-65691"/>
                  </a:lnTo>
                  <a:lnTo>
                    <a:pt x="137905" y="-61306"/>
                  </a:lnTo>
                  <a:lnTo>
                    <a:pt x="136954" y="-56777"/>
                  </a:lnTo>
                  <a:lnTo>
                    <a:pt x="134762" y="-52105"/>
                  </a:lnTo>
                  <a:lnTo>
                    <a:pt x="132574" y="-47427"/>
                  </a:lnTo>
                  <a:lnTo>
                    <a:pt x="129870" y="-43922"/>
                  </a:lnTo>
                  <a:lnTo>
                    <a:pt x="126654" y="-41585"/>
                  </a:lnTo>
                  <a:lnTo>
                    <a:pt x="121982" y="-38371"/>
                  </a:lnTo>
                  <a:lnTo>
                    <a:pt x="116866" y="-35451"/>
                  </a:lnTo>
                  <a:lnTo>
                    <a:pt x="111315" y="-32822"/>
                  </a:lnTo>
                  <a:lnTo>
                    <a:pt x="105764" y="-30191"/>
                  </a:lnTo>
                  <a:lnTo>
                    <a:pt x="99777" y="-27563"/>
                  </a:lnTo>
                  <a:lnTo>
                    <a:pt x="93347" y="-24932"/>
                  </a:lnTo>
                  <a:lnTo>
                    <a:pt x="87987" y="-22502"/>
                  </a:lnTo>
                  <a:lnTo>
                    <a:pt x="76759" y="-17270"/>
                  </a:lnTo>
                  <a:lnTo>
                    <a:pt x="64425" y="-11345"/>
                  </a:lnTo>
                  <a:lnTo>
                    <a:pt x="55231" y="-6557"/>
                  </a:lnTo>
                  <a:lnTo>
                    <a:pt x="44349" y="0"/>
                  </a:lnTo>
                  <a:lnTo>
                    <a:pt x="34841" y="21521"/>
                  </a:lnTo>
                  <a:lnTo>
                    <a:pt x="41973" y="12979"/>
                  </a:lnTo>
                  <a:lnTo>
                    <a:pt x="51222" y="4316"/>
                  </a:lnTo>
                  <a:lnTo>
                    <a:pt x="62014" y="-3677"/>
                  </a:lnTo>
                  <a:lnTo>
                    <a:pt x="72862" y="-10427"/>
                  </a:lnTo>
                  <a:lnTo>
                    <a:pt x="84056" y="-16453"/>
                  </a:lnTo>
                  <a:lnTo>
                    <a:pt x="95101" y="-21425"/>
                  </a:lnTo>
                  <a:lnTo>
                    <a:pt x="95850" y="-21761"/>
                  </a:lnTo>
                  <a:lnTo>
                    <a:pt x="107722" y="-27233"/>
                  </a:lnTo>
                  <a:lnTo>
                    <a:pt x="118767" y="-32602"/>
                  </a:lnTo>
                  <a:lnTo>
                    <a:pt x="126071" y="-36254"/>
                  </a:lnTo>
                  <a:lnTo>
                    <a:pt x="132354" y="-40710"/>
                  </a:lnTo>
                  <a:lnTo>
                    <a:pt x="137613" y="-45969"/>
                  </a:lnTo>
                  <a:lnTo>
                    <a:pt x="137613" y="84191"/>
                  </a:lnTo>
                  <a:lnTo>
                    <a:pt x="137905" y="91787"/>
                  </a:lnTo>
                  <a:lnTo>
                    <a:pt x="138635" y="97558"/>
                  </a:lnTo>
                  <a:lnTo>
                    <a:pt x="139802" y="101504"/>
                  </a:lnTo>
                  <a:lnTo>
                    <a:pt x="140972" y="105446"/>
                  </a:lnTo>
                  <a:lnTo>
                    <a:pt x="142286" y="108149"/>
                  </a:lnTo>
                  <a:lnTo>
                    <a:pt x="145940" y="111799"/>
                  </a:lnTo>
                  <a:lnTo>
                    <a:pt x="143309" y="111216"/>
                  </a:lnTo>
                  <a:lnTo>
                    <a:pt x="140605" y="110341"/>
                  </a:lnTo>
                  <a:lnTo>
                    <a:pt x="137829" y="109172"/>
                  </a:lnTo>
                  <a:lnTo>
                    <a:pt x="135054" y="108001"/>
                  </a:lnTo>
                  <a:lnTo>
                    <a:pt x="132497" y="106688"/>
                  </a:lnTo>
                  <a:lnTo>
                    <a:pt x="130161" y="105226"/>
                  </a:lnTo>
                  <a:lnTo>
                    <a:pt x="126071" y="102889"/>
                  </a:lnTo>
                  <a:lnTo>
                    <a:pt x="121834" y="100844"/>
                  </a:lnTo>
                  <a:lnTo>
                    <a:pt x="117453" y="99092"/>
                  </a:lnTo>
                  <a:lnTo>
                    <a:pt x="113069" y="97338"/>
                  </a:lnTo>
                  <a:lnTo>
                    <a:pt x="108248" y="96463"/>
                  </a:lnTo>
                  <a:lnTo>
                    <a:pt x="100360" y="96463"/>
                  </a:lnTo>
                  <a:lnTo>
                    <a:pt x="97513" y="96755"/>
                  </a:lnTo>
                  <a:lnTo>
                    <a:pt x="94446" y="97338"/>
                  </a:lnTo>
                  <a:lnTo>
                    <a:pt x="91375" y="97921"/>
                  </a:lnTo>
                  <a:lnTo>
                    <a:pt x="88088" y="98943"/>
                  </a:lnTo>
                  <a:lnTo>
                    <a:pt x="84585" y="100405"/>
                  </a:lnTo>
                  <a:lnTo>
                    <a:pt x="80200" y="102159"/>
                  </a:lnTo>
                  <a:lnTo>
                    <a:pt x="75819" y="103036"/>
                  </a:lnTo>
                  <a:lnTo>
                    <a:pt x="65591" y="103036"/>
                  </a:lnTo>
                  <a:lnTo>
                    <a:pt x="60040" y="101647"/>
                  </a:lnTo>
                  <a:lnTo>
                    <a:pt x="54781" y="98872"/>
                  </a:lnTo>
                  <a:lnTo>
                    <a:pt x="49524" y="96096"/>
                  </a:lnTo>
                  <a:lnTo>
                    <a:pt x="44705" y="92370"/>
                  </a:lnTo>
                  <a:lnTo>
                    <a:pt x="40319" y="87697"/>
                  </a:lnTo>
                  <a:lnTo>
                    <a:pt x="30757" y="75001"/>
                  </a:lnTo>
                  <a:lnTo>
                    <a:pt x="25626" y="63548"/>
                  </a:lnTo>
                  <a:lnTo>
                    <a:pt x="24105" y="52417"/>
                  </a:lnTo>
                  <a:lnTo>
                    <a:pt x="26990" y="12923"/>
                  </a:lnTo>
                  <a:lnTo>
                    <a:pt x="17818" y="21788"/>
                  </a:lnTo>
                  <a:lnTo>
                    <a:pt x="9864" y="31383"/>
                  </a:lnTo>
                  <a:lnTo>
                    <a:pt x="6372" y="36753"/>
                  </a:lnTo>
                  <a:lnTo>
                    <a:pt x="1592" y="48547"/>
                  </a:lnTo>
                  <a:lnTo>
                    <a:pt x="0" y="61403"/>
                  </a:lnTo>
                  <a:lnTo>
                    <a:pt x="45" y="64169"/>
                  </a:lnTo>
                  <a:lnTo>
                    <a:pt x="1742" y="77650"/>
                  </a:lnTo>
                  <a:lnTo>
                    <a:pt x="5891" y="89583"/>
                  </a:lnTo>
                  <a:lnTo>
                    <a:pt x="12491" y="99969"/>
                  </a:lnTo>
                  <a:lnTo>
                    <a:pt x="22984" y="109021"/>
                  </a:lnTo>
                  <a:lnTo>
                    <a:pt x="34845" y="113735"/>
                  </a:lnTo>
                  <a:lnTo>
                    <a:pt x="49085" y="115306"/>
                  </a:lnTo>
                  <a:lnTo>
                    <a:pt x="55807" y="115306"/>
                  </a:lnTo>
                  <a:lnTo>
                    <a:pt x="61502" y="114503"/>
                  </a:lnTo>
                  <a:lnTo>
                    <a:pt x="66178" y="112897"/>
                  </a:lnTo>
                  <a:lnTo>
                    <a:pt x="70852" y="111288"/>
                  </a:lnTo>
                  <a:lnTo>
                    <a:pt x="75088" y="109535"/>
                  </a:lnTo>
                  <a:lnTo>
                    <a:pt x="78887" y="107638"/>
                  </a:lnTo>
                  <a:lnTo>
                    <a:pt x="82684" y="105736"/>
                  </a:lnTo>
                  <a:lnTo>
                    <a:pt x="86410" y="103984"/>
                  </a:lnTo>
                  <a:lnTo>
                    <a:pt x="90060" y="102379"/>
                  </a:lnTo>
                  <a:lnTo>
                    <a:pt x="93714" y="100772"/>
                  </a:lnTo>
                  <a:lnTo>
                    <a:pt x="97876" y="99969"/>
                  </a:lnTo>
                  <a:lnTo>
                    <a:pt x="105764" y="99969"/>
                  </a:lnTo>
                  <a:lnTo>
                    <a:pt x="109490" y="100552"/>
                  </a:lnTo>
                  <a:lnTo>
                    <a:pt x="113727" y="101719"/>
                  </a:lnTo>
                  <a:lnTo>
                    <a:pt x="117965" y="102889"/>
                  </a:lnTo>
                  <a:lnTo>
                    <a:pt x="122857" y="104934"/>
                  </a:lnTo>
                  <a:lnTo>
                    <a:pt x="128408" y="107857"/>
                  </a:lnTo>
                  <a:lnTo>
                    <a:pt x="132205" y="109902"/>
                  </a:lnTo>
                  <a:lnTo>
                    <a:pt x="136004" y="111799"/>
                  </a:lnTo>
                  <a:lnTo>
                    <a:pt x="139802" y="113552"/>
                  </a:lnTo>
                  <a:lnTo>
                    <a:pt x="143600" y="115306"/>
                  </a:lnTo>
                  <a:lnTo>
                    <a:pt x="147838" y="116183"/>
                  </a:lnTo>
                  <a:lnTo>
                    <a:pt x="159523" y="116183"/>
                  </a:lnTo>
                  <a:lnTo>
                    <a:pt x="166024" y="114723"/>
                  </a:lnTo>
                  <a:lnTo>
                    <a:pt x="172015" y="111799"/>
                  </a:lnTo>
                  <a:lnTo>
                    <a:pt x="178005" y="108880"/>
                  </a:lnTo>
                  <a:lnTo>
                    <a:pt x="183480" y="105081"/>
                  </a:lnTo>
                  <a:lnTo>
                    <a:pt x="188448" y="1004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89F5D6A3-606F-2DD8-FFAA-1B4FEF871376}"/>
                </a:ext>
              </a:extLst>
            </p:cNvPr>
            <p:cNvSpPr/>
            <p:nvPr/>
          </p:nvSpPr>
          <p:spPr>
            <a:xfrm>
              <a:off x="8594564" y="866319"/>
              <a:ext cx="116720" cy="128057"/>
            </a:xfrm>
            <a:custGeom>
              <a:avLst/>
              <a:gdLst/>
              <a:ahLst/>
              <a:cxnLst/>
              <a:rect l="l" t="t" r="r" b="b"/>
              <a:pathLst>
                <a:path w="132715" h="145605">
                  <a:moveTo>
                    <a:pt x="130309" y="0"/>
                  </a:moveTo>
                  <a:lnTo>
                    <a:pt x="121100" y="8696"/>
                  </a:lnTo>
                  <a:lnTo>
                    <a:pt x="123292" y="10450"/>
                  </a:lnTo>
                  <a:lnTo>
                    <a:pt x="126216" y="7527"/>
                  </a:lnTo>
                  <a:lnTo>
                    <a:pt x="129355" y="4970"/>
                  </a:lnTo>
                  <a:lnTo>
                    <a:pt x="132715" y="2782"/>
                  </a:lnTo>
                  <a:lnTo>
                    <a:pt x="130309" y="0"/>
                  </a:lnTo>
                  <a:close/>
                </a:path>
                <a:path w="132715" h="145605">
                  <a:moveTo>
                    <a:pt x="30312" y="50550"/>
                  </a:moveTo>
                  <a:lnTo>
                    <a:pt x="29290" y="43828"/>
                  </a:lnTo>
                  <a:lnTo>
                    <a:pt x="29725" y="86705"/>
                  </a:lnTo>
                  <a:lnTo>
                    <a:pt x="35424" y="91086"/>
                  </a:lnTo>
                  <a:lnTo>
                    <a:pt x="31917" y="57124"/>
                  </a:lnTo>
                  <a:lnTo>
                    <a:pt x="30312" y="50550"/>
                  </a:lnTo>
                  <a:close/>
                </a:path>
                <a:path w="132715" h="145605">
                  <a:moveTo>
                    <a:pt x="211893" y="-15844"/>
                  </a:moveTo>
                  <a:lnTo>
                    <a:pt x="208677" y="-19351"/>
                  </a:lnTo>
                  <a:lnTo>
                    <a:pt x="204368" y="-20228"/>
                  </a:lnTo>
                  <a:lnTo>
                    <a:pt x="171061" y="-20228"/>
                  </a:lnTo>
                  <a:lnTo>
                    <a:pt x="169748" y="-19498"/>
                  </a:lnTo>
                  <a:lnTo>
                    <a:pt x="171061" y="-16722"/>
                  </a:lnTo>
                  <a:lnTo>
                    <a:pt x="205830" y="-16722"/>
                  </a:lnTo>
                  <a:lnTo>
                    <a:pt x="208749" y="-14167"/>
                  </a:lnTo>
                  <a:lnTo>
                    <a:pt x="209189" y="-11463"/>
                  </a:lnTo>
                  <a:lnTo>
                    <a:pt x="209189" y="-7956"/>
                  </a:lnTo>
                  <a:lnTo>
                    <a:pt x="207584" y="-6202"/>
                  </a:lnTo>
                  <a:lnTo>
                    <a:pt x="167554" y="-6202"/>
                  </a:lnTo>
                  <a:lnTo>
                    <a:pt x="166783" y="-7534"/>
                  </a:lnTo>
                  <a:lnTo>
                    <a:pt x="159376" y="-18646"/>
                  </a:lnTo>
                  <a:lnTo>
                    <a:pt x="151010" y="-28409"/>
                  </a:lnTo>
                  <a:lnTo>
                    <a:pt x="141685" y="-36825"/>
                  </a:lnTo>
                  <a:lnTo>
                    <a:pt x="131400" y="-43891"/>
                  </a:lnTo>
                  <a:lnTo>
                    <a:pt x="117504" y="-50283"/>
                  </a:lnTo>
                  <a:lnTo>
                    <a:pt x="105567" y="-53289"/>
                  </a:lnTo>
                  <a:lnTo>
                    <a:pt x="92743" y="-54519"/>
                  </a:lnTo>
                  <a:lnTo>
                    <a:pt x="79030" y="-53971"/>
                  </a:lnTo>
                  <a:lnTo>
                    <a:pt x="73690" y="-53330"/>
                  </a:lnTo>
                  <a:lnTo>
                    <a:pt x="61381" y="-50384"/>
                  </a:lnTo>
                  <a:lnTo>
                    <a:pt x="49446" y="-45425"/>
                  </a:lnTo>
                  <a:lnTo>
                    <a:pt x="44263" y="-42599"/>
                  </a:lnTo>
                  <a:lnTo>
                    <a:pt x="33712" y="-35462"/>
                  </a:lnTo>
                  <a:lnTo>
                    <a:pt x="24250" y="-27018"/>
                  </a:lnTo>
                  <a:lnTo>
                    <a:pt x="20404" y="-22838"/>
                  </a:lnTo>
                  <a:lnTo>
                    <a:pt x="12828" y="-12660"/>
                  </a:lnTo>
                  <a:lnTo>
                    <a:pt x="6718" y="-1383"/>
                  </a:lnTo>
                  <a:lnTo>
                    <a:pt x="4573" y="3842"/>
                  </a:lnTo>
                  <a:lnTo>
                    <a:pt x="1252" y="16127"/>
                  </a:lnTo>
                  <a:lnTo>
                    <a:pt x="144" y="28856"/>
                  </a:lnTo>
                  <a:lnTo>
                    <a:pt x="144" y="37036"/>
                  </a:lnTo>
                  <a:lnTo>
                    <a:pt x="1457" y="44632"/>
                  </a:lnTo>
                  <a:lnTo>
                    <a:pt x="4090" y="51645"/>
                  </a:lnTo>
                  <a:lnTo>
                    <a:pt x="6718" y="58657"/>
                  </a:lnTo>
                  <a:lnTo>
                    <a:pt x="10224" y="65159"/>
                  </a:lnTo>
                  <a:lnTo>
                    <a:pt x="14606" y="71146"/>
                  </a:lnTo>
                  <a:lnTo>
                    <a:pt x="18990" y="77137"/>
                  </a:lnTo>
                  <a:lnTo>
                    <a:pt x="24030" y="82323"/>
                  </a:lnTo>
                  <a:lnTo>
                    <a:pt x="29725" y="86705"/>
                  </a:lnTo>
                  <a:lnTo>
                    <a:pt x="29290" y="43828"/>
                  </a:lnTo>
                  <a:lnTo>
                    <a:pt x="28850" y="36964"/>
                  </a:lnTo>
                  <a:lnTo>
                    <a:pt x="28411" y="30098"/>
                  </a:lnTo>
                  <a:lnTo>
                    <a:pt x="28191" y="23450"/>
                  </a:lnTo>
                  <a:lnTo>
                    <a:pt x="28197" y="15451"/>
                  </a:lnTo>
                  <a:lnTo>
                    <a:pt x="28799" y="2183"/>
                  </a:lnTo>
                  <a:lnTo>
                    <a:pt x="30384" y="-9709"/>
                  </a:lnTo>
                  <a:lnTo>
                    <a:pt x="31846" y="-17597"/>
                  </a:lnTo>
                  <a:lnTo>
                    <a:pt x="34474" y="-24390"/>
                  </a:lnTo>
                  <a:lnTo>
                    <a:pt x="38271" y="-30088"/>
                  </a:lnTo>
                  <a:lnTo>
                    <a:pt x="42070" y="-35784"/>
                  </a:lnTo>
                  <a:lnTo>
                    <a:pt x="47329" y="-40384"/>
                  </a:lnTo>
                  <a:lnTo>
                    <a:pt x="54051" y="-43891"/>
                  </a:lnTo>
                  <a:lnTo>
                    <a:pt x="65857" y="-48270"/>
                  </a:lnTo>
                  <a:lnTo>
                    <a:pt x="79466" y="-50464"/>
                  </a:lnTo>
                  <a:lnTo>
                    <a:pt x="86235" y="-50906"/>
                  </a:lnTo>
                  <a:lnTo>
                    <a:pt x="100198" y="-50216"/>
                  </a:lnTo>
                  <a:lnTo>
                    <a:pt x="111893" y="-47149"/>
                  </a:lnTo>
                  <a:lnTo>
                    <a:pt x="121320" y="-41703"/>
                  </a:lnTo>
                  <a:lnTo>
                    <a:pt x="131492" y="-30511"/>
                  </a:lnTo>
                  <a:lnTo>
                    <a:pt x="137691" y="-19153"/>
                  </a:lnTo>
                  <a:lnTo>
                    <a:pt x="142575" y="-5329"/>
                  </a:lnTo>
                  <a:lnTo>
                    <a:pt x="142311" y="-5260"/>
                  </a:lnTo>
                  <a:lnTo>
                    <a:pt x="130309" y="0"/>
                  </a:lnTo>
                  <a:lnTo>
                    <a:pt x="132715" y="2782"/>
                  </a:lnTo>
                  <a:lnTo>
                    <a:pt x="136076" y="590"/>
                  </a:lnTo>
                  <a:lnTo>
                    <a:pt x="139799" y="-943"/>
                  </a:lnTo>
                  <a:lnTo>
                    <a:pt x="143892" y="-1822"/>
                  </a:lnTo>
                  <a:lnTo>
                    <a:pt x="145642" y="4899"/>
                  </a:lnTo>
                  <a:lnTo>
                    <a:pt x="146812" y="11544"/>
                  </a:lnTo>
                  <a:lnTo>
                    <a:pt x="147394" y="18117"/>
                  </a:lnTo>
                  <a:lnTo>
                    <a:pt x="147981" y="24692"/>
                  </a:lnTo>
                  <a:lnTo>
                    <a:pt x="148273" y="31048"/>
                  </a:lnTo>
                  <a:lnTo>
                    <a:pt x="148253" y="39941"/>
                  </a:lnTo>
                  <a:lnTo>
                    <a:pt x="147557" y="53065"/>
                  </a:lnTo>
                  <a:lnTo>
                    <a:pt x="145862" y="65012"/>
                  </a:lnTo>
                  <a:lnTo>
                    <a:pt x="144255" y="73338"/>
                  </a:lnTo>
                  <a:lnTo>
                    <a:pt x="141333" y="80351"/>
                  </a:lnTo>
                  <a:lnTo>
                    <a:pt x="137099" y="86046"/>
                  </a:lnTo>
                  <a:lnTo>
                    <a:pt x="132862" y="91745"/>
                  </a:lnTo>
                  <a:lnTo>
                    <a:pt x="127238" y="96126"/>
                  </a:lnTo>
                  <a:lnTo>
                    <a:pt x="120225" y="99197"/>
                  </a:lnTo>
                  <a:lnTo>
                    <a:pt x="107098" y="102820"/>
                  </a:lnTo>
                  <a:lnTo>
                    <a:pt x="93052" y="103798"/>
                  </a:lnTo>
                  <a:lnTo>
                    <a:pt x="85457" y="103798"/>
                  </a:lnTo>
                  <a:lnTo>
                    <a:pt x="78224" y="102995"/>
                  </a:lnTo>
                  <a:lnTo>
                    <a:pt x="71360" y="101386"/>
                  </a:lnTo>
                  <a:lnTo>
                    <a:pt x="64494" y="99781"/>
                  </a:lnTo>
                  <a:lnTo>
                    <a:pt x="58580" y="97660"/>
                  </a:lnTo>
                  <a:lnTo>
                    <a:pt x="53611" y="95032"/>
                  </a:lnTo>
                  <a:lnTo>
                    <a:pt x="123292" y="10450"/>
                  </a:lnTo>
                  <a:lnTo>
                    <a:pt x="121100" y="8696"/>
                  </a:lnTo>
                  <a:lnTo>
                    <a:pt x="51419" y="92403"/>
                  </a:lnTo>
                  <a:lnTo>
                    <a:pt x="46159" y="87436"/>
                  </a:lnTo>
                  <a:lnTo>
                    <a:pt x="41997" y="81956"/>
                  </a:lnTo>
                  <a:lnTo>
                    <a:pt x="38930" y="75969"/>
                  </a:lnTo>
                  <a:lnTo>
                    <a:pt x="35863" y="69979"/>
                  </a:lnTo>
                  <a:lnTo>
                    <a:pt x="33524" y="63697"/>
                  </a:lnTo>
                  <a:lnTo>
                    <a:pt x="31917" y="57124"/>
                  </a:lnTo>
                  <a:lnTo>
                    <a:pt x="35424" y="91086"/>
                  </a:lnTo>
                  <a:lnTo>
                    <a:pt x="41339" y="94740"/>
                  </a:lnTo>
                  <a:lnTo>
                    <a:pt x="47477" y="97660"/>
                  </a:lnTo>
                  <a:lnTo>
                    <a:pt x="18550" y="132285"/>
                  </a:lnTo>
                  <a:lnTo>
                    <a:pt x="9601" y="143651"/>
                  </a:lnTo>
                  <a:lnTo>
                    <a:pt x="3870" y="153099"/>
                  </a:lnTo>
                  <a:lnTo>
                    <a:pt x="1094" y="158799"/>
                  </a:lnTo>
                  <a:lnTo>
                    <a:pt x="0" y="163251"/>
                  </a:lnTo>
                  <a:lnTo>
                    <a:pt x="584" y="166467"/>
                  </a:lnTo>
                  <a:lnTo>
                    <a:pt x="1167" y="169682"/>
                  </a:lnTo>
                  <a:lnTo>
                    <a:pt x="3211" y="172018"/>
                  </a:lnTo>
                  <a:lnTo>
                    <a:pt x="6718" y="173479"/>
                  </a:lnTo>
                  <a:lnTo>
                    <a:pt x="10224" y="174941"/>
                  </a:lnTo>
                  <a:lnTo>
                    <a:pt x="14753" y="175668"/>
                  </a:lnTo>
                  <a:lnTo>
                    <a:pt x="23992" y="175603"/>
                  </a:lnTo>
                  <a:lnTo>
                    <a:pt x="36019" y="174661"/>
                  </a:lnTo>
                  <a:lnTo>
                    <a:pt x="49885" y="172601"/>
                  </a:lnTo>
                  <a:lnTo>
                    <a:pt x="61105" y="170560"/>
                  </a:lnTo>
                  <a:lnTo>
                    <a:pt x="73563" y="168178"/>
                  </a:lnTo>
                  <a:lnTo>
                    <a:pt x="86479" y="165592"/>
                  </a:lnTo>
                  <a:lnTo>
                    <a:pt x="87767" y="165330"/>
                  </a:lnTo>
                  <a:lnTo>
                    <a:pt x="100221" y="162897"/>
                  </a:lnTo>
                  <a:lnTo>
                    <a:pt x="112720" y="160647"/>
                  </a:lnTo>
                  <a:lnTo>
                    <a:pt x="125266" y="158579"/>
                  </a:lnTo>
                  <a:lnTo>
                    <a:pt x="136352" y="157052"/>
                  </a:lnTo>
                  <a:lnTo>
                    <a:pt x="149079" y="155897"/>
                  </a:lnTo>
                  <a:lnTo>
                    <a:pt x="160981" y="155512"/>
                  </a:lnTo>
                  <a:lnTo>
                    <a:pt x="168869" y="155512"/>
                  </a:lnTo>
                  <a:lnTo>
                    <a:pt x="175957" y="156239"/>
                  </a:lnTo>
                  <a:lnTo>
                    <a:pt x="182236" y="157700"/>
                  </a:lnTo>
                  <a:lnTo>
                    <a:pt x="188517" y="159162"/>
                  </a:lnTo>
                  <a:lnTo>
                    <a:pt x="193633" y="161646"/>
                  </a:lnTo>
                  <a:lnTo>
                    <a:pt x="197575" y="165153"/>
                  </a:lnTo>
                  <a:lnTo>
                    <a:pt x="201521" y="168659"/>
                  </a:lnTo>
                  <a:lnTo>
                    <a:pt x="204077" y="173331"/>
                  </a:lnTo>
                  <a:lnTo>
                    <a:pt x="205247" y="179175"/>
                  </a:lnTo>
                  <a:lnTo>
                    <a:pt x="206413" y="185017"/>
                  </a:lnTo>
                  <a:lnTo>
                    <a:pt x="205682" y="192322"/>
                  </a:lnTo>
                  <a:lnTo>
                    <a:pt x="203055" y="201087"/>
                  </a:lnTo>
                  <a:lnTo>
                    <a:pt x="201593" y="206348"/>
                  </a:lnTo>
                  <a:lnTo>
                    <a:pt x="198597" y="211240"/>
                  </a:lnTo>
                  <a:lnTo>
                    <a:pt x="194068" y="215769"/>
                  </a:lnTo>
                  <a:lnTo>
                    <a:pt x="189539" y="220297"/>
                  </a:lnTo>
                  <a:lnTo>
                    <a:pt x="183988" y="224171"/>
                  </a:lnTo>
                  <a:lnTo>
                    <a:pt x="177415" y="227383"/>
                  </a:lnTo>
                  <a:lnTo>
                    <a:pt x="170841" y="230597"/>
                  </a:lnTo>
                  <a:lnTo>
                    <a:pt x="163537" y="233081"/>
                  </a:lnTo>
                  <a:lnTo>
                    <a:pt x="155506" y="234834"/>
                  </a:lnTo>
                  <a:lnTo>
                    <a:pt x="147471" y="236588"/>
                  </a:lnTo>
                  <a:lnTo>
                    <a:pt x="139216" y="237463"/>
                  </a:lnTo>
                  <a:lnTo>
                    <a:pt x="127253" y="237407"/>
                  </a:lnTo>
                  <a:lnTo>
                    <a:pt x="114585" y="236238"/>
                  </a:lnTo>
                  <a:lnTo>
                    <a:pt x="102163" y="233555"/>
                  </a:lnTo>
                  <a:lnTo>
                    <a:pt x="89985" y="229355"/>
                  </a:lnTo>
                  <a:lnTo>
                    <a:pt x="86761" y="227937"/>
                  </a:lnTo>
                  <a:lnTo>
                    <a:pt x="75780" y="221497"/>
                  </a:lnTo>
                  <a:lnTo>
                    <a:pt x="66191" y="213131"/>
                  </a:lnTo>
                  <a:lnTo>
                    <a:pt x="57993" y="202841"/>
                  </a:lnTo>
                  <a:lnTo>
                    <a:pt x="53903" y="197290"/>
                  </a:lnTo>
                  <a:lnTo>
                    <a:pt x="49082" y="194514"/>
                  </a:lnTo>
                  <a:lnTo>
                    <a:pt x="41194" y="194514"/>
                  </a:lnTo>
                  <a:lnTo>
                    <a:pt x="37397" y="195828"/>
                  </a:lnTo>
                  <a:lnTo>
                    <a:pt x="32720" y="198460"/>
                  </a:lnTo>
                  <a:lnTo>
                    <a:pt x="27537" y="201160"/>
                  </a:lnTo>
                  <a:lnTo>
                    <a:pt x="21837" y="203936"/>
                  </a:lnTo>
                  <a:lnTo>
                    <a:pt x="16142" y="206711"/>
                  </a:lnTo>
                  <a:lnTo>
                    <a:pt x="11102" y="209415"/>
                  </a:lnTo>
                  <a:lnTo>
                    <a:pt x="6718" y="212046"/>
                  </a:lnTo>
                  <a:lnTo>
                    <a:pt x="2919" y="214091"/>
                  </a:lnTo>
                  <a:lnTo>
                    <a:pt x="3502" y="222418"/>
                  </a:lnTo>
                  <a:lnTo>
                    <a:pt x="10172" y="224666"/>
                  </a:lnTo>
                  <a:lnTo>
                    <a:pt x="23495" y="228575"/>
                  </a:lnTo>
                  <a:lnTo>
                    <a:pt x="36297" y="232028"/>
                  </a:lnTo>
                  <a:lnTo>
                    <a:pt x="48579" y="235026"/>
                  </a:lnTo>
                  <a:lnTo>
                    <a:pt x="60340" y="237568"/>
                  </a:lnTo>
                  <a:lnTo>
                    <a:pt x="71579" y="239655"/>
                  </a:lnTo>
                  <a:lnTo>
                    <a:pt x="85646" y="241792"/>
                  </a:lnTo>
                  <a:lnTo>
                    <a:pt x="98661" y="243282"/>
                  </a:lnTo>
                  <a:lnTo>
                    <a:pt x="110917" y="244176"/>
                  </a:lnTo>
                  <a:lnTo>
                    <a:pt x="122415" y="244474"/>
                  </a:lnTo>
                  <a:lnTo>
                    <a:pt x="133645" y="244194"/>
                  </a:lnTo>
                  <a:lnTo>
                    <a:pt x="147880" y="242873"/>
                  </a:lnTo>
                  <a:lnTo>
                    <a:pt x="160541" y="240471"/>
                  </a:lnTo>
                  <a:lnTo>
                    <a:pt x="171628" y="236988"/>
                  </a:lnTo>
                  <a:lnTo>
                    <a:pt x="181141" y="232422"/>
                  </a:lnTo>
                  <a:lnTo>
                    <a:pt x="194808" y="222120"/>
                  </a:lnTo>
                  <a:lnTo>
                    <a:pt x="202717" y="212291"/>
                  </a:lnTo>
                  <a:lnTo>
                    <a:pt x="207874" y="201087"/>
                  </a:lnTo>
                  <a:lnTo>
                    <a:pt x="210933" y="190617"/>
                  </a:lnTo>
                  <a:lnTo>
                    <a:pt x="212890" y="177979"/>
                  </a:lnTo>
                  <a:lnTo>
                    <a:pt x="212256" y="167341"/>
                  </a:lnTo>
                  <a:lnTo>
                    <a:pt x="210503" y="158579"/>
                  </a:lnTo>
                  <a:lnTo>
                    <a:pt x="206489" y="151714"/>
                  </a:lnTo>
                  <a:lnTo>
                    <a:pt x="200207" y="146745"/>
                  </a:lnTo>
                  <a:lnTo>
                    <a:pt x="189203" y="140250"/>
                  </a:lnTo>
                  <a:lnTo>
                    <a:pt x="176321" y="136227"/>
                  </a:lnTo>
                  <a:lnTo>
                    <a:pt x="158038" y="133651"/>
                  </a:lnTo>
                  <a:lnTo>
                    <a:pt x="144767" y="133159"/>
                  </a:lnTo>
                  <a:lnTo>
                    <a:pt x="137849" y="133242"/>
                  </a:lnTo>
                  <a:lnTo>
                    <a:pt x="125228" y="133809"/>
                  </a:lnTo>
                  <a:lnTo>
                    <a:pt x="112337" y="134913"/>
                  </a:lnTo>
                  <a:lnTo>
                    <a:pt x="105129" y="135708"/>
                  </a:lnTo>
                  <a:lnTo>
                    <a:pt x="92460" y="137291"/>
                  </a:lnTo>
                  <a:lnTo>
                    <a:pt x="80125" y="139075"/>
                  </a:lnTo>
                  <a:lnTo>
                    <a:pt x="76499" y="139633"/>
                  </a:lnTo>
                  <a:lnTo>
                    <a:pt x="63557" y="141564"/>
                  </a:lnTo>
                  <a:lnTo>
                    <a:pt x="51639" y="143239"/>
                  </a:lnTo>
                  <a:lnTo>
                    <a:pt x="43019" y="144410"/>
                  </a:lnTo>
                  <a:lnTo>
                    <a:pt x="35935" y="144993"/>
                  </a:lnTo>
                  <a:lnTo>
                    <a:pt x="25124" y="144993"/>
                  </a:lnTo>
                  <a:lnTo>
                    <a:pt x="21617" y="144261"/>
                  </a:lnTo>
                  <a:lnTo>
                    <a:pt x="18111" y="141339"/>
                  </a:lnTo>
                  <a:lnTo>
                    <a:pt x="18842" y="138563"/>
                  </a:lnTo>
                  <a:lnTo>
                    <a:pt x="22057" y="134473"/>
                  </a:lnTo>
                  <a:lnTo>
                    <a:pt x="50544" y="98977"/>
                  </a:lnTo>
                  <a:lnTo>
                    <a:pt x="57261" y="101897"/>
                  </a:lnTo>
                  <a:lnTo>
                    <a:pt x="63691" y="104161"/>
                  </a:lnTo>
                  <a:lnTo>
                    <a:pt x="69825" y="105770"/>
                  </a:lnTo>
                  <a:lnTo>
                    <a:pt x="75959" y="107377"/>
                  </a:lnTo>
                  <a:lnTo>
                    <a:pt x="82537" y="108179"/>
                  </a:lnTo>
                  <a:lnTo>
                    <a:pt x="95097" y="108179"/>
                  </a:lnTo>
                  <a:lnTo>
                    <a:pt x="101963" y="107448"/>
                  </a:lnTo>
                  <a:lnTo>
                    <a:pt x="110145" y="105986"/>
                  </a:lnTo>
                  <a:lnTo>
                    <a:pt x="123758" y="101976"/>
                  </a:lnTo>
                  <a:lnTo>
                    <a:pt x="135346" y="96345"/>
                  </a:lnTo>
                  <a:lnTo>
                    <a:pt x="147412" y="87978"/>
                  </a:lnTo>
                  <a:lnTo>
                    <a:pt x="156599" y="79256"/>
                  </a:lnTo>
                  <a:lnTo>
                    <a:pt x="165285" y="67931"/>
                  </a:lnTo>
                  <a:lnTo>
                    <a:pt x="171281" y="56685"/>
                  </a:lnTo>
                  <a:lnTo>
                    <a:pt x="175515" y="43312"/>
                  </a:lnTo>
                  <a:lnTo>
                    <a:pt x="176759" y="30610"/>
                  </a:lnTo>
                  <a:lnTo>
                    <a:pt x="176759" y="23305"/>
                  </a:lnTo>
                  <a:lnTo>
                    <a:pt x="176173" y="17024"/>
                  </a:lnTo>
                  <a:lnTo>
                    <a:pt x="175007" y="11763"/>
                  </a:lnTo>
                  <a:lnTo>
                    <a:pt x="173837" y="6504"/>
                  </a:lnTo>
                  <a:lnTo>
                    <a:pt x="172083" y="1683"/>
                  </a:lnTo>
                  <a:lnTo>
                    <a:pt x="169748" y="-2696"/>
                  </a:lnTo>
                  <a:lnTo>
                    <a:pt x="204368" y="-2696"/>
                  </a:lnTo>
                  <a:lnTo>
                    <a:pt x="208677" y="-3575"/>
                  </a:lnTo>
                  <a:lnTo>
                    <a:pt x="211893" y="-7077"/>
                  </a:lnTo>
                  <a:lnTo>
                    <a:pt x="212695" y="-11463"/>
                  </a:lnTo>
                  <a:lnTo>
                    <a:pt x="211893" y="-1584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991C0B53-A578-4AAA-8E5A-CA21AFD959EA}"/>
                </a:ext>
              </a:extLst>
            </p:cNvPr>
            <p:cNvSpPr/>
            <p:nvPr/>
          </p:nvSpPr>
          <p:spPr>
            <a:xfrm>
              <a:off x="9045880" y="714585"/>
              <a:ext cx="125654" cy="187982"/>
            </a:xfrm>
            <a:custGeom>
              <a:avLst/>
              <a:gdLst/>
              <a:ahLst/>
              <a:cxnLst/>
              <a:rect l="l" t="t" r="r" b="b"/>
              <a:pathLst>
                <a:path w="142873" h="213743">
                  <a:moveTo>
                    <a:pt x="111974" y="66048"/>
                  </a:moveTo>
                  <a:lnTo>
                    <a:pt x="142873" y="0"/>
                  </a:lnTo>
                  <a:lnTo>
                    <a:pt x="82209" y="0"/>
                  </a:lnTo>
                  <a:lnTo>
                    <a:pt x="89013" y="134085"/>
                  </a:lnTo>
                  <a:lnTo>
                    <a:pt x="111974" y="66048"/>
                  </a:lnTo>
                  <a:close/>
                </a:path>
                <a:path w="142873" h="213743">
                  <a:moveTo>
                    <a:pt x="111974" y="66048"/>
                  </a:moveTo>
                  <a:lnTo>
                    <a:pt x="112539" y="66048"/>
                  </a:lnTo>
                  <a:lnTo>
                    <a:pt x="135219" y="134085"/>
                  </a:lnTo>
                  <a:lnTo>
                    <a:pt x="89013" y="134085"/>
                  </a:lnTo>
                  <a:lnTo>
                    <a:pt x="82209" y="0"/>
                  </a:lnTo>
                  <a:lnTo>
                    <a:pt x="0" y="213743"/>
                  </a:lnTo>
                  <a:lnTo>
                    <a:pt x="58964" y="213743"/>
                  </a:lnTo>
                  <a:lnTo>
                    <a:pt x="73703" y="176608"/>
                  </a:lnTo>
                  <a:lnTo>
                    <a:pt x="150242" y="176608"/>
                  </a:lnTo>
                  <a:lnTo>
                    <a:pt x="164134" y="213743"/>
                  </a:lnTo>
                  <a:lnTo>
                    <a:pt x="223380" y="213743"/>
                  </a:lnTo>
                  <a:lnTo>
                    <a:pt x="142873" y="0"/>
                  </a:lnTo>
                  <a:lnTo>
                    <a:pt x="111974" y="66048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1E7C7BCB-A79C-E96C-95FA-EE89EB2579D5}"/>
                </a:ext>
              </a:extLst>
            </p:cNvPr>
            <p:cNvSpPr/>
            <p:nvPr/>
          </p:nvSpPr>
          <p:spPr>
            <a:xfrm>
              <a:off x="9245092" y="693133"/>
              <a:ext cx="93001" cy="399774"/>
            </a:xfrm>
            <a:custGeom>
              <a:avLst/>
              <a:gdLst/>
              <a:ahLst/>
              <a:cxnLst/>
              <a:rect l="l" t="t" r="r" b="b"/>
              <a:pathLst>
                <a:path w="105746" h="454558">
                  <a:moveTo>
                    <a:pt x="18147" y="71672"/>
                  </a:moveTo>
                  <a:lnTo>
                    <a:pt x="18143" y="92701"/>
                  </a:lnTo>
                  <a:lnTo>
                    <a:pt x="0" y="92701"/>
                  </a:lnTo>
                  <a:lnTo>
                    <a:pt x="0" y="135227"/>
                  </a:lnTo>
                  <a:lnTo>
                    <a:pt x="18143" y="135227"/>
                  </a:lnTo>
                  <a:lnTo>
                    <a:pt x="18143" y="454558"/>
                  </a:lnTo>
                  <a:lnTo>
                    <a:pt x="69739" y="454558"/>
                  </a:lnTo>
                  <a:lnTo>
                    <a:pt x="69739" y="135227"/>
                  </a:lnTo>
                  <a:lnTo>
                    <a:pt x="105746" y="135227"/>
                  </a:lnTo>
                  <a:lnTo>
                    <a:pt x="105746" y="92701"/>
                  </a:lnTo>
                  <a:lnTo>
                    <a:pt x="69739" y="92701"/>
                  </a:lnTo>
                  <a:lnTo>
                    <a:pt x="69739" y="69170"/>
                  </a:lnTo>
                  <a:lnTo>
                    <a:pt x="72458" y="52905"/>
                  </a:lnTo>
                  <a:lnTo>
                    <a:pt x="81876" y="45399"/>
                  </a:lnTo>
                  <a:lnTo>
                    <a:pt x="87598" y="44791"/>
                  </a:lnTo>
                  <a:lnTo>
                    <a:pt x="94406" y="44791"/>
                  </a:lnTo>
                  <a:lnTo>
                    <a:pt x="99791" y="47059"/>
                  </a:lnTo>
                  <a:lnTo>
                    <a:pt x="105746" y="49612"/>
                  </a:lnTo>
                  <a:lnTo>
                    <a:pt x="105746" y="5101"/>
                  </a:lnTo>
                  <a:lnTo>
                    <a:pt x="98657" y="1414"/>
                  </a:lnTo>
                  <a:lnTo>
                    <a:pt x="91569" y="0"/>
                  </a:lnTo>
                  <a:lnTo>
                    <a:pt x="83632" y="0"/>
                  </a:lnTo>
                  <a:lnTo>
                    <a:pt x="70508" y="1259"/>
                  </a:lnTo>
                  <a:lnTo>
                    <a:pt x="58058" y="4973"/>
                  </a:lnTo>
                  <a:lnTo>
                    <a:pt x="46602" y="11039"/>
                  </a:lnTo>
                  <a:lnTo>
                    <a:pt x="36460" y="19359"/>
                  </a:lnTo>
                  <a:lnTo>
                    <a:pt x="32885" y="23246"/>
                  </a:lnTo>
                  <a:lnTo>
                    <a:pt x="24874" y="34686"/>
                  </a:lnTo>
                  <a:lnTo>
                    <a:pt x="20460" y="46198"/>
                  </a:lnTo>
                  <a:lnTo>
                    <a:pt x="18574" y="58340"/>
                  </a:lnTo>
                  <a:lnTo>
                    <a:pt x="18147" y="7167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9685537E-9A78-3447-D12F-BF62A324A4FD}"/>
                </a:ext>
              </a:extLst>
            </p:cNvPr>
            <p:cNvSpPr/>
            <p:nvPr/>
          </p:nvSpPr>
          <p:spPr>
            <a:xfrm>
              <a:off x="9341829" y="693144"/>
              <a:ext cx="92994" cy="209423"/>
            </a:xfrm>
            <a:custGeom>
              <a:avLst/>
              <a:gdLst/>
              <a:ahLst/>
              <a:cxnLst/>
              <a:rect l="l" t="t" r="r" b="b"/>
              <a:pathLst>
                <a:path w="105738" h="238122">
                  <a:moveTo>
                    <a:pt x="18147" y="71671"/>
                  </a:moveTo>
                  <a:lnTo>
                    <a:pt x="18143" y="92696"/>
                  </a:lnTo>
                  <a:lnTo>
                    <a:pt x="0" y="92696"/>
                  </a:lnTo>
                  <a:lnTo>
                    <a:pt x="0" y="135219"/>
                  </a:lnTo>
                  <a:lnTo>
                    <a:pt x="18143" y="135219"/>
                  </a:lnTo>
                  <a:lnTo>
                    <a:pt x="18143" y="238122"/>
                  </a:lnTo>
                  <a:lnTo>
                    <a:pt x="69735" y="238122"/>
                  </a:lnTo>
                  <a:lnTo>
                    <a:pt x="69735" y="135219"/>
                  </a:lnTo>
                  <a:lnTo>
                    <a:pt x="105738" y="135219"/>
                  </a:lnTo>
                  <a:lnTo>
                    <a:pt x="105738" y="92696"/>
                  </a:lnTo>
                  <a:lnTo>
                    <a:pt x="69735" y="92696"/>
                  </a:lnTo>
                  <a:lnTo>
                    <a:pt x="69735" y="69170"/>
                  </a:lnTo>
                  <a:lnTo>
                    <a:pt x="72454" y="52904"/>
                  </a:lnTo>
                  <a:lnTo>
                    <a:pt x="81872" y="45399"/>
                  </a:lnTo>
                  <a:lnTo>
                    <a:pt x="87594" y="44791"/>
                  </a:lnTo>
                  <a:lnTo>
                    <a:pt x="94399" y="44791"/>
                  </a:lnTo>
                  <a:lnTo>
                    <a:pt x="99783" y="47058"/>
                  </a:lnTo>
                  <a:lnTo>
                    <a:pt x="105738" y="49607"/>
                  </a:lnTo>
                  <a:lnTo>
                    <a:pt x="105738" y="5101"/>
                  </a:lnTo>
                  <a:lnTo>
                    <a:pt x="98649" y="1418"/>
                  </a:lnTo>
                  <a:lnTo>
                    <a:pt x="91565" y="0"/>
                  </a:lnTo>
                  <a:lnTo>
                    <a:pt x="83626" y="0"/>
                  </a:lnTo>
                  <a:lnTo>
                    <a:pt x="70504" y="1260"/>
                  </a:lnTo>
                  <a:lnTo>
                    <a:pt x="58054" y="4974"/>
                  </a:lnTo>
                  <a:lnTo>
                    <a:pt x="46597" y="11042"/>
                  </a:lnTo>
                  <a:lnTo>
                    <a:pt x="36455" y="19362"/>
                  </a:lnTo>
                  <a:lnTo>
                    <a:pt x="32885" y="23244"/>
                  </a:lnTo>
                  <a:lnTo>
                    <a:pt x="24873" y="34685"/>
                  </a:lnTo>
                  <a:lnTo>
                    <a:pt x="20459" y="46197"/>
                  </a:lnTo>
                  <a:lnTo>
                    <a:pt x="18573" y="58340"/>
                  </a:lnTo>
                  <a:lnTo>
                    <a:pt x="18147" y="7167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BEEA94AE-899D-8E19-3F27-5259FBF0FDE4}"/>
                </a:ext>
              </a:extLst>
            </p:cNvPr>
            <p:cNvSpPr/>
            <p:nvPr/>
          </p:nvSpPr>
          <p:spPr>
            <a:xfrm>
              <a:off x="9462004" y="695635"/>
              <a:ext cx="0" cy="206932"/>
            </a:xfrm>
            <a:custGeom>
              <a:avLst/>
              <a:gdLst/>
              <a:ahLst/>
              <a:cxnLst/>
              <a:rect l="l" t="t" r="r" b="b"/>
              <a:pathLst>
                <a:path h="235289">
                  <a:moveTo>
                    <a:pt x="0" y="0"/>
                  </a:moveTo>
                  <a:lnTo>
                    <a:pt x="0" y="235289"/>
                  </a:lnTo>
                </a:path>
              </a:pathLst>
            </a:custGeom>
            <a:ln w="52861">
              <a:solidFill>
                <a:srgbClr val="0A7E36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B3F1FC97-A7B8-0D3D-C2E8-020DE78E7D96}"/>
                </a:ext>
              </a:extLst>
            </p:cNvPr>
            <p:cNvSpPr/>
            <p:nvPr/>
          </p:nvSpPr>
          <p:spPr>
            <a:xfrm>
              <a:off x="9517096" y="774668"/>
              <a:ext cx="136127" cy="132138"/>
            </a:xfrm>
            <a:custGeom>
              <a:avLst/>
              <a:gdLst/>
              <a:ahLst/>
              <a:cxnLst/>
              <a:rect l="l" t="t" r="r" b="b"/>
              <a:pathLst>
                <a:path w="154782" h="150246">
                  <a:moveTo>
                    <a:pt x="63726" y="149715"/>
                  </a:moveTo>
                  <a:lnTo>
                    <a:pt x="77392" y="150246"/>
                  </a:lnTo>
                  <a:lnTo>
                    <a:pt x="93562" y="149488"/>
                  </a:lnTo>
                  <a:lnTo>
                    <a:pt x="108468" y="147062"/>
                  </a:lnTo>
                  <a:lnTo>
                    <a:pt x="121813" y="142738"/>
                  </a:lnTo>
                  <a:lnTo>
                    <a:pt x="133300" y="136287"/>
                  </a:lnTo>
                  <a:lnTo>
                    <a:pt x="142632" y="127479"/>
                  </a:lnTo>
                  <a:lnTo>
                    <a:pt x="149514" y="116086"/>
                  </a:lnTo>
                  <a:lnTo>
                    <a:pt x="153649" y="101877"/>
                  </a:lnTo>
                  <a:lnTo>
                    <a:pt x="154782" y="87595"/>
                  </a:lnTo>
                  <a:lnTo>
                    <a:pt x="154782" y="0"/>
                  </a:lnTo>
                  <a:lnTo>
                    <a:pt x="103187" y="0"/>
                  </a:lnTo>
                  <a:lnTo>
                    <a:pt x="103187" y="77674"/>
                  </a:lnTo>
                  <a:lnTo>
                    <a:pt x="101491" y="93122"/>
                  </a:lnTo>
                  <a:lnTo>
                    <a:pt x="94919" y="104024"/>
                  </a:lnTo>
                  <a:lnTo>
                    <a:pt x="81249" y="108984"/>
                  </a:lnTo>
                  <a:lnTo>
                    <a:pt x="77392" y="109141"/>
                  </a:lnTo>
                  <a:lnTo>
                    <a:pt x="62001" y="105563"/>
                  </a:lnTo>
                  <a:lnTo>
                    <a:pt x="54163" y="95759"/>
                  </a:lnTo>
                  <a:lnTo>
                    <a:pt x="51653" y="81125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87595"/>
                  </a:lnTo>
                  <a:lnTo>
                    <a:pt x="1597" y="104346"/>
                  </a:lnTo>
                  <a:lnTo>
                    <a:pt x="6190" y="118089"/>
                  </a:lnTo>
                  <a:lnTo>
                    <a:pt x="13483" y="129054"/>
                  </a:lnTo>
                  <a:lnTo>
                    <a:pt x="23180" y="137470"/>
                  </a:lnTo>
                  <a:lnTo>
                    <a:pt x="34984" y="143565"/>
                  </a:lnTo>
                  <a:lnTo>
                    <a:pt x="48598" y="147571"/>
                  </a:lnTo>
                  <a:lnTo>
                    <a:pt x="63726" y="14971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B5511DD0-0784-4ECE-E717-7124FD3A0C17}"/>
                </a:ext>
              </a:extLst>
            </p:cNvPr>
            <p:cNvSpPr/>
            <p:nvPr/>
          </p:nvSpPr>
          <p:spPr>
            <a:xfrm>
              <a:off x="9664530" y="770432"/>
              <a:ext cx="84100" cy="136375"/>
            </a:xfrm>
            <a:custGeom>
              <a:avLst/>
              <a:gdLst/>
              <a:ahLst/>
              <a:cxnLst/>
              <a:rect l="l" t="t" r="r" b="b"/>
              <a:pathLst>
                <a:path w="95625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5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5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7" y="86177"/>
                  </a:lnTo>
                  <a:lnTo>
                    <a:pt x="160167" y="80792"/>
                  </a:lnTo>
                  <a:lnTo>
                    <a:pt x="159080" y="64843"/>
                  </a:lnTo>
                  <a:lnTo>
                    <a:pt x="155866" y="50387"/>
                  </a:lnTo>
                  <a:lnTo>
                    <a:pt x="150590" y="37531"/>
                  </a:lnTo>
                  <a:lnTo>
                    <a:pt x="143319" y="26382"/>
                  </a:lnTo>
                  <a:lnTo>
                    <a:pt x="134120" y="17048"/>
                  </a:lnTo>
                  <a:lnTo>
                    <a:pt x="123060" y="9636"/>
                  </a:lnTo>
                  <a:lnTo>
                    <a:pt x="110206" y="4253"/>
                  </a:lnTo>
                  <a:lnTo>
                    <a:pt x="95625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3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D3975FDF-C056-EE86-C0E9-1FF193E6BA3B}"/>
                </a:ext>
              </a:extLst>
            </p:cNvPr>
            <p:cNvSpPr/>
            <p:nvPr/>
          </p:nvSpPr>
          <p:spPr>
            <a:xfrm>
              <a:off x="9826097" y="770426"/>
              <a:ext cx="134887" cy="322105"/>
            </a:xfrm>
            <a:custGeom>
              <a:avLst/>
              <a:gdLst/>
              <a:ahLst/>
              <a:cxnLst/>
              <a:rect l="l" t="t" r="r" b="b"/>
              <a:pathLst>
                <a:path w="153371" h="366245">
                  <a:moveTo>
                    <a:pt x="153371" y="150249"/>
                  </a:moveTo>
                  <a:lnTo>
                    <a:pt x="153371" y="60382"/>
                  </a:lnTo>
                  <a:lnTo>
                    <a:pt x="152205" y="44537"/>
                  </a:lnTo>
                  <a:lnTo>
                    <a:pt x="148585" y="30614"/>
                  </a:lnTo>
                  <a:lnTo>
                    <a:pt x="142333" y="18920"/>
                  </a:lnTo>
                  <a:lnTo>
                    <a:pt x="133267" y="9764"/>
                  </a:lnTo>
                  <a:lnTo>
                    <a:pt x="121207" y="3457"/>
                  </a:lnTo>
                  <a:lnTo>
                    <a:pt x="105973" y="307"/>
                  </a:lnTo>
                  <a:lnTo>
                    <a:pt x="98658" y="0"/>
                  </a:lnTo>
                  <a:lnTo>
                    <a:pt x="84906" y="1142"/>
                  </a:lnTo>
                  <a:lnTo>
                    <a:pt x="72903" y="4898"/>
                  </a:lnTo>
                  <a:lnTo>
                    <a:pt x="62380" y="11762"/>
                  </a:lnTo>
                  <a:lnTo>
                    <a:pt x="53066" y="22226"/>
                  </a:lnTo>
                  <a:lnTo>
                    <a:pt x="51595" y="23529"/>
                  </a:lnTo>
                  <a:lnTo>
                    <a:pt x="51595" y="4817"/>
                  </a:lnTo>
                  <a:lnTo>
                    <a:pt x="0" y="4817"/>
                  </a:lnTo>
                  <a:lnTo>
                    <a:pt x="0" y="366245"/>
                  </a:lnTo>
                  <a:lnTo>
                    <a:pt x="51595" y="366245"/>
                  </a:lnTo>
                  <a:lnTo>
                    <a:pt x="51595" y="74839"/>
                  </a:lnTo>
                  <a:lnTo>
                    <a:pt x="53372" y="59821"/>
                  </a:lnTo>
                  <a:lnTo>
                    <a:pt x="59627" y="48120"/>
                  </a:lnTo>
                  <a:lnTo>
                    <a:pt x="71746" y="41728"/>
                  </a:lnTo>
                  <a:lnTo>
                    <a:pt x="78530" y="41104"/>
                  </a:lnTo>
                  <a:lnTo>
                    <a:pt x="93656" y="45704"/>
                  </a:lnTo>
                  <a:lnTo>
                    <a:pt x="100252" y="56802"/>
                  </a:lnTo>
                  <a:lnTo>
                    <a:pt x="101811" y="70344"/>
                  </a:lnTo>
                  <a:lnTo>
                    <a:pt x="101775" y="150249"/>
                  </a:lnTo>
                  <a:lnTo>
                    <a:pt x="153371" y="15024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6679A117-7CF8-9822-4CB3-256EA96FD146}"/>
                </a:ext>
              </a:extLst>
            </p:cNvPr>
            <p:cNvSpPr/>
            <p:nvPr/>
          </p:nvSpPr>
          <p:spPr>
            <a:xfrm>
              <a:off x="9970040" y="770432"/>
              <a:ext cx="101470" cy="136375"/>
            </a:xfrm>
            <a:custGeom>
              <a:avLst/>
              <a:gdLst/>
              <a:ahLst/>
              <a:cxnLst/>
              <a:rect l="l" t="t" r="r" b="b"/>
              <a:pathLst>
                <a:path w="115375" h="155063">
                  <a:moveTo>
                    <a:pt x="1142" y="64909"/>
                  </a:moveTo>
                  <a:lnTo>
                    <a:pt x="0" y="79089"/>
                  </a:lnTo>
                  <a:lnTo>
                    <a:pt x="1403" y="93844"/>
                  </a:lnTo>
                  <a:lnTo>
                    <a:pt x="5434" y="107453"/>
                  </a:lnTo>
                  <a:lnTo>
                    <a:pt x="11823" y="119729"/>
                  </a:lnTo>
                  <a:lnTo>
                    <a:pt x="20300" y="130485"/>
                  </a:lnTo>
                  <a:lnTo>
                    <a:pt x="30597" y="139532"/>
                  </a:lnTo>
                  <a:lnTo>
                    <a:pt x="42443" y="146684"/>
                  </a:lnTo>
                  <a:lnTo>
                    <a:pt x="55569" y="151753"/>
                  </a:lnTo>
                  <a:lnTo>
                    <a:pt x="69706" y="154550"/>
                  </a:lnTo>
                  <a:lnTo>
                    <a:pt x="79091" y="155063"/>
                  </a:lnTo>
                  <a:lnTo>
                    <a:pt x="91818" y="154148"/>
                  </a:lnTo>
                  <a:lnTo>
                    <a:pt x="104276" y="151314"/>
                  </a:lnTo>
                  <a:lnTo>
                    <a:pt x="115375" y="146841"/>
                  </a:lnTo>
                  <a:lnTo>
                    <a:pt x="115375" y="103183"/>
                  </a:lnTo>
                  <a:lnTo>
                    <a:pt x="104407" y="110056"/>
                  </a:lnTo>
                  <a:lnTo>
                    <a:pt x="91799" y="113036"/>
                  </a:lnTo>
                  <a:lnTo>
                    <a:pt x="74969" y="110489"/>
                  </a:lnTo>
                  <a:lnTo>
                    <a:pt x="63506" y="103158"/>
                  </a:lnTo>
                  <a:lnTo>
                    <a:pt x="56009" y="91908"/>
                  </a:lnTo>
                  <a:lnTo>
                    <a:pt x="53294" y="77532"/>
                  </a:lnTo>
                  <a:lnTo>
                    <a:pt x="53294" y="77389"/>
                  </a:lnTo>
                  <a:lnTo>
                    <a:pt x="56113" y="63186"/>
                  </a:lnTo>
                  <a:lnTo>
                    <a:pt x="63834" y="51864"/>
                  </a:lnTo>
                  <a:lnTo>
                    <a:pt x="75348" y="44448"/>
                  </a:lnTo>
                  <a:lnTo>
                    <a:pt x="88728" y="41954"/>
                  </a:lnTo>
                  <a:lnTo>
                    <a:pt x="101420" y="44350"/>
                  </a:lnTo>
                  <a:lnTo>
                    <a:pt x="112802" y="50337"/>
                  </a:lnTo>
                  <a:lnTo>
                    <a:pt x="115375" y="52161"/>
                  </a:lnTo>
                  <a:lnTo>
                    <a:pt x="115375" y="8503"/>
                  </a:lnTo>
                  <a:lnTo>
                    <a:pt x="103697" y="3458"/>
                  </a:lnTo>
                  <a:lnTo>
                    <a:pt x="91166" y="645"/>
                  </a:lnTo>
                  <a:lnTo>
                    <a:pt x="81360" y="0"/>
                  </a:lnTo>
                  <a:lnTo>
                    <a:pt x="66443" y="1189"/>
                  </a:lnTo>
                  <a:lnTo>
                    <a:pt x="52489" y="4657"/>
                  </a:lnTo>
                  <a:lnTo>
                    <a:pt x="39716" y="10254"/>
                  </a:lnTo>
                  <a:lnTo>
                    <a:pt x="28339" y="17829"/>
                  </a:lnTo>
                  <a:lnTo>
                    <a:pt x="18576" y="27232"/>
                  </a:lnTo>
                  <a:lnTo>
                    <a:pt x="10644" y="38313"/>
                  </a:lnTo>
                  <a:lnTo>
                    <a:pt x="4761" y="50922"/>
                  </a:lnTo>
                  <a:lnTo>
                    <a:pt x="1142" y="6490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29A39895-DCDF-A877-1430-5E30BEE10867}"/>
                </a:ext>
              </a:extLst>
            </p:cNvPr>
            <p:cNvSpPr/>
            <p:nvPr/>
          </p:nvSpPr>
          <p:spPr>
            <a:xfrm>
              <a:off x="10090215" y="770432"/>
              <a:ext cx="84101" cy="136375"/>
            </a:xfrm>
            <a:custGeom>
              <a:avLst/>
              <a:gdLst/>
              <a:ahLst/>
              <a:cxnLst/>
              <a:rect l="l" t="t" r="r" b="b"/>
              <a:pathLst>
                <a:path w="95626" h="155063">
                  <a:moveTo>
                    <a:pt x="52444" y="56412"/>
                  </a:moveTo>
                  <a:lnTo>
                    <a:pt x="58390" y="43825"/>
                  </a:lnTo>
                  <a:lnTo>
                    <a:pt x="69026" y="36109"/>
                  </a:lnTo>
                  <a:lnTo>
                    <a:pt x="82859" y="33448"/>
                  </a:lnTo>
                  <a:lnTo>
                    <a:pt x="95626" y="1007"/>
                  </a:lnTo>
                  <a:lnTo>
                    <a:pt x="80510" y="0"/>
                  </a:lnTo>
                  <a:lnTo>
                    <a:pt x="64962" y="1114"/>
                  </a:lnTo>
                  <a:lnTo>
                    <a:pt x="52444" y="56412"/>
                  </a:lnTo>
                  <a:close/>
                </a:path>
                <a:path w="95626" h="155063">
                  <a:moveTo>
                    <a:pt x="52509" y="95839"/>
                  </a:moveTo>
                  <a:lnTo>
                    <a:pt x="51595" y="86177"/>
                  </a:lnTo>
                  <a:lnTo>
                    <a:pt x="160168" y="86177"/>
                  </a:lnTo>
                  <a:lnTo>
                    <a:pt x="160168" y="80792"/>
                  </a:lnTo>
                  <a:lnTo>
                    <a:pt x="159082" y="64843"/>
                  </a:lnTo>
                  <a:lnTo>
                    <a:pt x="155867" y="50387"/>
                  </a:lnTo>
                  <a:lnTo>
                    <a:pt x="150591" y="37531"/>
                  </a:lnTo>
                  <a:lnTo>
                    <a:pt x="143320" y="26383"/>
                  </a:lnTo>
                  <a:lnTo>
                    <a:pt x="134121" y="17048"/>
                  </a:lnTo>
                  <a:lnTo>
                    <a:pt x="123061" y="9636"/>
                  </a:lnTo>
                  <a:lnTo>
                    <a:pt x="110207" y="4253"/>
                  </a:lnTo>
                  <a:lnTo>
                    <a:pt x="95626" y="1007"/>
                  </a:lnTo>
                  <a:lnTo>
                    <a:pt x="82859" y="33448"/>
                  </a:lnTo>
                  <a:lnTo>
                    <a:pt x="83059" y="33447"/>
                  </a:lnTo>
                  <a:lnTo>
                    <a:pt x="96546" y="36458"/>
                  </a:lnTo>
                  <a:lnTo>
                    <a:pt x="107062" y="44812"/>
                  </a:lnTo>
                  <a:lnTo>
                    <a:pt x="112259" y="56412"/>
                  </a:lnTo>
                  <a:lnTo>
                    <a:pt x="52444" y="56412"/>
                  </a:lnTo>
                  <a:lnTo>
                    <a:pt x="64962" y="1114"/>
                  </a:lnTo>
                  <a:lnTo>
                    <a:pt x="50677" y="4399"/>
                  </a:lnTo>
                  <a:lnTo>
                    <a:pt x="37822" y="9767"/>
                  </a:lnTo>
                  <a:lnTo>
                    <a:pt x="26563" y="17132"/>
                  </a:lnTo>
                  <a:lnTo>
                    <a:pt x="17067" y="26406"/>
                  </a:lnTo>
                  <a:lnTo>
                    <a:pt x="9500" y="37503"/>
                  </a:lnTo>
                  <a:lnTo>
                    <a:pt x="4030" y="50335"/>
                  </a:lnTo>
                  <a:lnTo>
                    <a:pt x="824" y="64816"/>
                  </a:lnTo>
                  <a:lnTo>
                    <a:pt x="0" y="77674"/>
                  </a:lnTo>
                  <a:lnTo>
                    <a:pt x="1299" y="93535"/>
                  </a:lnTo>
                  <a:lnTo>
                    <a:pt x="5067" y="107661"/>
                  </a:lnTo>
                  <a:lnTo>
                    <a:pt x="11108" y="120019"/>
                  </a:lnTo>
                  <a:lnTo>
                    <a:pt x="19226" y="130574"/>
                  </a:lnTo>
                  <a:lnTo>
                    <a:pt x="29225" y="139289"/>
                  </a:lnTo>
                  <a:lnTo>
                    <a:pt x="40910" y="146131"/>
                  </a:lnTo>
                  <a:lnTo>
                    <a:pt x="54085" y="151064"/>
                  </a:lnTo>
                  <a:lnTo>
                    <a:pt x="68554" y="154053"/>
                  </a:lnTo>
                  <a:lnTo>
                    <a:pt x="84193" y="155063"/>
                  </a:lnTo>
                  <a:lnTo>
                    <a:pt x="97340" y="154226"/>
                  </a:lnTo>
                  <a:lnTo>
                    <a:pt x="110054" y="151695"/>
                  </a:lnTo>
                  <a:lnTo>
                    <a:pt x="122022" y="147439"/>
                  </a:lnTo>
                  <a:lnTo>
                    <a:pt x="130684" y="142873"/>
                  </a:lnTo>
                  <a:lnTo>
                    <a:pt x="140806" y="135210"/>
                  </a:lnTo>
                  <a:lnTo>
                    <a:pt x="149166" y="125624"/>
                  </a:lnTo>
                  <a:lnTo>
                    <a:pt x="155386" y="114080"/>
                  </a:lnTo>
                  <a:lnTo>
                    <a:pt x="158184" y="105171"/>
                  </a:lnTo>
                  <a:lnTo>
                    <a:pt x="108572" y="105171"/>
                  </a:lnTo>
                  <a:lnTo>
                    <a:pt x="99390" y="114816"/>
                  </a:lnTo>
                  <a:lnTo>
                    <a:pt x="86941" y="118395"/>
                  </a:lnTo>
                  <a:lnTo>
                    <a:pt x="83912" y="118494"/>
                  </a:lnTo>
                  <a:lnTo>
                    <a:pt x="68571" y="115904"/>
                  </a:lnTo>
                  <a:lnTo>
                    <a:pt x="58066" y="108279"/>
                  </a:lnTo>
                  <a:lnTo>
                    <a:pt x="52509" y="95839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E02EDA6B-B911-1253-9E74-8E9691793893}"/>
                </a:ext>
              </a:extLst>
            </p:cNvPr>
            <p:cNvSpPr/>
            <p:nvPr/>
          </p:nvSpPr>
          <p:spPr>
            <a:xfrm>
              <a:off x="9046867" y="894437"/>
              <a:ext cx="196958" cy="200450"/>
            </a:xfrm>
            <a:custGeom>
              <a:avLst/>
              <a:gdLst/>
              <a:ahLst/>
              <a:cxnLst/>
              <a:rect l="l" t="t" r="r" b="b"/>
              <a:pathLst>
                <a:path w="223949" h="227919">
                  <a:moveTo>
                    <a:pt x="76248" y="165926"/>
                  </a:moveTo>
                  <a:lnTo>
                    <a:pt x="68076" y="154885"/>
                  </a:lnTo>
                  <a:lnTo>
                    <a:pt x="62248" y="142097"/>
                  </a:lnTo>
                  <a:lnTo>
                    <a:pt x="58818" y="128192"/>
                  </a:lnTo>
                  <a:lnTo>
                    <a:pt x="57830" y="115376"/>
                  </a:lnTo>
                  <a:lnTo>
                    <a:pt x="59029" y="101136"/>
                  </a:lnTo>
                  <a:lnTo>
                    <a:pt x="62608" y="87292"/>
                  </a:lnTo>
                  <a:lnTo>
                    <a:pt x="68541" y="74528"/>
                  </a:lnTo>
                  <a:lnTo>
                    <a:pt x="76801" y="63527"/>
                  </a:lnTo>
                  <a:lnTo>
                    <a:pt x="87364" y="54973"/>
                  </a:lnTo>
                  <a:lnTo>
                    <a:pt x="100202" y="49549"/>
                  </a:lnTo>
                  <a:lnTo>
                    <a:pt x="113393" y="47909"/>
                  </a:lnTo>
                  <a:lnTo>
                    <a:pt x="127322" y="49835"/>
                  </a:lnTo>
                  <a:lnTo>
                    <a:pt x="139271" y="55319"/>
                  </a:lnTo>
                  <a:lnTo>
                    <a:pt x="149091" y="63916"/>
                  </a:lnTo>
                  <a:lnTo>
                    <a:pt x="156635" y="75185"/>
                  </a:lnTo>
                  <a:lnTo>
                    <a:pt x="159599" y="81925"/>
                  </a:lnTo>
                  <a:lnTo>
                    <a:pt x="212328" y="59814"/>
                  </a:lnTo>
                  <a:lnTo>
                    <a:pt x="205560" y="47146"/>
                  </a:lnTo>
                  <a:lnTo>
                    <a:pt x="197668" y="35989"/>
                  </a:lnTo>
                  <a:lnTo>
                    <a:pt x="188698" y="26341"/>
                  </a:lnTo>
                  <a:lnTo>
                    <a:pt x="178700" y="18199"/>
                  </a:lnTo>
                  <a:lnTo>
                    <a:pt x="167719" y="11561"/>
                  </a:lnTo>
                  <a:lnTo>
                    <a:pt x="155806" y="6425"/>
                  </a:lnTo>
                  <a:lnTo>
                    <a:pt x="143006" y="2788"/>
                  </a:lnTo>
                  <a:lnTo>
                    <a:pt x="129367" y="648"/>
                  </a:lnTo>
                  <a:lnTo>
                    <a:pt x="115945" y="0"/>
                  </a:lnTo>
                  <a:lnTo>
                    <a:pt x="100288" y="817"/>
                  </a:lnTo>
                  <a:lnTo>
                    <a:pt x="85493" y="3227"/>
                  </a:lnTo>
                  <a:lnTo>
                    <a:pt x="71631" y="7170"/>
                  </a:lnTo>
                  <a:lnTo>
                    <a:pt x="58775" y="12582"/>
                  </a:lnTo>
                  <a:lnTo>
                    <a:pt x="46994" y="19404"/>
                  </a:lnTo>
                  <a:lnTo>
                    <a:pt x="36360" y="27572"/>
                  </a:lnTo>
                  <a:lnTo>
                    <a:pt x="26945" y="37027"/>
                  </a:lnTo>
                  <a:lnTo>
                    <a:pt x="18818" y="47705"/>
                  </a:lnTo>
                  <a:lnTo>
                    <a:pt x="12052" y="59546"/>
                  </a:lnTo>
                  <a:lnTo>
                    <a:pt x="6718" y="72489"/>
                  </a:lnTo>
                  <a:lnTo>
                    <a:pt x="2886" y="86470"/>
                  </a:lnTo>
                  <a:lnTo>
                    <a:pt x="628" y="101430"/>
                  </a:lnTo>
                  <a:lnTo>
                    <a:pt x="0" y="115092"/>
                  </a:lnTo>
                  <a:lnTo>
                    <a:pt x="867" y="130637"/>
                  </a:lnTo>
                  <a:lnTo>
                    <a:pt x="3415" y="145300"/>
                  </a:lnTo>
                  <a:lnTo>
                    <a:pt x="7567" y="159008"/>
                  </a:lnTo>
                  <a:lnTo>
                    <a:pt x="13243" y="171690"/>
                  </a:lnTo>
                  <a:lnTo>
                    <a:pt x="20365" y="183274"/>
                  </a:lnTo>
                  <a:lnTo>
                    <a:pt x="28854" y="193688"/>
                  </a:lnTo>
                  <a:lnTo>
                    <a:pt x="38633" y="202860"/>
                  </a:lnTo>
                  <a:lnTo>
                    <a:pt x="49621" y="210719"/>
                  </a:lnTo>
                  <a:lnTo>
                    <a:pt x="61741" y="217193"/>
                  </a:lnTo>
                  <a:lnTo>
                    <a:pt x="74913" y="222209"/>
                  </a:lnTo>
                  <a:lnTo>
                    <a:pt x="89061" y="225697"/>
                  </a:lnTo>
                  <a:lnTo>
                    <a:pt x="104104" y="227584"/>
                  </a:lnTo>
                  <a:lnTo>
                    <a:pt x="113958" y="227919"/>
                  </a:lnTo>
                  <a:lnTo>
                    <a:pt x="127666" y="227263"/>
                  </a:lnTo>
                  <a:lnTo>
                    <a:pt x="140861" y="225264"/>
                  </a:lnTo>
                  <a:lnTo>
                    <a:pt x="153459" y="221872"/>
                  </a:lnTo>
                  <a:lnTo>
                    <a:pt x="165379" y="217039"/>
                  </a:lnTo>
                  <a:lnTo>
                    <a:pt x="176537" y="210717"/>
                  </a:lnTo>
                  <a:lnTo>
                    <a:pt x="186853" y="202857"/>
                  </a:lnTo>
                  <a:lnTo>
                    <a:pt x="196242" y="193410"/>
                  </a:lnTo>
                  <a:lnTo>
                    <a:pt x="202123" y="185962"/>
                  </a:lnTo>
                  <a:lnTo>
                    <a:pt x="209400" y="174312"/>
                  </a:lnTo>
                  <a:lnTo>
                    <a:pt x="214829" y="162579"/>
                  </a:lnTo>
                  <a:lnTo>
                    <a:pt x="218687" y="150677"/>
                  </a:lnTo>
                  <a:lnTo>
                    <a:pt x="221254" y="138523"/>
                  </a:lnTo>
                  <a:lnTo>
                    <a:pt x="222806" y="126034"/>
                  </a:lnTo>
                  <a:lnTo>
                    <a:pt x="223622" y="113125"/>
                  </a:lnTo>
                  <a:lnTo>
                    <a:pt x="223949" y="101488"/>
                  </a:lnTo>
                  <a:lnTo>
                    <a:pt x="113677" y="101488"/>
                  </a:lnTo>
                  <a:lnTo>
                    <a:pt x="113677" y="145141"/>
                  </a:lnTo>
                  <a:lnTo>
                    <a:pt x="159034" y="145141"/>
                  </a:lnTo>
                  <a:lnTo>
                    <a:pt x="155348" y="159546"/>
                  </a:lnTo>
                  <a:lnTo>
                    <a:pt x="147697" y="170449"/>
                  </a:lnTo>
                  <a:lnTo>
                    <a:pt x="136737" y="177831"/>
                  </a:lnTo>
                  <a:lnTo>
                    <a:pt x="123121" y="181677"/>
                  </a:lnTo>
                  <a:lnTo>
                    <a:pt x="114242" y="182279"/>
                  </a:lnTo>
                  <a:lnTo>
                    <a:pt x="99388" y="180252"/>
                  </a:lnTo>
                  <a:lnTo>
                    <a:pt x="86704" y="174591"/>
                  </a:lnTo>
                  <a:lnTo>
                    <a:pt x="76248" y="165926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23">
              <a:extLst>
                <a:ext uri="{FF2B5EF4-FFF2-40B4-BE49-F238E27FC236}">
                  <a16:creationId xmlns:a16="http://schemas.microsoft.com/office/drawing/2014/main" id="{AD212FEE-00D7-A979-70A1-463607502677}"/>
                </a:ext>
              </a:extLst>
            </p:cNvPr>
            <p:cNvSpPr/>
            <p:nvPr/>
          </p:nvSpPr>
          <p:spPr>
            <a:xfrm>
              <a:off x="9331100" y="956518"/>
              <a:ext cx="90222" cy="136375"/>
            </a:xfrm>
            <a:custGeom>
              <a:avLst/>
              <a:gdLst/>
              <a:ahLst/>
              <a:cxnLst/>
              <a:rect l="l" t="t" r="r" b="b"/>
              <a:pathLst>
                <a:path w="102586" h="155063">
                  <a:moveTo>
                    <a:pt x="87595" y="110271"/>
                  </a:moveTo>
                  <a:lnTo>
                    <a:pt x="72444" y="107302"/>
                  </a:lnTo>
                  <a:lnTo>
                    <a:pt x="84518" y="155022"/>
                  </a:lnTo>
                  <a:lnTo>
                    <a:pt x="87595" y="155063"/>
                  </a:lnTo>
                  <a:lnTo>
                    <a:pt x="102586" y="154077"/>
                  </a:lnTo>
                  <a:lnTo>
                    <a:pt x="98087" y="108941"/>
                  </a:lnTo>
                  <a:lnTo>
                    <a:pt x="87595" y="110271"/>
                  </a:lnTo>
                  <a:close/>
                </a:path>
                <a:path w="102586" h="155063">
                  <a:moveTo>
                    <a:pt x="45023" y="8691"/>
                  </a:moveTo>
                  <a:lnTo>
                    <a:pt x="32919" y="15318"/>
                  </a:lnTo>
                  <a:lnTo>
                    <a:pt x="22303" y="23727"/>
                  </a:lnTo>
                  <a:lnTo>
                    <a:pt x="13443" y="33868"/>
                  </a:lnTo>
                  <a:lnTo>
                    <a:pt x="6606" y="45691"/>
                  </a:lnTo>
                  <a:lnTo>
                    <a:pt x="2058" y="59146"/>
                  </a:lnTo>
                  <a:lnTo>
                    <a:pt x="68" y="74184"/>
                  </a:lnTo>
                  <a:lnTo>
                    <a:pt x="0" y="77673"/>
                  </a:lnTo>
                  <a:lnTo>
                    <a:pt x="1409" y="93062"/>
                  </a:lnTo>
                  <a:lnTo>
                    <a:pt x="5456" y="106860"/>
                  </a:lnTo>
                  <a:lnTo>
                    <a:pt x="11865" y="119020"/>
                  </a:lnTo>
                  <a:lnTo>
                    <a:pt x="20360" y="129497"/>
                  </a:lnTo>
                  <a:lnTo>
                    <a:pt x="30667" y="138244"/>
                  </a:lnTo>
                  <a:lnTo>
                    <a:pt x="42512" y="145216"/>
                  </a:lnTo>
                  <a:lnTo>
                    <a:pt x="55618" y="150367"/>
                  </a:lnTo>
                  <a:lnTo>
                    <a:pt x="69712" y="153651"/>
                  </a:lnTo>
                  <a:lnTo>
                    <a:pt x="84518" y="155022"/>
                  </a:lnTo>
                  <a:lnTo>
                    <a:pt x="72444" y="107302"/>
                  </a:lnTo>
                  <a:lnTo>
                    <a:pt x="61641" y="99204"/>
                  </a:lnTo>
                  <a:lnTo>
                    <a:pt x="55602" y="87188"/>
                  </a:lnTo>
                  <a:lnTo>
                    <a:pt x="54428" y="77673"/>
                  </a:lnTo>
                  <a:lnTo>
                    <a:pt x="57063" y="63978"/>
                  </a:lnTo>
                  <a:lnTo>
                    <a:pt x="64696" y="53011"/>
                  </a:lnTo>
                  <a:lnTo>
                    <a:pt x="76915" y="46242"/>
                  </a:lnTo>
                  <a:lnTo>
                    <a:pt x="87595" y="44787"/>
                  </a:lnTo>
                  <a:lnTo>
                    <a:pt x="102689" y="47875"/>
                  </a:lnTo>
                  <a:lnTo>
                    <a:pt x="113475" y="56158"/>
                  </a:lnTo>
                  <a:lnTo>
                    <a:pt x="119541" y="68166"/>
                  </a:lnTo>
                  <a:lnTo>
                    <a:pt x="120761" y="77673"/>
                  </a:lnTo>
                  <a:lnTo>
                    <a:pt x="118103" y="91615"/>
                  </a:lnTo>
                  <a:lnTo>
                    <a:pt x="110407" y="102442"/>
                  </a:lnTo>
                  <a:lnTo>
                    <a:pt x="98087" y="108941"/>
                  </a:lnTo>
                  <a:lnTo>
                    <a:pt x="102586" y="154077"/>
                  </a:lnTo>
                  <a:lnTo>
                    <a:pt x="116887" y="151157"/>
                  </a:lnTo>
                  <a:lnTo>
                    <a:pt x="130230" y="146352"/>
                  </a:lnTo>
                  <a:lnTo>
                    <a:pt x="142345" y="139717"/>
                  </a:lnTo>
                  <a:lnTo>
                    <a:pt x="152966" y="131304"/>
                  </a:lnTo>
                  <a:lnTo>
                    <a:pt x="161823" y="121164"/>
                  </a:lnTo>
                  <a:lnTo>
                    <a:pt x="168648" y="109351"/>
                  </a:lnTo>
                  <a:lnTo>
                    <a:pt x="173174" y="95917"/>
                  </a:lnTo>
                  <a:lnTo>
                    <a:pt x="175130" y="80913"/>
                  </a:lnTo>
                  <a:lnTo>
                    <a:pt x="175190" y="77673"/>
                  </a:lnTo>
                  <a:lnTo>
                    <a:pt x="173793" y="62296"/>
                  </a:lnTo>
                  <a:lnTo>
                    <a:pt x="169781" y="48491"/>
                  </a:lnTo>
                  <a:lnTo>
                    <a:pt x="163421" y="36308"/>
                  </a:lnTo>
                  <a:lnTo>
                    <a:pt x="154981" y="25795"/>
                  </a:lnTo>
                  <a:lnTo>
                    <a:pt x="144726" y="17004"/>
                  </a:lnTo>
                  <a:lnTo>
                    <a:pt x="132924" y="9983"/>
                  </a:lnTo>
                  <a:lnTo>
                    <a:pt x="119842" y="4784"/>
                  </a:lnTo>
                  <a:lnTo>
                    <a:pt x="105748" y="1455"/>
                  </a:lnTo>
                  <a:lnTo>
                    <a:pt x="90908" y="47"/>
                  </a:lnTo>
                  <a:lnTo>
                    <a:pt x="87595" y="0"/>
                  </a:lnTo>
                  <a:lnTo>
                    <a:pt x="72628" y="982"/>
                  </a:lnTo>
                  <a:lnTo>
                    <a:pt x="58349" y="3896"/>
                  </a:lnTo>
                  <a:lnTo>
                    <a:pt x="45023" y="8691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F71CFC85-A409-2D56-1496-1CA0538D1454}"/>
                </a:ext>
              </a:extLst>
            </p:cNvPr>
            <p:cNvSpPr/>
            <p:nvPr/>
          </p:nvSpPr>
          <p:spPr>
            <a:xfrm>
              <a:off x="9496643" y="881720"/>
              <a:ext cx="149089" cy="211172"/>
            </a:xfrm>
            <a:custGeom>
              <a:avLst/>
              <a:gdLst/>
              <a:ahLst/>
              <a:cxnLst/>
              <a:rect l="l" t="t" r="r" b="b"/>
              <a:pathLst>
                <a:path w="169520" h="240110">
                  <a:moveTo>
                    <a:pt x="51595" y="235289"/>
                  </a:moveTo>
                  <a:lnTo>
                    <a:pt x="51595" y="219132"/>
                  </a:lnTo>
                  <a:lnTo>
                    <a:pt x="52160" y="219132"/>
                  </a:lnTo>
                  <a:lnTo>
                    <a:pt x="61003" y="228850"/>
                  </a:lnTo>
                  <a:lnTo>
                    <a:pt x="57106" y="184250"/>
                  </a:lnTo>
                  <a:lnTo>
                    <a:pt x="51067" y="172234"/>
                  </a:lnTo>
                  <a:lnTo>
                    <a:pt x="49893" y="162720"/>
                  </a:lnTo>
                  <a:lnTo>
                    <a:pt x="52528" y="149025"/>
                  </a:lnTo>
                  <a:lnTo>
                    <a:pt x="60161" y="138057"/>
                  </a:lnTo>
                  <a:lnTo>
                    <a:pt x="72380" y="131288"/>
                  </a:lnTo>
                  <a:lnTo>
                    <a:pt x="83059" y="129834"/>
                  </a:lnTo>
                  <a:lnTo>
                    <a:pt x="98153" y="132922"/>
                  </a:lnTo>
                  <a:lnTo>
                    <a:pt x="108939" y="141205"/>
                  </a:lnTo>
                  <a:lnTo>
                    <a:pt x="115006" y="153212"/>
                  </a:lnTo>
                  <a:lnTo>
                    <a:pt x="116670" y="87783"/>
                  </a:lnTo>
                  <a:lnTo>
                    <a:pt x="102287" y="85252"/>
                  </a:lnTo>
                  <a:lnTo>
                    <a:pt x="96667" y="85046"/>
                  </a:lnTo>
                  <a:lnTo>
                    <a:pt x="83643" y="86313"/>
                  </a:lnTo>
                  <a:lnTo>
                    <a:pt x="71104" y="90131"/>
                  </a:lnTo>
                  <a:lnTo>
                    <a:pt x="59766" y="96533"/>
                  </a:lnTo>
                  <a:lnTo>
                    <a:pt x="51595" y="104039"/>
                  </a:lnTo>
                  <a:lnTo>
                    <a:pt x="51595" y="0"/>
                  </a:lnTo>
                  <a:lnTo>
                    <a:pt x="0" y="0"/>
                  </a:lnTo>
                  <a:lnTo>
                    <a:pt x="0" y="235289"/>
                  </a:lnTo>
                  <a:lnTo>
                    <a:pt x="51595" y="235289"/>
                  </a:lnTo>
                  <a:close/>
                </a:path>
                <a:path w="169520" h="240110">
                  <a:moveTo>
                    <a:pt x="115006" y="153212"/>
                  </a:moveTo>
                  <a:lnTo>
                    <a:pt x="116226" y="162720"/>
                  </a:lnTo>
                  <a:lnTo>
                    <a:pt x="113568" y="176661"/>
                  </a:lnTo>
                  <a:lnTo>
                    <a:pt x="105872" y="187488"/>
                  </a:lnTo>
                  <a:lnTo>
                    <a:pt x="93552" y="193988"/>
                  </a:lnTo>
                  <a:lnTo>
                    <a:pt x="83059" y="195318"/>
                  </a:lnTo>
                  <a:lnTo>
                    <a:pt x="67908" y="192349"/>
                  </a:lnTo>
                  <a:lnTo>
                    <a:pt x="57106" y="184250"/>
                  </a:lnTo>
                  <a:lnTo>
                    <a:pt x="61003" y="228850"/>
                  </a:lnTo>
                  <a:lnTo>
                    <a:pt x="72266" y="235479"/>
                  </a:lnTo>
                  <a:lnTo>
                    <a:pt x="85012" y="239170"/>
                  </a:lnTo>
                  <a:lnTo>
                    <a:pt x="96098" y="240110"/>
                  </a:lnTo>
                  <a:lnTo>
                    <a:pt x="110966" y="238646"/>
                  </a:lnTo>
                  <a:lnTo>
                    <a:pt x="124538" y="234454"/>
                  </a:lnTo>
                  <a:lnTo>
                    <a:pt x="136644" y="227829"/>
                  </a:lnTo>
                  <a:lnTo>
                    <a:pt x="147116" y="219068"/>
                  </a:lnTo>
                  <a:lnTo>
                    <a:pt x="155787" y="208470"/>
                  </a:lnTo>
                  <a:lnTo>
                    <a:pt x="162487" y="196329"/>
                  </a:lnTo>
                  <a:lnTo>
                    <a:pt x="167048" y="182942"/>
                  </a:lnTo>
                  <a:lnTo>
                    <a:pt x="169302" y="168608"/>
                  </a:lnTo>
                  <a:lnTo>
                    <a:pt x="169520" y="162435"/>
                  </a:lnTo>
                  <a:lnTo>
                    <a:pt x="168273" y="147802"/>
                  </a:lnTo>
                  <a:lnTo>
                    <a:pt x="164645" y="133985"/>
                  </a:lnTo>
                  <a:lnTo>
                    <a:pt x="158803" y="121287"/>
                  </a:lnTo>
                  <a:lnTo>
                    <a:pt x="150917" y="110013"/>
                  </a:lnTo>
                  <a:lnTo>
                    <a:pt x="141153" y="100468"/>
                  </a:lnTo>
                  <a:lnTo>
                    <a:pt x="129682" y="92956"/>
                  </a:lnTo>
                  <a:lnTo>
                    <a:pt x="116670" y="87783"/>
                  </a:lnTo>
                  <a:lnTo>
                    <a:pt x="115006" y="153212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E3971AE5-FE56-9DAF-DF7C-868E9EADD922}"/>
                </a:ext>
              </a:extLst>
            </p:cNvPr>
            <p:cNvSpPr/>
            <p:nvPr/>
          </p:nvSpPr>
          <p:spPr>
            <a:xfrm>
              <a:off x="9658957" y="956518"/>
              <a:ext cx="104137" cy="136375"/>
            </a:xfrm>
            <a:custGeom>
              <a:avLst/>
              <a:gdLst/>
              <a:ahLst/>
              <a:cxnLst/>
              <a:rect l="l" t="t" r="r" b="b"/>
              <a:pathLst>
                <a:path w="118408" h="155063">
                  <a:moveTo>
                    <a:pt x="53294" y="77673"/>
                  </a:moveTo>
                  <a:lnTo>
                    <a:pt x="55929" y="63978"/>
                  </a:lnTo>
                  <a:lnTo>
                    <a:pt x="63561" y="53011"/>
                  </a:lnTo>
                  <a:lnTo>
                    <a:pt x="75781" y="46242"/>
                  </a:lnTo>
                  <a:lnTo>
                    <a:pt x="86461" y="44787"/>
                  </a:lnTo>
                  <a:lnTo>
                    <a:pt x="101555" y="47875"/>
                  </a:lnTo>
                  <a:lnTo>
                    <a:pt x="112341" y="56158"/>
                  </a:lnTo>
                  <a:lnTo>
                    <a:pt x="118408" y="68165"/>
                  </a:lnTo>
                  <a:lnTo>
                    <a:pt x="117929" y="4817"/>
                  </a:lnTo>
                  <a:lnTo>
                    <a:pt x="117929" y="18992"/>
                  </a:lnTo>
                  <a:lnTo>
                    <a:pt x="108295" y="10369"/>
                  </a:lnTo>
                  <a:lnTo>
                    <a:pt x="96713" y="4354"/>
                  </a:lnTo>
                  <a:lnTo>
                    <a:pt x="83988" y="917"/>
                  </a:lnTo>
                  <a:lnTo>
                    <a:pt x="72853" y="0"/>
                  </a:lnTo>
                  <a:lnTo>
                    <a:pt x="58006" y="1479"/>
                  </a:lnTo>
                  <a:lnTo>
                    <a:pt x="44468" y="5712"/>
                  </a:lnTo>
                  <a:lnTo>
                    <a:pt x="53294" y="77673"/>
                  </a:lnTo>
                  <a:close/>
                </a:path>
                <a:path w="118408" h="155063">
                  <a:moveTo>
                    <a:pt x="172" y="71914"/>
                  </a:moveTo>
                  <a:lnTo>
                    <a:pt x="0" y="77388"/>
                  </a:lnTo>
                  <a:lnTo>
                    <a:pt x="1255" y="91951"/>
                  </a:lnTo>
                  <a:lnTo>
                    <a:pt x="4903" y="105729"/>
                  </a:lnTo>
                  <a:lnTo>
                    <a:pt x="10766" y="118416"/>
                  </a:lnTo>
                  <a:lnTo>
                    <a:pt x="18669" y="129706"/>
                  </a:lnTo>
                  <a:lnTo>
                    <a:pt x="28433" y="139296"/>
                  </a:lnTo>
                  <a:lnTo>
                    <a:pt x="39882" y="146879"/>
                  </a:lnTo>
                  <a:lnTo>
                    <a:pt x="52839" y="152149"/>
                  </a:lnTo>
                  <a:lnTo>
                    <a:pt x="67127" y="154802"/>
                  </a:lnTo>
                  <a:lnTo>
                    <a:pt x="73422" y="155063"/>
                  </a:lnTo>
                  <a:lnTo>
                    <a:pt x="86733" y="153707"/>
                  </a:lnTo>
                  <a:lnTo>
                    <a:pt x="99365" y="149538"/>
                  </a:lnTo>
                  <a:lnTo>
                    <a:pt x="110293" y="142406"/>
                  </a:lnTo>
                  <a:lnTo>
                    <a:pt x="117360" y="134085"/>
                  </a:lnTo>
                  <a:lnTo>
                    <a:pt x="117929" y="134085"/>
                  </a:lnTo>
                  <a:lnTo>
                    <a:pt x="117929" y="150242"/>
                  </a:lnTo>
                  <a:lnTo>
                    <a:pt x="169520" y="150242"/>
                  </a:lnTo>
                  <a:lnTo>
                    <a:pt x="169520" y="4817"/>
                  </a:lnTo>
                  <a:lnTo>
                    <a:pt x="117929" y="4817"/>
                  </a:lnTo>
                  <a:lnTo>
                    <a:pt x="118408" y="68165"/>
                  </a:lnTo>
                  <a:lnTo>
                    <a:pt x="119628" y="77673"/>
                  </a:lnTo>
                  <a:lnTo>
                    <a:pt x="116970" y="91614"/>
                  </a:lnTo>
                  <a:lnTo>
                    <a:pt x="109273" y="102441"/>
                  </a:lnTo>
                  <a:lnTo>
                    <a:pt x="96954" y="108941"/>
                  </a:lnTo>
                  <a:lnTo>
                    <a:pt x="86461" y="110271"/>
                  </a:lnTo>
                  <a:lnTo>
                    <a:pt x="71310" y="107302"/>
                  </a:lnTo>
                  <a:lnTo>
                    <a:pt x="60507" y="99204"/>
                  </a:lnTo>
                  <a:lnTo>
                    <a:pt x="54468" y="87188"/>
                  </a:lnTo>
                  <a:lnTo>
                    <a:pt x="53294" y="77673"/>
                  </a:lnTo>
                  <a:lnTo>
                    <a:pt x="44468" y="5712"/>
                  </a:lnTo>
                  <a:lnTo>
                    <a:pt x="32409" y="12397"/>
                  </a:lnTo>
                  <a:lnTo>
                    <a:pt x="21996" y="21227"/>
                  </a:lnTo>
                  <a:lnTo>
                    <a:pt x="13397" y="31898"/>
                  </a:lnTo>
                  <a:lnTo>
                    <a:pt x="6781" y="44106"/>
                  </a:lnTo>
                  <a:lnTo>
                    <a:pt x="2317" y="57546"/>
                  </a:lnTo>
                  <a:lnTo>
                    <a:pt x="172" y="71914"/>
                  </a:lnTo>
                  <a:close/>
                </a:path>
              </a:pathLst>
            </a:custGeom>
            <a:solidFill>
              <a:srgbClr val="94C21B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6">
              <a:extLst>
                <a:ext uri="{FF2B5EF4-FFF2-40B4-BE49-F238E27FC236}">
                  <a16:creationId xmlns:a16="http://schemas.microsoft.com/office/drawing/2014/main" id="{5864D4A5-B64D-4CFA-48F5-6D491231AC07}"/>
                </a:ext>
              </a:extLst>
            </p:cNvPr>
            <p:cNvSpPr/>
            <p:nvPr/>
          </p:nvSpPr>
          <p:spPr>
            <a:xfrm>
              <a:off x="9044283" y="1128587"/>
              <a:ext cx="37629" cy="51348"/>
            </a:xfrm>
            <a:custGeom>
              <a:avLst/>
              <a:gdLst/>
              <a:ahLst/>
              <a:cxnLst/>
              <a:rect l="l" t="t" r="r" b="b"/>
              <a:pathLst>
                <a:path w="42786" h="58385">
                  <a:moveTo>
                    <a:pt x="0" y="58385"/>
                  </a:moveTo>
                  <a:lnTo>
                    <a:pt x="42786" y="58385"/>
                  </a:lnTo>
                  <a:lnTo>
                    <a:pt x="42786" y="47376"/>
                  </a:lnTo>
                  <a:lnTo>
                    <a:pt x="13511" y="47376"/>
                  </a:lnTo>
                  <a:lnTo>
                    <a:pt x="13511" y="0"/>
                  </a:lnTo>
                  <a:lnTo>
                    <a:pt x="0" y="0"/>
                  </a:lnTo>
                  <a:lnTo>
                    <a:pt x="0" y="5838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7">
              <a:extLst>
                <a:ext uri="{FF2B5EF4-FFF2-40B4-BE49-F238E27FC236}">
                  <a16:creationId xmlns:a16="http://schemas.microsoft.com/office/drawing/2014/main" id="{E07D7001-8BDB-1E2E-298A-15C63ACE2FE4}"/>
                </a:ext>
              </a:extLst>
            </p:cNvPr>
            <p:cNvSpPr/>
            <p:nvPr/>
          </p:nvSpPr>
          <p:spPr>
            <a:xfrm>
              <a:off x="9086385" y="1122207"/>
              <a:ext cx="12835" cy="57727"/>
            </a:xfrm>
            <a:custGeom>
              <a:avLst/>
              <a:gdLst/>
              <a:ahLst/>
              <a:cxnLst/>
              <a:rect l="l" t="t" r="r" b="b"/>
              <a:pathLst>
                <a:path w="14594" h="65638">
                  <a:moveTo>
                    <a:pt x="1584" y="20768"/>
                  </a:moveTo>
                  <a:lnTo>
                    <a:pt x="1584" y="65638"/>
                  </a:lnTo>
                  <a:lnTo>
                    <a:pt x="14594" y="65638"/>
                  </a:lnTo>
                  <a:lnTo>
                    <a:pt x="14594" y="20768"/>
                  </a:lnTo>
                  <a:lnTo>
                    <a:pt x="1584" y="20768"/>
                  </a:lnTo>
                  <a:close/>
                </a:path>
                <a:path w="14594" h="65638">
                  <a:moveTo>
                    <a:pt x="16178" y="7005"/>
                  </a:moveTo>
                  <a:lnTo>
                    <a:pt x="16178" y="3002"/>
                  </a:lnTo>
                  <a:lnTo>
                    <a:pt x="12928" y="0"/>
                  </a:lnTo>
                  <a:lnTo>
                    <a:pt x="3251" y="0"/>
                  </a:lnTo>
                  <a:lnTo>
                    <a:pt x="0" y="3167"/>
                  </a:lnTo>
                  <a:lnTo>
                    <a:pt x="0" y="11343"/>
                  </a:lnTo>
                  <a:lnTo>
                    <a:pt x="3251" y="14511"/>
                  </a:lnTo>
                  <a:lnTo>
                    <a:pt x="12928" y="14511"/>
                  </a:lnTo>
                  <a:lnTo>
                    <a:pt x="16178" y="11343"/>
                  </a:lnTo>
                  <a:lnTo>
                    <a:pt x="16178" y="7005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5F754A47-DD44-CDB0-C87F-9AAF25D8E5FE}"/>
                </a:ext>
              </a:extLst>
            </p:cNvPr>
            <p:cNvSpPr/>
            <p:nvPr/>
          </p:nvSpPr>
          <p:spPr>
            <a:xfrm>
              <a:off x="9103994" y="1140473"/>
              <a:ext cx="45038" cy="39462"/>
            </a:xfrm>
            <a:custGeom>
              <a:avLst/>
              <a:gdLst/>
              <a:ahLst/>
              <a:cxnLst/>
              <a:rect l="l" t="t" r="r" b="b"/>
              <a:pathLst>
                <a:path w="51210" h="44870">
                  <a:moveTo>
                    <a:pt x="51210" y="0"/>
                  </a:moveTo>
                  <a:lnTo>
                    <a:pt x="38699" y="0"/>
                  </a:lnTo>
                  <a:lnTo>
                    <a:pt x="25854" y="30524"/>
                  </a:lnTo>
                  <a:lnTo>
                    <a:pt x="13427" y="0"/>
                  </a:lnTo>
                  <a:lnTo>
                    <a:pt x="0" y="0"/>
                  </a:lnTo>
                  <a:lnTo>
                    <a:pt x="18849" y="44870"/>
                  </a:lnTo>
                  <a:lnTo>
                    <a:pt x="32277" y="44870"/>
                  </a:lnTo>
                  <a:lnTo>
                    <a:pt x="51210" y="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29">
              <a:extLst>
                <a:ext uri="{FF2B5EF4-FFF2-40B4-BE49-F238E27FC236}">
                  <a16:creationId xmlns:a16="http://schemas.microsoft.com/office/drawing/2014/main" id="{485725F0-2AE2-ABA2-489B-A940FDB15D77}"/>
                </a:ext>
              </a:extLst>
            </p:cNvPr>
            <p:cNvSpPr/>
            <p:nvPr/>
          </p:nvSpPr>
          <p:spPr>
            <a:xfrm>
              <a:off x="9149690" y="1139883"/>
              <a:ext cx="41593" cy="40637"/>
            </a:xfrm>
            <a:custGeom>
              <a:avLst/>
              <a:gdLst/>
              <a:ahLst/>
              <a:cxnLst/>
              <a:rect l="l" t="t" r="r" b="b"/>
              <a:pathLst>
                <a:path w="47293" h="46206">
                  <a:moveTo>
                    <a:pt x="44122" y="38952"/>
                  </a:moveTo>
                  <a:lnTo>
                    <a:pt x="37199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2" y="35780"/>
                  </a:lnTo>
                  <a:lnTo>
                    <a:pt x="14345" y="32360"/>
                  </a:lnTo>
                  <a:lnTo>
                    <a:pt x="13097" y="26774"/>
                  </a:lnTo>
                  <a:lnTo>
                    <a:pt x="12928" y="19184"/>
                  </a:lnTo>
                  <a:lnTo>
                    <a:pt x="13845" y="13428"/>
                  </a:lnTo>
                  <a:lnTo>
                    <a:pt x="10150" y="3900"/>
                  </a:lnTo>
                  <a:lnTo>
                    <a:pt x="1632" y="14282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7" y="46206"/>
                  </a:lnTo>
                  <a:lnTo>
                    <a:pt x="33696" y="46206"/>
                  </a:lnTo>
                  <a:lnTo>
                    <a:pt x="39952" y="43704"/>
                  </a:lnTo>
                  <a:lnTo>
                    <a:pt x="44122" y="38952"/>
                  </a:lnTo>
                  <a:close/>
                </a:path>
                <a:path w="47293" h="46206">
                  <a:moveTo>
                    <a:pt x="24023" y="9842"/>
                  </a:moveTo>
                  <a:lnTo>
                    <a:pt x="29862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8" y="19184"/>
                  </a:lnTo>
                  <a:lnTo>
                    <a:pt x="13097" y="26774"/>
                  </a:lnTo>
                  <a:lnTo>
                    <a:pt x="47042" y="26774"/>
                  </a:lnTo>
                  <a:lnTo>
                    <a:pt x="47293" y="23271"/>
                  </a:lnTo>
                  <a:lnTo>
                    <a:pt x="43173" y="9269"/>
                  </a:lnTo>
                  <a:lnTo>
                    <a:pt x="32454" y="1358"/>
                  </a:lnTo>
                  <a:lnTo>
                    <a:pt x="23940" y="0"/>
                  </a:lnTo>
                  <a:lnTo>
                    <a:pt x="10150" y="3900"/>
                  </a:lnTo>
                  <a:lnTo>
                    <a:pt x="13845" y="13428"/>
                  </a:lnTo>
                  <a:lnTo>
                    <a:pt x="18101" y="9842"/>
                  </a:lnTo>
                  <a:lnTo>
                    <a:pt x="24023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0">
              <a:extLst>
                <a:ext uri="{FF2B5EF4-FFF2-40B4-BE49-F238E27FC236}">
                  <a16:creationId xmlns:a16="http://schemas.microsoft.com/office/drawing/2014/main" id="{C5E773B7-07CB-0BB9-2C55-BB124E532CA9}"/>
                </a:ext>
              </a:extLst>
            </p:cNvPr>
            <p:cNvSpPr/>
            <p:nvPr/>
          </p:nvSpPr>
          <p:spPr>
            <a:xfrm>
              <a:off x="9213364" y="1128587"/>
              <a:ext cx="51712" cy="51348"/>
            </a:xfrm>
            <a:custGeom>
              <a:avLst/>
              <a:gdLst/>
              <a:ahLst/>
              <a:cxnLst/>
              <a:rect l="l" t="t" r="r" b="b"/>
              <a:pathLst>
                <a:path w="58798" h="58385">
                  <a:moveTo>
                    <a:pt x="22600" y="37533"/>
                  </a:moveTo>
                  <a:lnTo>
                    <a:pt x="22600" y="58385"/>
                  </a:lnTo>
                  <a:lnTo>
                    <a:pt x="36111" y="58385"/>
                  </a:lnTo>
                  <a:lnTo>
                    <a:pt x="36111" y="37699"/>
                  </a:lnTo>
                  <a:lnTo>
                    <a:pt x="58798" y="0"/>
                  </a:lnTo>
                  <a:lnTo>
                    <a:pt x="45535" y="0"/>
                  </a:lnTo>
                  <a:lnTo>
                    <a:pt x="29941" y="25942"/>
                  </a:lnTo>
                  <a:lnTo>
                    <a:pt x="14345" y="0"/>
                  </a:lnTo>
                  <a:lnTo>
                    <a:pt x="0" y="0"/>
                  </a:lnTo>
                  <a:lnTo>
                    <a:pt x="22600" y="3753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1">
              <a:extLst>
                <a:ext uri="{FF2B5EF4-FFF2-40B4-BE49-F238E27FC236}">
                  <a16:creationId xmlns:a16="http://schemas.microsoft.com/office/drawing/2014/main" id="{8F79397C-593C-FC2E-37E4-A748DEEB8BCD}"/>
                </a:ext>
              </a:extLst>
            </p:cNvPr>
            <p:cNvSpPr/>
            <p:nvPr/>
          </p:nvSpPr>
          <p:spPr>
            <a:xfrm>
              <a:off x="9261920" y="1139883"/>
              <a:ext cx="43354" cy="40637"/>
            </a:xfrm>
            <a:custGeom>
              <a:avLst/>
              <a:gdLst/>
              <a:ahLst/>
              <a:cxnLst/>
              <a:rect l="l" t="t" r="r" b="b"/>
              <a:pathLst>
                <a:path w="49295" h="46206">
                  <a:moveTo>
                    <a:pt x="18183" y="10678"/>
                  </a:moveTo>
                  <a:lnTo>
                    <a:pt x="31193" y="10678"/>
                  </a:lnTo>
                  <a:lnTo>
                    <a:pt x="36114" y="15346"/>
                  </a:lnTo>
                  <a:lnTo>
                    <a:pt x="36114" y="30859"/>
                  </a:lnTo>
                  <a:lnTo>
                    <a:pt x="31193" y="35532"/>
                  </a:lnTo>
                  <a:lnTo>
                    <a:pt x="24688" y="35532"/>
                  </a:lnTo>
                  <a:lnTo>
                    <a:pt x="24688" y="46206"/>
                  </a:lnTo>
                  <a:lnTo>
                    <a:pt x="38782" y="42434"/>
                  </a:lnTo>
                  <a:lnTo>
                    <a:pt x="47492" y="32328"/>
                  </a:lnTo>
                  <a:lnTo>
                    <a:pt x="49295" y="23105"/>
                  </a:lnTo>
                  <a:lnTo>
                    <a:pt x="45244" y="9820"/>
                  </a:lnTo>
                  <a:lnTo>
                    <a:pt x="34461" y="1677"/>
                  </a:lnTo>
                  <a:lnTo>
                    <a:pt x="24688" y="0"/>
                  </a:lnTo>
                  <a:lnTo>
                    <a:pt x="10590" y="3759"/>
                  </a:lnTo>
                  <a:lnTo>
                    <a:pt x="1835" y="13834"/>
                  </a:lnTo>
                  <a:lnTo>
                    <a:pt x="0" y="23105"/>
                  </a:lnTo>
                  <a:lnTo>
                    <a:pt x="4063" y="36370"/>
                  </a:lnTo>
                  <a:lnTo>
                    <a:pt x="14857" y="44513"/>
                  </a:lnTo>
                  <a:lnTo>
                    <a:pt x="13180" y="30859"/>
                  </a:lnTo>
                  <a:lnTo>
                    <a:pt x="13180" y="15346"/>
                  </a:lnTo>
                  <a:lnTo>
                    <a:pt x="18183" y="10678"/>
                  </a:lnTo>
                  <a:close/>
                </a:path>
                <a:path w="49295" h="46206">
                  <a:moveTo>
                    <a:pt x="18183" y="35532"/>
                  </a:moveTo>
                  <a:lnTo>
                    <a:pt x="13180" y="30859"/>
                  </a:lnTo>
                  <a:lnTo>
                    <a:pt x="14857" y="44513"/>
                  </a:lnTo>
                  <a:lnTo>
                    <a:pt x="24688" y="46206"/>
                  </a:lnTo>
                  <a:lnTo>
                    <a:pt x="24688" y="35532"/>
                  </a:lnTo>
                  <a:lnTo>
                    <a:pt x="18183" y="3553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2">
              <a:extLst>
                <a:ext uri="{FF2B5EF4-FFF2-40B4-BE49-F238E27FC236}">
                  <a16:creationId xmlns:a16="http://schemas.microsoft.com/office/drawing/2014/main" id="{58B71C41-8587-EF98-74E6-C7AC102DD5EB}"/>
                </a:ext>
              </a:extLst>
            </p:cNvPr>
            <p:cNvSpPr/>
            <p:nvPr/>
          </p:nvSpPr>
          <p:spPr>
            <a:xfrm>
              <a:off x="9312682" y="1140473"/>
              <a:ext cx="39975" cy="40047"/>
            </a:xfrm>
            <a:custGeom>
              <a:avLst/>
              <a:gdLst/>
              <a:ahLst/>
              <a:cxnLst/>
              <a:rect l="l" t="t" r="r" b="b"/>
              <a:pathLst>
                <a:path w="45453" h="45535">
                  <a:moveTo>
                    <a:pt x="13009" y="30941"/>
                  </a:moveTo>
                  <a:lnTo>
                    <a:pt x="13009" y="0"/>
                  </a:lnTo>
                  <a:lnTo>
                    <a:pt x="0" y="0"/>
                  </a:lnTo>
                  <a:lnTo>
                    <a:pt x="0" y="25354"/>
                  </a:lnTo>
                  <a:lnTo>
                    <a:pt x="4510" y="39724"/>
                  </a:lnTo>
                  <a:lnTo>
                    <a:pt x="16298" y="45388"/>
                  </a:lnTo>
                  <a:lnTo>
                    <a:pt x="19180" y="45535"/>
                  </a:lnTo>
                  <a:lnTo>
                    <a:pt x="24684" y="45535"/>
                  </a:lnTo>
                  <a:lnTo>
                    <a:pt x="29688" y="43451"/>
                  </a:lnTo>
                  <a:lnTo>
                    <a:pt x="33108" y="39531"/>
                  </a:lnTo>
                  <a:lnTo>
                    <a:pt x="33108" y="44870"/>
                  </a:lnTo>
                  <a:lnTo>
                    <a:pt x="45453" y="44870"/>
                  </a:lnTo>
                  <a:lnTo>
                    <a:pt x="45453" y="0"/>
                  </a:lnTo>
                  <a:lnTo>
                    <a:pt x="32443" y="0"/>
                  </a:lnTo>
                  <a:lnTo>
                    <a:pt x="32443" y="30440"/>
                  </a:lnTo>
                  <a:lnTo>
                    <a:pt x="28105" y="34278"/>
                  </a:lnTo>
                  <a:lnTo>
                    <a:pt x="16347" y="34278"/>
                  </a:lnTo>
                  <a:lnTo>
                    <a:pt x="13009" y="30941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33">
              <a:extLst>
                <a:ext uri="{FF2B5EF4-FFF2-40B4-BE49-F238E27FC236}">
                  <a16:creationId xmlns:a16="http://schemas.microsoft.com/office/drawing/2014/main" id="{D9D21F3D-EDFE-D182-7D58-54FD90B3105F}"/>
                </a:ext>
              </a:extLst>
            </p:cNvPr>
            <p:cNvSpPr/>
            <p:nvPr/>
          </p:nvSpPr>
          <p:spPr>
            <a:xfrm>
              <a:off x="9363293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6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8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bject 34">
              <a:extLst>
                <a:ext uri="{FF2B5EF4-FFF2-40B4-BE49-F238E27FC236}">
                  <a16:creationId xmlns:a16="http://schemas.microsoft.com/office/drawing/2014/main" id="{E636D078-3AA6-A52C-4852-3AD7E2410389}"/>
                </a:ext>
              </a:extLst>
            </p:cNvPr>
            <p:cNvSpPr/>
            <p:nvPr/>
          </p:nvSpPr>
          <p:spPr>
            <a:xfrm>
              <a:off x="9416473" y="1128587"/>
              <a:ext cx="51639" cy="51348"/>
            </a:xfrm>
            <a:custGeom>
              <a:avLst/>
              <a:gdLst/>
              <a:ahLst/>
              <a:cxnLst/>
              <a:rect l="l" t="t" r="r" b="b"/>
              <a:pathLst>
                <a:path w="58715" h="58385">
                  <a:moveTo>
                    <a:pt x="46713" y="5580"/>
                  </a:moveTo>
                  <a:lnTo>
                    <a:pt x="33301" y="515"/>
                  </a:lnTo>
                  <a:lnTo>
                    <a:pt x="26521" y="0"/>
                  </a:lnTo>
                  <a:lnTo>
                    <a:pt x="0" y="0"/>
                  </a:lnTo>
                  <a:lnTo>
                    <a:pt x="13511" y="11095"/>
                  </a:lnTo>
                  <a:lnTo>
                    <a:pt x="25855" y="11095"/>
                  </a:lnTo>
                  <a:lnTo>
                    <a:pt x="39418" y="15613"/>
                  </a:lnTo>
                  <a:lnTo>
                    <a:pt x="45008" y="27974"/>
                  </a:lnTo>
                  <a:lnTo>
                    <a:pt x="45039" y="29193"/>
                  </a:lnTo>
                  <a:lnTo>
                    <a:pt x="40159" y="42082"/>
                  </a:lnTo>
                  <a:lnTo>
                    <a:pt x="27124" y="47265"/>
                  </a:lnTo>
                  <a:lnTo>
                    <a:pt x="26521" y="58385"/>
                  </a:lnTo>
                  <a:lnTo>
                    <a:pt x="41551" y="55570"/>
                  </a:lnTo>
                  <a:lnTo>
                    <a:pt x="52442" y="47656"/>
                  </a:lnTo>
                  <a:lnTo>
                    <a:pt x="58131" y="35443"/>
                  </a:lnTo>
                  <a:lnTo>
                    <a:pt x="58715" y="29193"/>
                  </a:lnTo>
                  <a:lnTo>
                    <a:pt x="55538" y="15407"/>
                  </a:lnTo>
                  <a:lnTo>
                    <a:pt x="46713" y="5580"/>
                  </a:lnTo>
                  <a:close/>
                </a:path>
                <a:path w="58715" h="58385">
                  <a:moveTo>
                    <a:pt x="13511" y="47293"/>
                  </a:moveTo>
                  <a:lnTo>
                    <a:pt x="13511" y="11095"/>
                  </a:lnTo>
                  <a:lnTo>
                    <a:pt x="0" y="0"/>
                  </a:lnTo>
                  <a:lnTo>
                    <a:pt x="0" y="58385"/>
                  </a:lnTo>
                  <a:lnTo>
                    <a:pt x="26521" y="58385"/>
                  </a:lnTo>
                  <a:lnTo>
                    <a:pt x="27124" y="47265"/>
                  </a:lnTo>
                  <a:lnTo>
                    <a:pt x="13511" y="47293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bject 35">
              <a:extLst>
                <a:ext uri="{FF2B5EF4-FFF2-40B4-BE49-F238E27FC236}">
                  <a16:creationId xmlns:a16="http://schemas.microsoft.com/office/drawing/2014/main" id="{5375C9AD-BD82-D3B8-4427-8E099729E80F}"/>
                </a:ext>
              </a:extLst>
            </p:cNvPr>
            <p:cNvSpPr/>
            <p:nvPr/>
          </p:nvSpPr>
          <p:spPr>
            <a:xfrm>
              <a:off x="9476257" y="1139883"/>
              <a:ext cx="24499" cy="40051"/>
            </a:xfrm>
            <a:custGeom>
              <a:avLst/>
              <a:gdLst/>
              <a:ahLst/>
              <a:cxnLst/>
              <a:rect l="l" t="t" r="r" b="b"/>
              <a:pathLst>
                <a:path w="27856" h="45540">
                  <a:moveTo>
                    <a:pt x="12426" y="6592"/>
                  </a:move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764"/>
                  </a:lnTo>
                  <a:lnTo>
                    <a:pt x="17766" y="11844"/>
                  </a:lnTo>
                  <a:lnTo>
                    <a:pt x="24937" y="11844"/>
                  </a:lnTo>
                  <a:lnTo>
                    <a:pt x="27856" y="12010"/>
                  </a:lnTo>
                  <a:lnTo>
                    <a:pt x="27856" y="0"/>
                  </a:lnTo>
                  <a:lnTo>
                    <a:pt x="20933" y="0"/>
                  </a:lnTo>
                  <a:lnTo>
                    <a:pt x="15599" y="2254"/>
                  </a:lnTo>
                  <a:lnTo>
                    <a:pt x="12426" y="65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bject 36">
              <a:extLst>
                <a:ext uri="{FF2B5EF4-FFF2-40B4-BE49-F238E27FC236}">
                  <a16:creationId xmlns:a16="http://schemas.microsoft.com/office/drawing/2014/main" id="{76097DFF-DE98-3023-FF97-7CAC0B239C7E}"/>
                </a:ext>
              </a:extLst>
            </p:cNvPr>
            <p:cNvSpPr/>
            <p:nvPr/>
          </p:nvSpPr>
          <p:spPr>
            <a:xfrm>
              <a:off x="9504277" y="1139883"/>
              <a:ext cx="41592" cy="40637"/>
            </a:xfrm>
            <a:custGeom>
              <a:avLst/>
              <a:gdLst/>
              <a:ahLst/>
              <a:cxnLst/>
              <a:rect l="l" t="t" r="r" b="b"/>
              <a:pathLst>
                <a:path w="47292" h="46206">
                  <a:moveTo>
                    <a:pt x="44121" y="38952"/>
                  </a:moveTo>
                  <a:lnTo>
                    <a:pt x="37198" y="31446"/>
                  </a:lnTo>
                  <a:lnTo>
                    <a:pt x="34113" y="34362"/>
                  </a:lnTo>
                  <a:lnTo>
                    <a:pt x="30693" y="35780"/>
                  </a:lnTo>
                  <a:lnTo>
                    <a:pt x="19100" y="35780"/>
                  </a:lnTo>
                  <a:lnTo>
                    <a:pt x="14345" y="32360"/>
                  </a:lnTo>
                  <a:lnTo>
                    <a:pt x="13096" y="26774"/>
                  </a:lnTo>
                  <a:lnTo>
                    <a:pt x="12927" y="19184"/>
                  </a:lnTo>
                  <a:lnTo>
                    <a:pt x="13845" y="13428"/>
                  </a:lnTo>
                  <a:lnTo>
                    <a:pt x="10149" y="3900"/>
                  </a:lnTo>
                  <a:lnTo>
                    <a:pt x="1631" y="14283"/>
                  </a:lnTo>
                  <a:lnTo>
                    <a:pt x="0" y="23105"/>
                  </a:lnTo>
                  <a:lnTo>
                    <a:pt x="3873" y="36080"/>
                  </a:lnTo>
                  <a:lnTo>
                    <a:pt x="14558" y="44287"/>
                  </a:lnTo>
                  <a:lnTo>
                    <a:pt x="25605" y="46206"/>
                  </a:lnTo>
                  <a:lnTo>
                    <a:pt x="33695" y="46206"/>
                  </a:lnTo>
                  <a:lnTo>
                    <a:pt x="39952" y="43704"/>
                  </a:lnTo>
                  <a:lnTo>
                    <a:pt x="44121" y="38952"/>
                  </a:lnTo>
                  <a:close/>
                </a:path>
                <a:path w="47292" h="46206">
                  <a:moveTo>
                    <a:pt x="24022" y="9842"/>
                  </a:moveTo>
                  <a:lnTo>
                    <a:pt x="29861" y="9842"/>
                  </a:lnTo>
                  <a:lnTo>
                    <a:pt x="34113" y="13511"/>
                  </a:lnTo>
                  <a:lnTo>
                    <a:pt x="35031" y="19184"/>
                  </a:lnTo>
                  <a:lnTo>
                    <a:pt x="12927" y="19184"/>
                  </a:lnTo>
                  <a:lnTo>
                    <a:pt x="13096" y="26774"/>
                  </a:lnTo>
                  <a:lnTo>
                    <a:pt x="47040" y="26774"/>
                  </a:lnTo>
                  <a:lnTo>
                    <a:pt x="47292" y="23271"/>
                  </a:lnTo>
                  <a:lnTo>
                    <a:pt x="43172" y="9269"/>
                  </a:lnTo>
                  <a:lnTo>
                    <a:pt x="32452" y="1358"/>
                  </a:lnTo>
                  <a:lnTo>
                    <a:pt x="23939" y="0"/>
                  </a:lnTo>
                  <a:lnTo>
                    <a:pt x="10149" y="3900"/>
                  </a:lnTo>
                  <a:lnTo>
                    <a:pt x="13845" y="13428"/>
                  </a:lnTo>
                  <a:lnTo>
                    <a:pt x="18100" y="9842"/>
                  </a:lnTo>
                  <a:lnTo>
                    <a:pt x="24022" y="984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bject 37">
              <a:extLst>
                <a:ext uri="{FF2B5EF4-FFF2-40B4-BE49-F238E27FC236}">
                  <a16:creationId xmlns:a16="http://schemas.microsoft.com/office/drawing/2014/main" id="{18B0FD81-F8E3-A314-EB91-35C8D1951777}"/>
                </a:ext>
              </a:extLst>
            </p:cNvPr>
            <p:cNvSpPr/>
            <p:nvPr/>
          </p:nvSpPr>
          <p:spPr>
            <a:xfrm>
              <a:off x="9549828" y="1139883"/>
              <a:ext cx="37483" cy="40637"/>
            </a:xfrm>
            <a:custGeom>
              <a:avLst/>
              <a:gdLst/>
              <a:ahLst/>
              <a:cxnLst/>
              <a:rect l="l" t="t" r="r" b="b"/>
              <a:pathLst>
                <a:path w="42619" h="46206">
                  <a:moveTo>
                    <a:pt x="12678" y="35280"/>
                  </a:moveTo>
                  <a:lnTo>
                    <a:pt x="12678" y="29027"/>
                  </a:lnTo>
                  <a:lnTo>
                    <a:pt x="5586" y="19184"/>
                  </a:lnTo>
                  <a:lnTo>
                    <a:pt x="0" y="24688"/>
                  </a:lnTo>
                  <a:lnTo>
                    <a:pt x="0" y="40370"/>
                  </a:lnTo>
                  <a:lnTo>
                    <a:pt x="6256" y="46206"/>
                  </a:lnTo>
                  <a:lnTo>
                    <a:pt x="16765" y="46206"/>
                  </a:lnTo>
                  <a:lnTo>
                    <a:pt x="15429" y="37451"/>
                  </a:lnTo>
                  <a:lnTo>
                    <a:pt x="12678" y="35280"/>
                  </a:lnTo>
                  <a:close/>
                </a:path>
                <a:path w="42619" h="46206">
                  <a:moveTo>
                    <a:pt x="20685" y="26774"/>
                  </a:moveTo>
                  <a:lnTo>
                    <a:pt x="29610" y="26774"/>
                  </a:lnTo>
                  <a:lnTo>
                    <a:pt x="29610" y="31360"/>
                  </a:lnTo>
                  <a:lnTo>
                    <a:pt x="28108" y="35449"/>
                  </a:lnTo>
                  <a:lnTo>
                    <a:pt x="24353" y="37451"/>
                  </a:lnTo>
                  <a:lnTo>
                    <a:pt x="15429" y="37451"/>
                  </a:lnTo>
                  <a:lnTo>
                    <a:pt x="16765" y="46206"/>
                  </a:lnTo>
                  <a:lnTo>
                    <a:pt x="23352" y="46206"/>
                  </a:lnTo>
                  <a:lnTo>
                    <a:pt x="28025" y="44039"/>
                  </a:lnTo>
                  <a:lnTo>
                    <a:pt x="30444" y="39952"/>
                  </a:lnTo>
                  <a:lnTo>
                    <a:pt x="30444" y="45540"/>
                  </a:lnTo>
                  <a:lnTo>
                    <a:pt x="42619" y="45540"/>
                  </a:lnTo>
                  <a:lnTo>
                    <a:pt x="42619" y="19933"/>
                  </a:lnTo>
                  <a:lnTo>
                    <a:pt x="38357" y="6301"/>
                  </a:lnTo>
                  <a:lnTo>
                    <a:pt x="26269" y="353"/>
                  </a:lnTo>
                  <a:lnTo>
                    <a:pt x="21019" y="0"/>
                  </a:lnTo>
                  <a:lnTo>
                    <a:pt x="13845" y="0"/>
                  </a:lnTo>
                  <a:lnTo>
                    <a:pt x="6587" y="1918"/>
                  </a:lnTo>
                  <a:lnTo>
                    <a:pt x="1670" y="5421"/>
                  </a:lnTo>
                  <a:lnTo>
                    <a:pt x="6338" y="14516"/>
                  </a:lnTo>
                  <a:lnTo>
                    <a:pt x="9593" y="11927"/>
                  </a:lnTo>
                  <a:lnTo>
                    <a:pt x="14511" y="10342"/>
                  </a:lnTo>
                  <a:lnTo>
                    <a:pt x="26272" y="10342"/>
                  </a:lnTo>
                  <a:lnTo>
                    <a:pt x="29610" y="13597"/>
                  </a:lnTo>
                  <a:lnTo>
                    <a:pt x="29610" y="19184"/>
                  </a:lnTo>
                  <a:lnTo>
                    <a:pt x="5586" y="19184"/>
                  </a:lnTo>
                  <a:lnTo>
                    <a:pt x="12678" y="29027"/>
                  </a:lnTo>
                  <a:lnTo>
                    <a:pt x="14597" y="26774"/>
                  </a:lnTo>
                  <a:lnTo>
                    <a:pt x="20685" y="26774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bject 38">
              <a:extLst>
                <a:ext uri="{FF2B5EF4-FFF2-40B4-BE49-F238E27FC236}">
                  <a16:creationId xmlns:a16="http://schemas.microsoft.com/office/drawing/2014/main" id="{A75D7668-80EB-C17B-9997-D268D7B0920E}"/>
                </a:ext>
              </a:extLst>
            </p:cNvPr>
            <p:cNvSpPr/>
            <p:nvPr/>
          </p:nvSpPr>
          <p:spPr>
            <a:xfrm>
              <a:off x="9597656" y="1139883"/>
              <a:ext cx="66678" cy="40051"/>
            </a:xfrm>
            <a:custGeom>
              <a:avLst/>
              <a:gdLst/>
              <a:ahLst/>
              <a:cxnLst/>
              <a:rect l="l" t="t" r="r" b="b"/>
              <a:pathLst>
                <a:path w="75815" h="45540">
                  <a:moveTo>
                    <a:pt x="44369" y="45540"/>
                  </a:moveTo>
                  <a:lnTo>
                    <a:pt x="44369" y="15016"/>
                  </a:lnTo>
                  <a:lnTo>
                    <a:pt x="48459" y="11261"/>
                  </a:lnTo>
                  <a:lnTo>
                    <a:pt x="59551" y="11261"/>
                  </a:lnTo>
                  <a:lnTo>
                    <a:pt x="62805" y="14598"/>
                  </a:lnTo>
                  <a:lnTo>
                    <a:pt x="62805" y="45540"/>
                  </a:lnTo>
                  <a:lnTo>
                    <a:pt x="75815" y="45540"/>
                  </a:lnTo>
                  <a:lnTo>
                    <a:pt x="75815" y="19851"/>
                  </a:lnTo>
                  <a:lnTo>
                    <a:pt x="71218" y="5405"/>
                  </a:lnTo>
                  <a:lnTo>
                    <a:pt x="59366" y="67"/>
                  </a:lnTo>
                  <a:lnTo>
                    <a:pt x="50709" y="0"/>
                  </a:lnTo>
                  <a:lnTo>
                    <a:pt x="44870" y="2754"/>
                  </a:lnTo>
                  <a:lnTo>
                    <a:pt x="41285" y="7340"/>
                  </a:lnTo>
                  <a:lnTo>
                    <a:pt x="38116" y="2419"/>
                  </a:lnTo>
                  <a:lnTo>
                    <a:pt x="32777" y="0"/>
                  </a:lnTo>
                  <a:lnTo>
                    <a:pt x="20768" y="0"/>
                  </a:lnTo>
                  <a:lnTo>
                    <a:pt x="15764" y="2001"/>
                  </a:lnTo>
                  <a:lnTo>
                    <a:pt x="12426" y="5839"/>
                  </a:lnTo>
                  <a:lnTo>
                    <a:pt x="12426" y="670"/>
                  </a:lnTo>
                  <a:lnTo>
                    <a:pt x="0" y="670"/>
                  </a:lnTo>
                  <a:lnTo>
                    <a:pt x="0" y="45540"/>
                  </a:lnTo>
                  <a:lnTo>
                    <a:pt x="13009" y="45540"/>
                  </a:lnTo>
                  <a:lnTo>
                    <a:pt x="13009" y="15016"/>
                  </a:lnTo>
                  <a:lnTo>
                    <a:pt x="17099" y="11261"/>
                  </a:lnTo>
                  <a:lnTo>
                    <a:pt x="28274" y="11261"/>
                  </a:lnTo>
                  <a:lnTo>
                    <a:pt x="31358" y="14598"/>
                  </a:lnTo>
                  <a:lnTo>
                    <a:pt x="31358" y="45540"/>
                  </a:lnTo>
                  <a:lnTo>
                    <a:pt x="44369" y="45540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bject 39">
              <a:extLst>
                <a:ext uri="{FF2B5EF4-FFF2-40B4-BE49-F238E27FC236}">
                  <a16:creationId xmlns:a16="http://schemas.microsoft.com/office/drawing/2014/main" id="{A4769F99-AB17-C931-40D7-27B081E74C8D}"/>
                </a:ext>
              </a:extLst>
            </p:cNvPr>
            <p:cNvSpPr/>
            <p:nvPr/>
          </p:nvSpPr>
          <p:spPr>
            <a:xfrm>
              <a:off x="10223202" y="740848"/>
              <a:ext cx="18617" cy="21364"/>
            </a:xfrm>
            <a:custGeom>
              <a:avLst/>
              <a:gdLst/>
              <a:ahLst/>
              <a:cxnLst/>
              <a:rect l="l" t="t" r="r" b="b"/>
              <a:pathLst>
                <a:path w="21168" h="24292">
                  <a:moveTo>
                    <a:pt x="7772" y="24292"/>
                  </a:moveTo>
                  <a:lnTo>
                    <a:pt x="13395" y="24292"/>
                  </a:lnTo>
                  <a:lnTo>
                    <a:pt x="13395" y="4578"/>
                  </a:lnTo>
                  <a:lnTo>
                    <a:pt x="21168" y="4578"/>
                  </a:lnTo>
                  <a:lnTo>
                    <a:pt x="21168" y="0"/>
                  </a:lnTo>
                  <a:lnTo>
                    <a:pt x="0" y="0"/>
                  </a:lnTo>
                  <a:lnTo>
                    <a:pt x="0" y="4578"/>
                  </a:lnTo>
                  <a:lnTo>
                    <a:pt x="7772" y="4578"/>
                  </a:lnTo>
                  <a:lnTo>
                    <a:pt x="7772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bject 40">
              <a:extLst>
                <a:ext uri="{FF2B5EF4-FFF2-40B4-BE49-F238E27FC236}">
                  <a16:creationId xmlns:a16="http://schemas.microsoft.com/office/drawing/2014/main" id="{7AB9B54D-FCCD-4D61-D2A3-A10A08EB1291}"/>
                </a:ext>
              </a:extLst>
            </p:cNvPr>
            <p:cNvSpPr/>
            <p:nvPr/>
          </p:nvSpPr>
          <p:spPr>
            <a:xfrm>
              <a:off x="10244475" y="740848"/>
              <a:ext cx="24075" cy="21364"/>
            </a:xfrm>
            <a:custGeom>
              <a:avLst/>
              <a:gdLst/>
              <a:ahLst/>
              <a:cxnLst/>
              <a:rect l="l" t="t" r="r" b="b"/>
              <a:pathLst>
                <a:path w="27374" h="24292">
                  <a:moveTo>
                    <a:pt x="5274" y="24292"/>
                  </a:moveTo>
                  <a:lnTo>
                    <a:pt x="5274" y="10029"/>
                  </a:lnTo>
                  <a:lnTo>
                    <a:pt x="12383" y="21725"/>
                  </a:lnTo>
                  <a:lnTo>
                    <a:pt x="14918" y="21725"/>
                  </a:lnTo>
                  <a:lnTo>
                    <a:pt x="22061" y="9715"/>
                  </a:lnTo>
                  <a:lnTo>
                    <a:pt x="22096" y="24292"/>
                  </a:lnTo>
                  <a:lnTo>
                    <a:pt x="27374" y="24292"/>
                  </a:lnTo>
                  <a:lnTo>
                    <a:pt x="27306" y="0"/>
                  </a:lnTo>
                  <a:lnTo>
                    <a:pt x="22683" y="0"/>
                  </a:lnTo>
                  <a:lnTo>
                    <a:pt x="13737" y="15093"/>
                  </a:lnTo>
                  <a:lnTo>
                    <a:pt x="4650" y="0"/>
                  </a:lnTo>
                  <a:lnTo>
                    <a:pt x="0" y="0"/>
                  </a:lnTo>
                  <a:lnTo>
                    <a:pt x="0" y="24292"/>
                  </a:lnTo>
                  <a:lnTo>
                    <a:pt x="5274" y="24292"/>
                  </a:lnTo>
                  <a:close/>
                </a:path>
              </a:pathLst>
            </a:custGeom>
            <a:solidFill>
              <a:srgbClr val="0A7E36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8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830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s Slide Master">
  <a:themeElements>
    <a:clrScheme name="ALLPPT-ORGANIC 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FD594"/>
      </a:accent1>
      <a:accent2>
        <a:srgbClr val="718E37"/>
      </a:accent2>
      <a:accent3>
        <a:srgbClr val="E3AE00"/>
      </a:accent3>
      <a:accent4>
        <a:srgbClr val="9A7037"/>
      </a:accent4>
      <a:accent5>
        <a:srgbClr val="4A5A2B"/>
      </a:accent5>
      <a:accent6>
        <a:srgbClr val="5F473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ver and End Slide Master">
  <a:themeElements>
    <a:clrScheme name="ALLPPT-ORGANIC 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FD594"/>
      </a:accent1>
      <a:accent2>
        <a:srgbClr val="718E37"/>
      </a:accent2>
      <a:accent3>
        <a:srgbClr val="E3AE00"/>
      </a:accent3>
      <a:accent4>
        <a:srgbClr val="9A7037"/>
      </a:accent4>
      <a:accent5>
        <a:srgbClr val="4A5A2B"/>
      </a:accent5>
      <a:accent6>
        <a:srgbClr val="5F473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7331</TotalTime>
  <Words>1093</Words>
  <Application>Microsoft Office PowerPoint</Application>
  <PresentationFormat>Widescreen</PresentationFormat>
  <Paragraphs>323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Arial</vt:lpstr>
      <vt:lpstr>Calibri</vt:lpstr>
      <vt:lpstr>Calibri Light</vt:lpstr>
      <vt:lpstr>Century Gothic</vt:lpstr>
      <vt:lpstr>Engravers MT</vt:lpstr>
      <vt:lpstr>Gill Sans Nova</vt:lpstr>
      <vt:lpstr>Montserrat</vt:lpstr>
      <vt:lpstr>Poppins</vt:lpstr>
      <vt:lpstr>Sitka Banner Semibold</vt:lpstr>
      <vt:lpstr>Office Theme</vt:lpstr>
      <vt:lpstr>1_Office Theme</vt:lpstr>
      <vt:lpstr>Contents Slide Master</vt:lpstr>
      <vt:lpstr>Cover and End Slide Master</vt:lpstr>
      <vt:lpstr>COMPENSATION PLAN – NG₦</vt:lpstr>
      <vt:lpstr>PowerPoint Presentation</vt:lpstr>
      <vt:lpstr>Membership Package</vt:lpstr>
      <vt:lpstr>PowerPoint Presentation</vt:lpstr>
      <vt:lpstr>WAYS OF EARNING</vt:lpstr>
      <vt:lpstr>Retail Bonus</vt:lpstr>
      <vt:lpstr>Repurchase Prices</vt:lpstr>
      <vt:lpstr>Referral Bonus</vt:lpstr>
      <vt:lpstr>₦ 9,000   20% of BV</vt:lpstr>
      <vt:lpstr>₦ 11,250  25% of BV</vt:lpstr>
      <vt:lpstr>₦ 13,500  30% of BV</vt:lpstr>
      <vt:lpstr>₦ 15,750  35% of BV</vt:lpstr>
      <vt:lpstr>Upgrade Point/Bonus</vt:lpstr>
      <vt:lpstr>Upgrade Point/Bonus</vt:lpstr>
      <vt:lpstr>Team Commission</vt:lpstr>
      <vt:lpstr>Team Commission</vt:lpstr>
      <vt:lpstr>Momentum Bonus</vt:lpstr>
      <vt:lpstr>Momentum Bonus</vt:lpstr>
      <vt:lpstr>Check-Match Upline Bonus</vt:lpstr>
      <vt:lpstr>Check-Match  Upline Bonus</vt:lpstr>
      <vt:lpstr>Global Pool Bonus</vt:lpstr>
      <vt:lpstr>Ranks</vt:lpstr>
      <vt:lpstr>Personal Purchase Bonus</vt:lpstr>
      <vt:lpstr>Compressed Unilevel Bonus</vt:lpstr>
      <vt:lpstr>LEVELS</vt:lpstr>
      <vt:lpstr>Unilevel Check-Match Commission</vt:lpstr>
      <vt:lpstr>LEVELS</vt:lpstr>
      <vt:lpstr>ADDIDTIONAL BENEFITS</vt:lpstr>
      <vt:lpstr>RANKS</vt:lpstr>
      <vt:lpstr>HALL OF FAME</vt:lpstr>
      <vt:lpstr>Affluence Global Hall of Fame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Nathans Grafikal</dc:creator>
  <cp:lastModifiedBy>Confidence Edem Djanduh</cp:lastModifiedBy>
  <cp:revision>57</cp:revision>
  <dcterms:created xsi:type="dcterms:W3CDTF">2023-09-26T22:43:44Z</dcterms:created>
  <dcterms:modified xsi:type="dcterms:W3CDTF">2026-02-01T23:35:16Z</dcterms:modified>
</cp:coreProperties>
</file>